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4" d="100"/>
          <a:sy n="64" d="100"/>
        </p:scale>
        <p:origin x="876" y="72"/>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5E29885F-FD40-4D54-AF60-6521254E8F31}"/>
    <pc:docChg chg="undo custSel modSld">
      <pc:chgData name="Phillips, Cory" userId="6c597cff-5f3b-4912-8764-37cc172c8644" providerId="ADAL" clId="{5E29885F-FD40-4D54-AF60-6521254E8F31}" dt="2023-03-07T16:03:03.028" v="43" actId="20577"/>
      <pc:docMkLst>
        <pc:docMk/>
      </pc:docMkLst>
      <pc:sldChg chg="modSp mod">
        <pc:chgData name="Phillips, Cory" userId="6c597cff-5f3b-4912-8764-37cc172c8644" providerId="ADAL" clId="{5E29885F-FD40-4D54-AF60-6521254E8F31}" dt="2023-03-06T19:56:26.215" v="6" actId="20577"/>
        <pc:sldMkLst>
          <pc:docMk/>
          <pc:sldMk cId="3190927396" sldId="267"/>
        </pc:sldMkLst>
        <pc:spChg chg="mod">
          <ac:chgData name="Phillips, Cory" userId="6c597cff-5f3b-4912-8764-37cc172c8644" providerId="ADAL" clId="{5E29885F-FD40-4D54-AF60-6521254E8F31}" dt="2023-03-06T19:56:26.215" v="6" actId="20577"/>
          <ac:spMkLst>
            <pc:docMk/>
            <pc:sldMk cId="3190927396" sldId="267"/>
            <ac:spMk id="5" creationId="{00000000-0000-0000-0000-000000000000}"/>
          </ac:spMkLst>
        </pc:spChg>
      </pc:sldChg>
      <pc:sldChg chg="modSp mod">
        <pc:chgData name="Phillips, Cory" userId="6c597cff-5f3b-4912-8764-37cc172c8644" providerId="ADAL" clId="{5E29885F-FD40-4D54-AF60-6521254E8F31}" dt="2023-03-07T16:03:03.028" v="43" actId="20577"/>
        <pc:sldMkLst>
          <pc:docMk/>
          <pc:sldMk cId="2216050230" sldId="268"/>
        </pc:sldMkLst>
        <pc:spChg chg="mod">
          <ac:chgData name="Phillips, Cory" userId="6c597cff-5f3b-4912-8764-37cc172c8644" providerId="ADAL" clId="{5E29885F-FD40-4D54-AF60-6521254E8F31}" dt="2023-03-06T19:56:30.990" v="13" actId="20577"/>
          <ac:spMkLst>
            <pc:docMk/>
            <pc:sldMk cId="2216050230" sldId="268"/>
            <ac:spMk id="5" creationId="{00000000-0000-0000-0000-000000000000}"/>
          </ac:spMkLst>
        </pc:spChg>
        <pc:spChg chg="mod">
          <ac:chgData name="Phillips, Cory" userId="6c597cff-5f3b-4912-8764-37cc172c8644" providerId="ADAL" clId="{5E29885F-FD40-4D54-AF60-6521254E8F31}" dt="2023-03-07T16:03:03.028" v="43" actId="20577"/>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3/7/2023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3/7/2023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March 8, 2023 -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March 8, 2023 – Combined Ballot</a:t>
            </a:r>
          </a:p>
        </p:txBody>
      </p:sp>
      <p:sp>
        <p:nvSpPr>
          <p:cNvPr id="6" name="Content Placeholder 5"/>
          <p:cNvSpPr>
            <a:spLocks noGrp="1"/>
          </p:cNvSpPr>
          <p:nvPr>
            <p:ph idx="1"/>
          </p:nvPr>
        </p:nvSpPr>
        <p:spPr>
          <a:xfrm>
            <a:off x="228600" y="815178"/>
            <a:ext cx="11734800" cy="4976022"/>
          </a:xfrm>
        </p:spPr>
        <p:txBody>
          <a:bodyPr/>
          <a:lstStyle/>
          <a:p>
            <a:pPr lvl="0">
              <a:spcBef>
                <a:spcPts val="600"/>
              </a:spcBef>
              <a:spcAft>
                <a:spcPts val="600"/>
              </a:spcAft>
            </a:pPr>
            <a:r>
              <a:rPr lang="en-US" sz="2400" dirty="0">
                <a:solidFill>
                  <a:schemeClr val="tx1"/>
                </a:solidFill>
              </a:rPr>
              <a:t>To approve the February 9, 2023, PRS Meeting Minutes as presented</a:t>
            </a:r>
          </a:p>
          <a:p>
            <a:pPr lvl="0">
              <a:spcBef>
                <a:spcPts val="600"/>
              </a:spcBef>
              <a:spcAft>
                <a:spcPts val="600"/>
              </a:spcAft>
            </a:pPr>
            <a:r>
              <a:rPr lang="en-US" sz="2400" dirty="0">
                <a:solidFill>
                  <a:schemeClr val="tx1"/>
                </a:solidFill>
              </a:rPr>
              <a:t>To endorse and forward to TAC the 2/9/13 PRS Report and 7/27/22 Impact Analysis for </a:t>
            </a:r>
            <a:r>
              <a:rPr lang="en-US" sz="2400" b="1" dirty="0">
                <a:solidFill>
                  <a:schemeClr val="tx1"/>
                </a:solidFill>
              </a:rPr>
              <a:t>NPRR1145</a:t>
            </a:r>
            <a:r>
              <a:rPr lang="en-US" sz="2400" dirty="0">
                <a:solidFill>
                  <a:schemeClr val="tx1"/>
                </a:solidFill>
              </a:rPr>
              <a:t> with a recommended priority </a:t>
            </a:r>
            <a:r>
              <a:rPr lang="en-US" sz="2400">
                <a:solidFill>
                  <a:schemeClr val="tx1"/>
                </a:solidFill>
              </a:rPr>
              <a:t>of 2024 </a:t>
            </a:r>
            <a:r>
              <a:rPr lang="en-US" sz="2400" dirty="0">
                <a:solidFill>
                  <a:schemeClr val="tx1"/>
                </a:solidFill>
              </a:rPr>
              <a:t>and rank </a:t>
            </a:r>
            <a:r>
              <a:rPr lang="en-US" sz="2400">
                <a:solidFill>
                  <a:schemeClr val="tx1"/>
                </a:solidFill>
              </a:rPr>
              <a:t>of 4010</a:t>
            </a:r>
            <a:endParaRPr lang="en-US" sz="2400" dirty="0">
              <a:solidFill>
                <a:schemeClr val="tx1"/>
              </a:solidFill>
            </a:endParaRPr>
          </a:p>
          <a:p>
            <a:pPr lvl="0">
              <a:spcBef>
                <a:spcPts val="600"/>
              </a:spcBef>
              <a:spcAft>
                <a:spcPts val="600"/>
              </a:spcAft>
            </a:pPr>
            <a:r>
              <a:rPr lang="en-US" sz="2400" dirty="0">
                <a:solidFill>
                  <a:schemeClr val="tx1"/>
                </a:solidFill>
              </a:rPr>
              <a:t>To endorse and forward to TAC the 2/9/13 PRS Report and 11/22/22 Impact Analysis for </a:t>
            </a:r>
            <a:r>
              <a:rPr lang="en-US" sz="2400" b="1" dirty="0">
                <a:solidFill>
                  <a:schemeClr val="tx1"/>
                </a:solidFill>
              </a:rPr>
              <a:t>NPRR1155</a:t>
            </a: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1011</TotalTime>
  <Words>263</Words>
  <Application>Microsoft Office PowerPoint</Application>
  <PresentationFormat>Widescreen</PresentationFormat>
  <Paragraphs>16</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March 8, 2023 - Proposed Combined Ballot Methodology</vt:lpstr>
      <vt:lpstr>PRS – March 8, 2023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cp:lastModifiedBy>
  <cp:revision>121</cp:revision>
  <cp:lastPrinted>2016-01-21T20:53:15Z</cp:lastPrinted>
  <dcterms:created xsi:type="dcterms:W3CDTF">2016-01-21T15:20:31Z</dcterms:created>
  <dcterms:modified xsi:type="dcterms:W3CDTF">2023-03-07T16:03:10Z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