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356" r:id="rId11"/>
    <p:sldId id="704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FFA21D-3C89-4CAD-9F49-3F10EB0EE055}" v="7" dt="2023-03-06T13:47:30.3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27" d="100"/>
          <a:sy n="127" d="100"/>
        </p:scale>
        <p:origin x="678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81FFA21D-3C89-4CAD-9F49-3F10EB0EE055}"/>
    <pc:docChg chg="undo custSel modSld modMainMaster">
      <pc:chgData name="Anderson, Troy" userId="04de3903-03dd-44db-8353-3f14e4dd6886" providerId="ADAL" clId="{81FFA21D-3C89-4CAD-9F49-3F10EB0EE055}" dt="2023-03-06T20:12:27.865" v="374" actId="1037"/>
      <pc:docMkLst>
        <pc:docMk/>
      </pc:docMkLst>
      <pc:sldChg chg="modSp mod">
        <pc:chgData name="Anderson, Troy" userId="04de3903-03dd-44db-8353-3f14e4dd6886" providerId="ADAL" clId="{81FFA21D-3C89-4CAD-9F49-3F10EB0EE055}" dt="2023-03-06T15:08:30.639" v="323" actId="20577"/>
        <pc:sldMkLst>
          <pc:docMk/>
          <pc:sldMk cId="530499478" sldId="258"/>
        </pc:sldMkLst>
        <pc:spChg chg="mod">
          <ac:chgData name="Anderson, Troy" userId="04de3903-03dd-44db-8353-3f14e4dd6886" providerId="ADAL" clId="{81FFA21D-3C89-4CAD-9F49-3F10EB0EE055}" dt="2023-03-06T15:08:30.639" v="323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81FFA21D-3C89-4CAD-9F49-3F10EB0EE055}" dt="2023-02-09T16:34:58.839" v="34" actId="20577"/>
        <pc:sldMkLst>
          <pc:docMk/>
          <pc:sldMk cId="730603795" sldId="260"/>
        </pc:sldMkLst>
        <pc:spChg chg="mod">
          <ac:chgData name="Anderson, Troy" userId="04de3903-03dd-44db-8353-3f14e4dd6886" providerId="ADAL" clId="{81FFA21D-3C89-4CAD-9F49-3F10EB0EE055}" dt="2023-02-09T16:34:58.839" v="3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Anderson, Troy" userId="04de3903-03dd-44db-8353-3f14e4dd6886" providerId="ADAL" clId="{81FFA21D-3C89-4CAD-9F49-3F10EB0EE055}" dt="2023-03-06T15:08:41.261" v="345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81FFA21D-3C89-4CAD-9F49-3F10EB0EE055}" dt="2023-03-06T15:08:41.261" v="345" actId="20577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81FFA21D-3C89-4CAD-9F49-3F10EB0EE055}" dt="2023-02-09T15:51:33.260" v="24" actId="478"/>
          <ac:picMkLst>
            <pc:docMk/>
            <pc:sldMk cId="3190927396" sldId="267"/>
            <ac:picMk id="5" creationId="{F174657D-A57A-4601-B2D9-AA76339D4FE2}"/>
          </ac:picMkLst>
        </pc:picChg>
      </pc:sldChg>
      <pc:sldChg chg="modSp mod">
        <pc:chgData name="Anderson, Troy" userId="04de3903-03dd-44db-8353-3f14e4dd6886" providerId="ADAL" clId="{81FFA21D-3C89-4CAD-9F49-3F10EB0EE055}" dt="2023-03-06T13:50:02.033" v="315" actId="20577"/>
        <pc:sldMkLst>
          <pc:docMk/>
          <pc:sldMk cId="135025254" sldId="294"/>
        </pc:sldMkLst>
        <pc:graphicFrameChg chg="mod modGraphic">
          <ac:chgData name="Anderson, Troy" userId="04de3903-03dd-44db-8353-3f14e4dd6886" providerId="ADAL" clId="{81FFA21D-3C89-4CAD-9F49-3F10EB0EE055}" dt="2023-03-06T13:50:02.033" v="315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81FFA21D-3C89-4CAD-9F49-3F10EB0EE055}" dt="2023-03-06T13:45:12.861" v="222" actId="6549"/>
        <pc:sldMkLst>
          <pc:docMk/>
          <pc:sldMk cId="4064255820" sldId="318"/>
        </pc:sldMkLst>
        <pc:spChg chg="mod">
          <ac:chgData name="Anderson, Troy" userId="04de3903-03dd-44db-8353-3f14e4dd6886" providerId="ADAL" clId="{81FFA21D-3C89-4CAD-9F49-3F10EB0EE055}" dt="2023-03-06T13:45:12.861" v="222" actId="6549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81FFA21D-3C89-4CAD-9F49-3F10EB0EE055}" dt="2023-02-24T18:55:07.601" v="43" actId="207"/>
        <pc:sldMkLst>
          <pc:docMk/>
          <pc:sldMk cId="2944727326" sldId="356"/>
        </pc:sldMkLst>
        <pc:graphicFrameChg chg="modGraphic">
          <ac:chgData name="Anderson, Troy" userId="04de3903-03dd-44db-8353-3f14e4dd6886" providerId="ADAL" clId="{81FFA21D-3C89-4CAD-9F49-3F10EB0EE055}" dt="2023-02-24T18:55:07.601" v="43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81FFA21D-3C89-4CAD-9F49-3F10EB0EE055}" dt="2023-03-06T20:12:27.865" v="374" actId="1037"/>
        <pc:sldMkLst>
          <pc:docMk/>
          <pc:sldMk cId="1067933821" sldId="703"/>
        </pc:sldMkLst>
        <pc:spChg chg="del">
          <ac:chgData name="Anderson, Troy" userId="04de3903-03dd-44db-8353-3f14e4dd6886" providerId="ADAL" clId="{81FFA21D-3C89-4CAD-9F49-3F10EB0EE055}" dt="2023-02-09T15:49:54.596" v="8" actId="478"/>
          <ac:spMkLst>
            <pc:docMk/>
            <pc:sldMk cId="1067933821" sldId="703"/>
            <ac:spMk id="22" creationId="{75FEC4B0-ABBD-4905-A404-5FEF6E948A5E}"/>
          </ac:spMkLst>
        </pc:spChg>
        <pc:spChg chg="mod">
          <ac:chgData name="Anderson, Troy" userId="04de3903-03dd-44db-8353-3f14e4dd6886" providerId="ADAL" clId="{81FFA21D-3C89-4CAD-9F49-3F10EB0EE055}" dt="2023-02-09T15:50:27.696" v="15" actId="20577"/>
          <ac:spMkLst>
            <pc:docMk/>
            <pc:sldMk cId="1067933821" sldId="703"/>
            <ac:spMk id="34" creationId="{6A0ADDBF-EB41-4850-814F-88AF8881525B}"/>
          </ac:spMkLst>
        </pc:spChg>
        <pc:spChg chg="mod">
          <ac:chgData name="Anderson, Troy" userId="04de3903-03dd-44db-8353-3f14e4dd6886" providerId="ADAL" clId="{81FFA21D-3C89-4CAD-9F49-3F10EB0EE055}" dt="2023-02-09T15:50:05.199" v="10" actId="207"/>
          <ac:spMkLst>
            <pc:docMk/>
            <pc:sldMk cId="1067933821" sldId="703"/>
            <ac:spMk id="37" creationId="{A0B95E67-5918-4A23-AE00-6AC2416D331C}"/>
          </ac:spMkLst>
        </pc:spChg>
        <pc:spChg chg="mod">
          <ac:chgData name="Anderson, Troy" userId="04de3903-03dd-44db-8353-3f14e4dd6886" providerId="ADAL" clId="{81FFA21D-3C89-4CAD-9F49-3F10EB0EE055}" dt="2023-02-28T15:41:39.423" v="218" actId="404"/>
          <ac:spMkLst>
            <pc:docMk/>
            <pc:sldMk cId="1067933821" sldId="703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81FFA21D-3C89-4CAD-9F49-3F10EB0EE055}" dt="2023-02-28T15:41:43.200" v="219" actId="207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picChg chg="add mod">
          <ac:chgData name="Anderson, Troy" userId="04de3903-03dd-44db-8353-3f14e4dd6886" providerId="ADAL" clId="{81FFA21D-3C89-4CAD-9F49-3F10EB0EE055}" dt="2023-03-06T20:12:27.865" v="374" actId="1037"/>
          <ac:picMkLst>
            <pc:docMk/>
            <pc:sldMk cId="1067933821" sldId="703"/>
            <ac:picMk id="5" creationId="{254A7A9A-DF72-492F-B666-A36BEEF9A93F}"/>
          </ac:picMkLst>
        </pc:picChg>
        <pc:picChg chg="del">
          <ac:chgData name="Anderson, Troy" userId="04de3903-03dd-44db-8353-3f14e4dd6886" providerId="ADAL" clId="{81FFA21D-3C89-4CAD-9F49-3F10EB0EE055}" dt="2023-03-06T20:12:10.082" v="346" actId="478"/>
          <ac:picMkLst>
            <pc:docMk/>
            <pc:sldMk cId="1067933821" sldId="703"/>
            <ac:picMk id="10" creationId="{F8FBFF65-F285-4A90-9C51-F616B569D7C2}"/>
          </ac:picMkLst>
        </pc:picChg>
        <pc:cxnChg chg="mod">
          <ac:chgData name="Anderson, Troy" userId="04de3903-03dd-44db-8353-3f14e4dd6886" providerId="ADAL" clId="{81FFA21D-3C89-4CAD-9F49-3F10EB0EE055}" dt="2023-02-28T15:42:02.481" v="220" actId="14100"/>
          <ac:cxnSpMkLst>
            <pc:docMk/>
            <pc:sldMk cId="1067933821" sldId="703"/>
            <ac:cxnSpMk id="35" creationId="{0CB75C43-BBE5-4C7F-8EA2-CA00394482E0}"/>
          </ac:cxnSpMkLst>
        </pc:cxnChg>
      </pc:sldChg>
      <pc:sldChg chg="modSp mod">
        <pc:chgData name="Anderson, Troy" userId="04de3903-03dd-44db-8353-3f14e4dd6886" providerId="ADAL" clId="{81FFA21D-3C89-4CAD-9F49-3F10EB0EE055}" dt="2023-03-06T13:47:41.728" v="311" actId="20577"/>
        <pc:sldMkLst>
          <pc:docMk/>
          <pc:sldMk cId="3860210434" sldId="704"/>
        </pc:sldMkLst>
        <pc:graphicFrameChg chg="mod modGraphic">
          <ac:chgData name="Anderson, Troy" userId="04de3903-03dd-44db-8353-3f14e4dd6886" providerId="ADAL" clId="{81FFA21D-3C89-4CAD-9F49-3F10EB0EE055}" dt="2023-03-06T13:47:41.728" v="311" actId="20577"/>
          <ac:graphicFrameMkLst>
            <pc:docMk/>
            <pc:sldMk cId="3860210434" sldId="704"/>
            <ac:graphicFrameMk id="3" creationId="{00000000-0000-0000-0000-000000000000}"/>
          </ac:graphicFrameMkLst>
        </pc:graphicFrameChg>
      </pc:sldChg>
      <pc:sldMasterChg chg="modSldLayout">
        <pc:chgData name="Anderson, Troy" userId="04de3903-03dd-44db-8353-3f14e4dd6886" providerId="ADAL" clId="{81FFA21D-3C89-4CAD-9F49-3F10EB0EE055}" dt="2023-02-09T15:54:41.715" v="33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81FFA21D-3C89-4CAD-9F49-3F10EB0EE055}" dt="2023-02-09T15:54:41.715" v="33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81FFA21D-3C89-4CAD-9F49-3F10EB0EE055}" dt="2023-02-09T15:54:41.715" v="33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March 8,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NPRR1145 – </a:t>
            </a:r>
            <a:r>
              <a:rPr lang="en-US" sz="16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Use of State Estimator-Calculated ERCOT-Wide TLFs in Lieu of Seasonal Base Case ERCOT-Wide TLFs for Settlement</a:t>
            </a:r>
            <a:endParaRPr lang="en-US" sz="1600" i="1" dirty="0"/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4/6/2023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4196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June Release – </a:t>
            </a:r>
            <a:r>
              <a:rPr lang="en-US" sz="1600" b="1" dirty="0"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6/6/2023-6/8/2023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NPRR863	</a:t>
            </a:r>
            <a:r>
              <a:rPr lang="en-US" sz="1400" kern="0" dirty="0"/>
              <a:t>– Creation of ERCOT Contingency Reserve Service (ECRS) and Revisions to 			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NPRR1085	</a:t>
            </a:r>
            <a:r>
              <a:rPr lang="en-US" sz="1400" kern="0" dirty="0"/>
              <a:t>– Ensuring Continuous Validity of PRC and Dispatch through Timely Changes to 		Resource Telemetry and COPs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NPRR1096(b)	</a:t>
            </a:r>
            <a:r>
              <a:rPr lang="en-US" sz="1400" kern="0" dirty="0"/>
              <a:t>– Require Sustained Two-Hour Capability for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NPRR1148	– Language Cleanup Related to ERCOT Contingency Reserve Service (ECRS)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OBDRR043	– Related to NPRR1148, Language Cleanup Related to ECRS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081460"/>
              </p:ext>
            </p:extLst>
          </p:nvPr>
        </p:nvGraphicFramePr>
        <p:xfrm>
          <a:off x="160280" y="798447"/>
          <a:ext cx="8839200" cy="2878417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3333897"/>
            <a:ext cx="49517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5046"/>
            <a:ext cx="250530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0585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484,825(b),826,829,841,857,879,885,904,918,930,936,941,962,963,965,975,987,995,1004,1006,1007,1019,1023,1026,1030,1032,1034,1057, 1077,1092(b),1105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06854"/>
            <a:ext cx="370549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50298" y="1304620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708877" y="1631339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65559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CB75C43-BBE5-4C7F-8EA2-CA00394482E0}"/>
              </a:ext>
            </a:extLst>
          </p:cNvPr>
          <p:cNvCxnSpPr>
            <a:cxnSpLocks/>
          </p:cNvCxnSpPr>
          <p:nvPr/>
        </p:nvCxnSpPr>
        <p:spPr>
          <a:xfrm>
            <a:off x="2806558" y="1447800"/>
            <a:ext cx="3441842" cy="183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442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July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676610" y="1287617"/>
            <a:ext cx="37054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4A7A9A-DF72-492F-B666-A36BEEF9A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46" y="3776025"/>
            <a:ext cx="8098531" cy="128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45986"/>
              </p:ext>
            </p:extLst>
          </p:nvPr>
        </p:nvGraphicFramePr>
        <p:xfrm>
          <a:off x="152400" y="784283"/>
          <a:ext cx="8839200" cy="3577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late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Approved DC Tie Schedules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for a Q2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0732786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441889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4156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151982"/>
              </p:ext>
            </p:extLst>
          </p:nvPr>
        </p:nvGraphicFramePr>
        <p:xfrm>
          <a:off x="152400" y="782082"/>
          <a:ext cx="8839200" cy="552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76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for a Q2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63559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approved to start in March 2023 – 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709388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SCR822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Daily Energy Storage Integration Report and Dashboard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Evaluating 2023 project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0962675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65493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PGRR076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to Generation Resource Interconnection or Change Request (GINR) Process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0665421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0"/>
            <a:ext cx="4519078" cy="137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548720"/>
              </p:ext>
            </p:extLst>
          </p:nvPr>
        </p:nvGraphicFramePr>
        <p:xfrm>
          <a:off x="89933" y="1208166"/>
          <a:ext cx="8955921" cy="289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State Estimator-Calculated ERCOT-Wide TLFs in Lieu of Seasonal Base Case ERCOT-Wide TLFs for Settlement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$50k-$80k, 3-6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S&amp;B, EMS, Data Analytics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 priority due to EMS impacts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172907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Revision Request Process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&lt;$10k O&amp;M, 1-2 weeks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ERCOT.com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project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96240" y="1295400"/>
            <a:ext cx="6477000" cy="83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is 4/6/2023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is TBD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453673</TotalTime>
  <Words>886</Words>
  <Application>Microsoft Office PowerPoint</Application>
  <PresentationFormat>On-screen Show (4:3)</PresentationFormat>
  <Paragraphs>321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3109</cp:revision>
  <cp:lastPrinted>2022-08-13T23:36:00Z</cp:lastPrinted>
  <dcterms:created xsi:type="dcterms:W3CDTF">2016-01-21T15:20:31Z</dcterms:created>
  <dcterms:modified xsi:type="dcterms:W3CDTF">2023-03-06T20:12:28Z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