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40" d="100"/>
          <a:sy n="140" d="100"/>
        </p:scale>
        <p:origin x="14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3/8/23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NPRR1143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Provide ERCOT Flexibility to Determine When ESRs May Charge During an EEA Level 3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Credit Changes to Appropriately Reflect TAO Exposure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NPRR1150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Related to NOGRR230, WAN Participant Security (ROS)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102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3/8/23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149</cp:revision>
  <dcterms:created xsi:type="dcterms:W3CDTF">2012-06-21T12:05:52Z</dcterms:created>
  <dcterms:modified xsi:type="dcterms:W3CDTF">2023-03-07T20:52:54Z</dcterms:modified>
</cp:coreProperties>
</file>