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sldIdLst>
    <p:sldId id="256" r:id="rId5"/>
    <p:sldId id="257" r:id="rId6"/>
    <p:sldId id="258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14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2/27/2023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716860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2/27/2023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37441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2/27/2023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65686890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2/27/2023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5442657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2/27/2023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74950091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2/27/2023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0047513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2/27/2023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791121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2/27/2023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05645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2/27/2023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735530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2/27/2023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300081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2/27/2023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358721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2/27/2023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100332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2/27/2023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970825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2/27/2023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715681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2/27/2023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10763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CE01-EDA9-4590-9F84-D3EAEF83005D}" type="datetimeFigureOut">
              <a:rPr lang="en-US" smtClean="0"/>
              <a:t>2/27/2023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252759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25CE01-EDA9-4590-9F84-D3EAEF83005D}" type="datetimeFigureOut">
              <a:rPr lang="en-US" smtClean="0"/>
              <a:t>2/27/2023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AC7A7096-BA54-442F-81AD-F29369CDAFC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179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857006C-5D56-4092-AF9B-E3FD19C9885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Market Coordination Team Update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777D822-807D-47FC-9708-03D87214A07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RMS: March 07, 2023</a:t>
            </a:r>
          </a:p>
        </p:txBody>
      </p:sp>
    </p:spTree>
    <p:extLst>
      <p:ext uri="{BB962C8B-B14F-4D97-AF65-F5344CB8AC3E}">
        <p14:creationId xmlns:p14="http://schemas.microsoft.com/office/powerpoint/2010/main" val="9908484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7F76D90-B3E8-416B-8D64-743A789A7D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February </a:t>
            </a:r>
            <a:r>
              <a:rPr lang="en-US" dirty="0"/>
              <a:t>Meeting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ADF80E6-BA41-4D74-9334-13F894EC2B3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sz="2800" dirty="0"/>
              <a:t>February 15, 2023</a:t>
            </a:r>
          </a:p>
          <a:p>
            <a:pPr lvl="1"/>
            <a:r>
              <a:rPr lang="en-US" sz="2600" dirty="0"/>
              <a:t>Reviewed updated Requirements v2.3</a:t>
            </a:r>
          </a:p>
          <a:p>
            <a:pPr lvl="2"/>
            <a:r>
              <a:rPr lang="en-US" sz="2400" dirty="0"/>
              <a:t>Revisions from TXSETCC817</a:t>
            </a:r>
          </a:p>
          <a:p>
            <a:pPr lvl="2"/>
            <a:r>
              <a:rPr lang="en-US" sz="2400" dirty="0"/>
              <a:t>Revisions from TXSETCC821</a:t>
            </a:r>
          </a:p>
          <a:p>
            <a:pPr lvl="2"/>
            <a:r>
              <a:rPr lang="en-US" sz="2400" dirty="0"/>
              <a:t>Revisions from TXSETCC842</a:t>
            </a:r>
          </a:p>
          <a:p>
            <a:pPr lvl="1"/>
            <a:r>
              <a:rPr lang="en-US" sz="2600" dirty="0"/>
              <a:t>Updated testing matrix for the new Change Controls</a:t>
            </a:r>
          </a:p>
          <a:p>
            <a:pPr lvl="2"/>
            <a:r>
              <a:rPr lang="en-US" sz="2400" dirty="0"/>
              <a:t>Requested Texas SET to draft 5.0 scripts</a:t>
            </a:r>
          </a:p>
          <a:p>
            <a:pPr lvl="1"/>
            <a:endParaRPr lang="en-US" sz="2600" dirty="0"/>
          </a:p>
        </p:txBody>
      </p:sp>
    </p:spTree>
    <p:extLst>
      <p:ext uri="{BB962C8B-B14F-4D97-AF65-F5344CB8AC3E}">
        <p14:creationId xmlns:p14="http://schemas.microsoft.com/office/powerpoint/2010/main" val="170977310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830FE29-D39A-4634-97FA-81932684829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Future</a:t>
            </a:r>
            <a:r>
              <a:rPr lang="en-US" dirty="0"/>
              <a:t> Meetings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C6C224E-6851-4993-99F5-3F5B2A11A39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/>
              <a:t>March 22</a:t>
            </a:r>
            <a:r>
              <a:rPr lang="en-US" sz="2800" baseline="30000" dirty="0"/>
              <a:t>nd</a:t>
            </a:r>
            <a:endParaRPr lang="en-US" sz="2800" dirty="0"/>
          </a:p>
          <a:p>
            <a:pPr lvl="1"/>
            <a:r>
              <a:rPr lang="en-US" sz="2600" dirty="0"/>
              <a:t>Begin a deep dive into the Reject Codes and Reject Reasons (section 2.6)</a:t>
            </a:r>
          </a:p>
          <a:p>
            <a:pPr lvl="1"/>
            <a:r>
              <a:rPr lang="en-US" sz="2600" dirty="0"/>
              <a:t>Begin identifying new </a:t>
            </a:r>
            <a:r>
              <a:rPr lang="en-US" sz="2600" dirty="0" err="1"/>
              <a:t>Swimlanes</a:t>
            </a:r>
            <a:r>
              <a:rPr lang="en-US" sz="2600" dirty="0"/>
              <a:t> and Examples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01924373"/>
      </p:ext>
    </p:extLst>
  </p:cSld>
  <p:clrMapOvr>
    <a:masterClrMapping/>
  </p:clrMapOvr>
</p:sld>
</file>

<file path=ppt/theme/theme1.xml><?xml version="1.0" encoding="utf-8"?>
<a:theme xmlns:a="http://schemas.openxmlformats.org/drawingml/2006/main" name="Wisp">
  <a:themeElements>
    <a:clrScheme name="Wisp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E238A853E2A21D478864F317E572DCF9" ma:contentTypeVersion="12" ma:contentTypeDescription="Create a new document." ma:contentTypeScope="" ma:versionID="029a2705f5fe948151c097c78f8bd955">
  <xsd:schema xmlns:xsd="http://www.w3.org/2001/XMLSchema" xmlns:xs="http://www.w3.org/2001/XMLSchema" xmlns:p="http://schemas.microsoft.com/office/2006/metadata/properties" xmlns:ns3="97deaf5a-01d9-4834-89d2-802f43df07d1" xmlns:ns4="ded7f6be-006e-48d8-8435-0405bc84a9a7" targetNamespace="http://schemas.microsoft.com/office/2006/metadata/properties" ma:root="true" ma:fieldsID="93c90ac9b57db8328c650b64ab4e73e9" ns3:_="" ns4:_="">
    <xsd:import namespace="97deaf5a-01d9-4834-89d2-802f43df07d1"/>
    <xsd:import namespace="ded7f6be-006e-48d8-8435-0405bc84a9a7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DateTaken" minOccurs="0"/>
                <xsd:element ref="ns3:MediaLengthInSeconds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Location" minOccurs="0"/>
                <xsd:element ref="ns4:SharedWithUsers" minOccurs="0"/>
                <xsd:element ref="ns4:SharedWithDetails" minOccurs="0"/>
                <xsd:element ref="ns4:SharingHintHash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7deaf5a-01d9-4834-89d2-802f43df07d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LengthInSeconds" ma:index="11" nillable="true" ma:displayName="MediaLengthInSeconds" ma:hidden="true" ma:internalName="MediaLengthInSeconds" ma:readOnly="true">
      <xsd:simpleType>
        <xsd:restriction base="dms:Unknown"/>
      </xsd:simpleType>
    </xsd:element>
    <xsd:element name="MediaServiceAutoTags" ma:index="12" nillable="true" ma:displayName="Tags" ma:internalName="MediaServiceAutoTags" ma:readOnly="true">
      <xsd:simpleType>
        <xsd:restriction base="dms:Text"/>
      </xsd:simpleType>
    </xsd:element>
    <xsd:element name="MediaServiceOCR" ma:index="13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Location" ma:index="16" nillable="true" ma:displayName="Location" ma:internalName="MediaServiceLocatio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ded7f6be-006e-48d8-8435-0405bc84a9a7" elementFormDefault="qualified">
    <xsd:import namespace="http://schemas.microsoft.com/office/2006/documentManagement/types"/>
    <xsd:import namespace="http://schemas.microsoft.com/office/infopath/2007/PartnerControls"/>
    <xsd:element name="SharedWithUsers" ma:index="17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8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9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1F215376-418E-4677-914E-486E763E705E}">
  <ds:schemaRefs>
    <ds:schemaRef ds:uri="http://www.w3.org/XML/1998/namespace"/>
    <ds:schemaRef ds:uri="http://purl.org/dc/elements/1.1/"/>
    <ds:schemaRef ds:uri="ded7f6be-006e-48d8-8435-0405bc84a9a7"/>
    <ds:schemaRef ds:uri="http://purl.org/dc/terms/"/>
    <ds:schemaRef ds:uri="97deaf5a-01d9-4834-89d2-802f43df07d1"/>
    <ds:schemaRef ds:uri="http://schemas.microsoft.com/office/2006/documentManagement/types"/>
    <ds:schemaRef ds:uri="http://schemas.microsoft.com/office/2006/metadata/properties"/>
    <ds:schemaRef ds:uri="http://schemas.microsoft.com/office/infopath/2007/PartnerControls"/>
    <ds:schemaRef ds:uri="http://schemas.openxmlformats.org/package/2006/metadata/core-properties"/>
    <ds:schemaRef ds:uri="http://purl.org/dc/dcmitype/"/>
  </ds:schemaRefs>
</ds:datastoreItem>
</file>

<file path=customXml/itemProps2.xml><?xml version="1.0" encoding="utf-8"?>
<ds:datastoreItem xmlns:ds="http://schemas.openxmlformats.org/officeDocument/2006/customXml" ds:itemID="{FDFB7A8B-BDA3-4416-BD04-166D89D0C5A2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BAB06AE6-F182-4DF8-8B0B-8C70BE614E34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97deaf5a-01d9-4834-89d2-802f43df07d1"/>
    <ds:schemaRef ds:uri="ded7f6be-006e-48d8-8435-0405bc84a9a7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3254</TotalTime>
  <Words>69</Words>
  <Application>Microsoft Office PowerPoint</Application>
  <PresentationFormat>Widescreen</PresentationFormat>
  <Paragraphs>14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Century Gothic</vt:lpstr>
      <vt:lpstr>Wingdings 3</vt:lpstr>
      <vt:lpstr>Wisp</vt:lpstr>
      <vt:lpstr>Market Coordination Team Update</vt:lpstr>
      <vt:lpstr>February Meeting</vt:lpstr>
      <vt:lpstr>Future Meetings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Market Coordination Team Update</dc:title>
  <dc:creator>Thurman, Kathryn</dc:creator>
  <cp:lastModifiedBy>Thurman, Kathryn</cp:lastModifiedBy>
  <cp:revision>14</cp:revision>
  <dcterms:created xsi:type="dcterms:W3CDTF">2022-07-28T16:49:29Z</dcterms:created>
  <dcterms:modified xsi:type="dcterms:W3CDTF">2023-02-27T22:46:09Z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0x010100E238A853E2A21D478864F317E572DCF9</vt:lpwstr>
  </property>
</Properties>
</file>

<file path=docProps/thumbnail.jpeg>
</file>