
<file path=[Content_Types].xml><?xml version="1.0" encoding="utf-8"?>
<Types xmlns="http://schemas.openxmlformats.org/package/2006/content-types">
  <Default Extension="png" ContentType="image/png"/>
  <Default Extension="svg" ContentType="image/svg+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Override PartName="/ppt/authors.xml" ContentType="application/vnd.ms-powerpoint.author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6"/>
  </p:notesMasterIdLst>
  <p:handoutMasterIdLst>
    <p:handoutMasterId r:id="rId17"/>
  </p:handoutMasterIdLst>
  <p:sldIdLst>
    <p:sldId id="256" r:id="rId5"/>
    <p:sldId id="273" r:id="rId6"/>
    <p:sldId id="278" r:id="rId7"/>
    <p:sldId id="258" r:id="rId8"/>
    <p:sldId id="274" r:id="rId9"/>
    <p:sldId id="277" r:id="rId10"/>
    <p:sldId id="271" r:id="rId11"/>
    <p:sldId id="276" r:id="rId12"/>
    <p:sldId id="275" r:id="rId13"/>
    <p:sldId id="259" r:id="rId14"/>
    <p:sldId id="266"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57C091B-B466-4690-95A5-2A87666A9FDA}" name="Schatz, John" initials="SJ" userId="S::john.schatz@txu.com::8fe7d816-28ba-4a29-b055-6e5e4525d48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898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0704" autoAdjust="0"/>
  </p:normalViewPr>
  <p:slideViewPr>
    <p:cSldViewPr snapToGrid="0">
      <p:cViewPr varScale="1">
        <p:scale>
          <a:sx n="68" d="100"/>
          <a:sy n="68" d="100"/>
        </p:scale>
        <p:origin x="531" y="34"/>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3E7F456E-01A6-4013-ACA5-F5492591A24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 xmlns:a16="http://schemas.microsoft.com/office/drawing/2014/main" id="{484983A3-9B9B-4D61-97C9-B9E239A3159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56F32FC-4BD9-442A-A8C6-51598C909FE3}" type="datetimeFigureOut">
              <a:rPr lang="en-US" smtClean="0"/>
              <a:t>3/6/2023</a:t>
            </a:fld>
            <a:endParaRPr lang="en-US" dirty="0"/>
          </a:p>
        </p:txBody>
      </p:sp>
      <p:sp>
        <p:nvSpPr>
          <p:cNvPr id="4" name="Footer Placeholder 3">
            <a:extLst>
              <a:ext uri="{FF2B5EF4-FFF2-40B4-BE49-F238E27FC236}">
                <a16:creationId xmlns="" xmlns:a16="http://schemas.microsoft.com/office/drawing/2014/main" id="{5EEABE74-7A97-4D17-8390-42ADD25C33C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 xmlns:a16="http://schemas.microsoft.com/office/drawing/2014/main" id="{B42C1DBD-1052-425E-BF3C-983304BED57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EEFA9E-C190-4F5C-8394-BD5F1CD55C02}" type="slidenum">
              <a:rPr lang="en-US" smtClean="0"/>
              <a:t>‹#›</a:t>
            </a:fld>
            <a:endParaRPr lang="en-US" dirty="0"/>
          </a:p>
        </p:txBody>
      </p:sp>
    </p:spTree>
    <p:extLst>
      <p:ext uri="{BB962C8B-B14F-4D97-AF65-F5344CB8AC3E}">
        <p14:creationId xmlns:p14="http://schemas.microsoft.com/office/powerpoint/2010/main" val="23248019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6371FA-A98D-41E8-93F4-09945841298A}" type="datetimeFigureOut">
              <a:rPr lang="en-US" smtClean="0"/>
              <a:t>3/6/2023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289C57-55D7-40A4-A101-E74FAC7A092B}" type="slidenum">
              <a:rPr lang="en-US" smtClean="0"/>
              <a:t>‹#›</a:t>
            </a:fld>
            <a:endParaRPr lang="en-US" dirty="0"/>
          </a:p>
        </p:txBody>
      </p:sp>
    </p:spTree>
    <p:extLst>
      <p:ext uri="{BB962C8B-B14F-4D97-AF65-F5344CB8AC3E}">
        <p14:creationId xmlns:p14="http://schemas.microsoft.com/office/powerpoint/2010/main" val="28399023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12.svg"/><Relationship Id="rId4"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15B3628-62D7-4A6D-A79F-34DE91DBA31E}"/>
              </a:ext>
            </a:extLst>
          </p:cNvPr>
          <p:cNvSpPr>
            <a:spLocks noGrp="1"/>
          </p:cNvSpPr>
          <p:nvPr>
            <p:ph type="ctrTitle" hasCustomPrompt="1"/>
          </p:nvPr>
        </p:nvSpPr>
        <p:spPr>
          <a:xfrm>
            <a:off x="6416040" y="4434840"/>
            <a:ext cx="4941771" cy="1122202"/>
          </a:xfrm>
        </p:spPr>
        <p:txBody>
          <a:bodyPr anchor="b">
            <a:noAutofit/>
          </a:bodyPr>
          <a:lstStyle>
            <a:lvl1pPr algn="l">
              <a:defRPr sz="3600" spc="150" baseline="0"/>
            </a:lvl1pPr>
          </a:lstStyle>
          <a:p>
            <a:r>
              <a:rPr lang="en-US"/>
              <a:t>CLICK TO EDIT MASTER TITLE STYLE</a:t>
            </a:r>
          </a:p>
        </p:txBody>
      </p:sp>
      <p:sp>
        <p:nvSpPr>
          <p:cNvPr id="3" name="Subtitle 2">
            <a:extLst>
              <a:ext uri="{FF2B5EF4-FFF2-40B4-BE49-F238E27FC236}">
                <a16:creationId xmlns="" xmlns:a16="http://schemas.microsoft.com/office/drawing/2014/main" id="{55457758-A125-4CEA-A3D5-CBD010417BD2}"/>
              </a:ext>
            </a:extLst>
          </p:cNvPr>
          <p:cNvSpPr>
            <a:spLocks noGrp="1"/>
          </p:cNvSpPr>
          <p:nvPr>
            <p:ph type="subTitle" idx="1"/>
          </p:nvPr>
        </p:nvSpPr>
        <p:spPr>
          <a:xfrm>
            <a:off x="6416041" y="5586890"/>
            <a:ext cx="4941770" cy="396660"/>
          </a:xfrm>
        </p:spPr>
        <p:txBody>
          <a:bodyPr>
            <a:normAutofit/>
          </a:bodyPr>
          <a:lstStyle>
            <a:lvl1pPr marL="0" indent="0" algn="l">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8" name="Graphic 7">
            <a:extLst>
              <a:ext uri="{FF2B5EF4-FFF2-40B4-BE49-F238E27FC236}">
                <a16:creationId xmlns="" xmlns:a16="http://schemas.microsoft.com/office/drawing/2014/main" id="{A04F1E16-9A84-4D0E-9706-79C396AF6AE6}"/>
              </a:ext>
            </a:extLst>
          </p:cNvPr>
          <p:cNvPicPr>
            <a:picLocks noChangeAspect="1"/>
          </p:cNvPicPr>
          <p:nvPr userDrawn="1"/>
        </p:nvPicPr>
        <p:blipFill rotWithShape="1">
          <a:blip r:embed="rId2">
            <a:extLst>
              <a:ext uri="{96DAC541-7B7A-43D3-8B79-37D633B846F1}">
                <asvg:svgBlip xmlns="" xmlns:asvg="http://schemas.microsoft.com/office/drawing/2016/SVG/main" r:embed="rId3"/>
              </a:ext>
            </a:extLst>
          </a:blip>
          <a:srcRect l="9358" t="23650" b="-1"/>
          <a:stretch/>
        </p:blipFill>
        <p:spPr>
          <a:xfrm>
            <a:off x="0" y="0"/>
            <a:ext cx="9488312" cy="5054323"/>
          </a:xfrm>
          <a:prstGeom prst="rect">
            <a:avLst/>
          </a:prstGeom>
        </p:spPr>
      </p:pic>
    </p:spTree>
    <p:extLst>
      <p:ext uri="{BB962C8B-B14F-4D97-AF65-F5344CB8AC3E}">
        <p14:creationId xmlns:p14="http://schemas.microsoft.com/office/powerpoint/2010/main" val="1776826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mart Art">
    <p:bg>
      <p:bgRef idx="1001">
        <a:schemeClr val="bg1"/>
      </p:bgRef>
    </p:bg>
    <p:spTree>
      <p:nvGrpSpPr>
        <p:cNvPr id="1" name=""/>
        <p:cNvGrpSpPr/>
        <p:nvPr/>
      </p:nvGrpSpPr>
      <p:grpSpPr>
        <a:xfrm>
          <a:off x="0" y="0"/>
          <a:ext cx="0" cy="0"/>
          <a:chOff x="0" y="0"/>
          <a:chExt cx="0" cy="0"/>
        </a:xfrm>
      </p:grpSpPr>
      <p:grpSp>
        <p:nvGrpSpPr>
          <p:cNvPr id="6" name="Group 5">
            <a:extLst>
              <a:ext uri="{FF2B5EF4-FFF2-40B4-BE49-F238E27FC236}">
                <a16:creationId xmlns="" xmlns:a16="http://schemas.microsoft.com/office/drawing/2014/main" id="{E786F69D-D4FA-4075-A7EC-8D31A184F630}"/>
              </a:ext>
              <a:ext uri="{C183D7F6-B498-43B3-948B-1728B52AA6E4}">
                <adec:decorative xmlns="" xmlns:adec="http://schemas.microsoft.com/office/drawing/2017/decorative" val="1"/>
              </a:ext>
            </a:extLst>
          </p:cNvPr>
          <p:cNvGrpSpPr/>
          <p:nvPr userDrawn="1"/>
        </p:nvGrpSpPr>
        <p:grpSpPr>
          <a:xfrm>
            <a:off x="0" y="0"/>
            <a:ext cx="2590800" cy="1027906"/>
            <a:chOff x="0" y="0"/>
            <a:chExt cx="2590800" cy="1027906"/>
          </a:xfrm>
        </p:grpSpPr>
        <p:cxnSp>
          <p:nvCxnSpPr>
            <p:cNvPr id="10" name="Straight Connector 9">
              <a:extLst>
                <a:ext uri="{FF2B5EF4-FFF2-40B4-BE49-F238E27FC236}">
                  <a16:creationId xmlns="" xmlns:a16="http://schemas.microsoft.com/office/drawing/2014/main" id="{66988B2D-0240-4256-8268-4B9FF1E72363}"/>
                </a:ext>
              </a:extLst>
            </p:cNvPr>
            <p:cNvCxnSpPr>
              <a:cxnSpLocks/>
            </p:cNvCxnSpPr>
            <p:nvPr userDrawn="1"/>
          </p:nvCxnSpPr>
          <p:spPr>
            <a:xfrm flipV="1">
              <a:off x="0" y="0"/>
              <a:ext cx="2590800" cy="76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 xmlns:a16="http://schemas.microsoft.com/office/drawing/2014/main" id="{D8EEAAE1-3D04-41C3-B2D2-B3BEF34C3B27}"/>
                </a:ext>
              </a:extLst>
            </p:cNvPr>
            <p:cNvCxnSpPr>
              <a:cxnSpLocks/>
            </p:cNvCxnSpPr>
            <p:nvPr userDrawn="1"/>
          </p:nvCxnSpPr>
          <p:spPr>
            <a:xfrm flipH="1">
              <a:off x="0" y="0"/>
              <a:ext cx="704850" cy="10279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 xmlns:a16="http://schemas.microsoft.com/office/drawing/2014/main" id="{EE5C4E19-B78B-4E39-B661-7E6A2E6C5002}"/>
              </a:ext>
            </a:extLst>
          </p:cNvPr>
          <p:cNvSpPr>
            <a:spLocks noGrp="1"/>
          </p:cNvSpPr>
          <p:nvPr>
            <p:ph type="title" hasCustomPrompt="1"/>
          </p:nvPr>
        </p:nvSpPr>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7" name="SmartArt Placeholder 6">
            <a:extLst>
              <a:ext uri="{FF2B5EF4-FFF2-40B4-BE49-F238E27FC236}">
                <a16:creationId xmlns="" xmlns:a16="http://schemas.microsoft.com/office/drawing/2014/main" id="{156CA116-0F6E-4EE9-B34F-03BA07161A7A}"/>
              </a:ext>
            </a:extLst>
          </p:cNvPr>
          <p:cNvSpPr>
            <a:spLocks noGrp="1"/>
          </p:cNvSpPr>
          <p:nvPr>
            <p:ph type="dgm" sz="quarter" idx="15"/>
          </p:nvPr>
        </p:nvSpPr>
        <p:spPr>
          <a:xfrm>
            <a:off x="838200" y="2111375"/>
            <a:ext cx="10515600" cy="3744913"/>
          </a:xfrm>
        </p:spPr>
        <p:txBody>
          <a:bodyPr/>
          <a:lstStyle/>
          <a:p>
            <a:r>
              <a:rPr lang="en-US"/>
              <a:t>Click icon to add SmartArt graphic</a:t>
            </a:r>
            <a:endParaRPr lang="en-US" dirty="0"/>
          </a:p>
        </p:txBody>
      </p:sp>
      <p:sp>
        <p:nvSpPr>
          <p:cNvPr id="3" name="Date Placeholder 2">
            <a:extLst>
              <a:ext uri="{FF2B5EF4-FFF2-40B4-BE49-F238E27FC236}">
                <a16:creationId xmlns="" xmlns:a16="http://schemas.microsoft.com/office/drawing/2014/main" id="{7E085D26-FA83-4414-959E-98936A772670}"/>
              </a:ext>
            </a:extLst>
          </p:cNvPr>
          <p:cNvSpPr>
            <a:spLocks noGrp="1"/>
          </p:cNvSpPr>
          <p:nvPr>
            <p:ph type="dt" sz="half" idx="10"/>
          </p:nvPr>
        </p:nvSpPr>
        <p:spPr/>
        <p:txBody>
          <a:bodyPr/>
          <a:lstStyle>
            <a:lvl1pPr>
              <a:defRPr sz="900"/>
            </a:lvl1pPr>
          </a:lstStyle>
          <a:p>
            <a:r>
              <a:rPr lang="en-US" dirty="0"/>
              <a:t>20XX</a:t>
            </a:r>
          </a:p>
        </p:txBody>
      </p:sp>
      <p:sp>
        <p:nvSpPr>
          <p:cNvPr id="4" name="Footer Placeholder 3">
            <a:extLst>
              <a:ext uri="{FF2B5EF4-FFF2-40B4-BE49-F238E27FC236}">
                <a16:creationId xmlns="" xmlns:a16="http://schemas.microsoft.com/office/drawing/2014/main" id="{1FB52E93-DE4C-4341-8D83-F0230E38B1A1}"/>
              </a:ext>
            </a:extLst>
          </p:cNvPr>
          <p:cNvSpPr>
            <a:spLocks noGrp="1"/>
          </p:cNvSpPr>
          <p:nvPr>
            <p:ph type="ftr" sz="quarter" idx="11"/>
          </p:nvPr>
        </p:nvSpPr>
        <p:spPr/>
        <p:txBody>
          <a:bodyPr/>
          <a:lstStyle>
            <a:lvl1pPr>
              <a:defRPr sz="900"/>
            </a:lvl1pPr>
          </a:lstStyle>
          <a:p>
            <a:r>
              <a:rPr lang="en-US" dirty="0"/>
              <a:t>PRESENTATION TITLE</a:t>
            </a:r>
          </a:p>
        </p:txBody>
      </p:sp>
      <p:sp>
        <p:nvSpPr>
          <p:cNvPr id="5" name="Slide Number Placeholder 4">
            <a:extLst>
              <a:ext uri="{FF2B5EF4-FFF2-40B4-BE49-F238E27FC236}">
                <a16:creationId xmlns="" xmlns:a16="http://schemas.microsoft.com/office/drawing/2014/main" id="{AC467230-4A0F-4B18-8BA9-C3B2FDD59CB0}"/>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268311559"/>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12" name="Graphic 10">
            <a:extLst>
              <a:ext uri="{FF2B5EF4-FFF2-40B4-BE49-F238E27FC236}">
                <a16:creationId xmlns="" xmlns:a16="http://schemas.microsoft.com/office/drawing/2014/main" id="{9D2AF524-D4B4-4A3A-9CE4-EDAFE1D5A37B}"/>
              </a:ext>
              <a:ext uri="{C183D7F6-B498-43B3-948B-1728B52AA6E4}">
                <adec:decorative xmlns="" xmlns:adec="http://schemas.microsoft.com/office/drawing/2017/decorative" val="1"/>
              </a:ext>
            </a:extLst>
          </p:cNvPr>
          <p:cNvSpPr/>
          <p:nvPr/>
        </p:nvSpPr>
        <p:spPr>
          <a:xfrm>
            <a:off x="2113884" y="0"/>
            <a:ext cx="10078116" cy="6858000"/>
          </a:xfrm>
          <a:custGeom>
            <a:avLst/>
            <a:gdLst>
              <a:gd name="connsiteX0" fmla="*/ 3793236 w 10078116"/>
              <a:gd name="connsiteY0" fmla="*/ 6858000 h 6858000"/>
              <a:gd name="connsiteX1" fmla="*/ 0 w 10078116"/>
              <a:gd name="connsiteY1" fmla="*/ 0 h 6858000"/>
              <a:gd name="connsiteX2" fmla="*/ 10078116 w 10078116"/>
              <a:gd name="connsiteY2" fmla="*/ 0 h 6858000"/>
              <a:gd name="connsiteX3" fmla="*/ 10078116 w 10078116"/>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0078116" h="6858000">
                <a:moveTo>
                  <a:pt x="3793236" y="6858000"/>
                </a:moveTo>
                <a:lnTo>
                  <a:pt x="0" y="0"/>
                </a:lnTo>
                <a:lnTo>
                  <a:pt x="10078116" y="0"/>
                </a:lnTo>
                <a:lnTo>
                  <a:pt x="10078116" y="6858000"/>
                </a:lnTo>
                <a:close/>
              </a:path>
            </a:pathLst>
          </a:custGeom>
          <a:solidFill>
            <a:schemeClr val="accent1"/>
          </a:solidFill>
          <a:ln w="9525" cap="flat">
            <a:noFill/>
            <a:prstDash val="solid"/>
            <a:miter/>
          </a:ln>
        </p:spPr>
        <p:txBody>
          <a:bodyPr rtlCol="0" anchor="ctr"/>
          <a:lstStyle/>
          <a:p>
            <a:endParaRPr lang="en-US" dirty="0"/>
          </a:p>
        </p:txBody>
      </p:sp>
      <p:sp>
        <p:nvSpPr>
          <p:cNvPr id="2" name="Title 1">
            <a:extLst>
              <a:ext uri="{FF2B5EF4-FFF2-40B4-BE49-F238E27FC236}">
                <a16:creationId xmlns="" xmlns:a16="http://schemas.microsoft.com/office/drawing/2014/main" id="{6E3987A5-99A6-4B33-BAAF-53159635382E}"/>
              </a:ext>
            </a:extLst>
          </p:cNvPr>
          <p:cNvSpPr>
            <a:spLocks noGrp="1"/>
          </p:cNvSpPr>
          <p:nvPr>
            <p:ph type="title" hasCustomPrompt="1"/>
          </p:nvPr>
        </p:nvSpPr>
        <p:spPr>
          <a:xfrm>
            <a:off x="838200" y="5509419"/>
            <a:ext cx="4082142" cy="585788"/>
          </a:xfrm>
        </p:spPr>
        <p:txBody>
          <a:bodyPr>
            <a:normAutofit/>
          </a:bodyPr>
          <a:lstStyle>
            <a:lvl1pPr>
              <a:defRPr lang="en-US" sz="2800" kern="1200" spc="150" baseline="0" dirty="0">
                <a:solidFill>
                  <a:schemeClr val="tx1"/>
                </a:solidFill>
                <a:latin typeface="+mj-lt"/>
                <a:ea typeface="+mj-ea"/>
                <a:cs typeface="+mj-cs"/>
              </a:defRPr>
            </a:lvl1pPr>
          </a:lstStyle>
          <a:p>
            <a:r>
              <a:rPr lang="en-US"/>
              <a:t>CLICK TO EDIT TITLE</a:t>
            </a:r>
          </a:p>
        </p:txBody>
      </p:sp>
      <p:sp>
        <p:nvSpPr>
          <p:cNvPr id="16" name="Text Placeholder 15">
            <a:extLst>
              <a:ext uri="{FF2B5EF4-FFF2-40B4-BE49-F238E27FC236}">
                <a16:creationId xmlns="" xmlns:a16="http://schemas.microsoft.com/office/drawing/2014/main" id="{3BABF6CA-407C-4BF0-8234-1321A676E756}"/>
              </a:ext>
            </a:extLst>
          </p:cNvPr>
          <p:cNvSpPr>
            <a:spLocks noGrp="1"/>
          </p:cNvSpPr>
          <p:nvPr>
            <p:ph type="body" sz="quarter" idx="13"/>
          </p:nvPr>
        </p:nvSpPr>
        <p:spPr>
          <a:xfrm>
            <a:off x="166074" y="1507772"/>
            <a:ext cx="2141764" cy="514350"/>
          </a:xfrm>
        </p:spPr>
        <p:txBody>
          <a:bodyPr anchor="ctr">
            <a:normAutofit/>
          </a:bodyPr>
          <a:lstStyle>
            <a:lvl1pPr marL="0" indent="0" algn="r">
              <a:buNone/>
              <a:defRPr sz="2000"/>
            </a:lvl1pPr>
          </a:lstStyle>
          <a:p>
            <a:pPr lvl="0"/>
            <a:r>
              <a:rPr lang="en-US"/>
              <a:t>Click to edit Master text styles</a:t>
            </a:r>
          </a:p>
        </p:txBody>
      </p:sp>
      <p:sp>
        <p:nvSpPr>
          <p:cNvPr id="17" name="Text Placeholder 15">
            <a:extLst>
              <a:ext uri="{FF2B5EF4-FFF2-40B4-BE49-F238E27FC236}">
                <a16:creationId xmlns="" xmlns:a16="http://schemas.microsoft.com/office/drawing/2014/main" id="{76D8129B-5B68-421C-968C-3663C86EFC7C}"/>
              </a:ext>
            </a:extLst>
          </p:cNvPr>
          <p:cNvSpPr>
            <a:spLocks noGrp="1"/>
          </p:cNvSpPr>
          <p:nvPr>
            <p:ph type="body" sz="quarter" idx="14"/>
          </p:nvPr>
        </p:nvSpPr>
        <p:spPr>
          <a:xfrm>
            <a:off x="732131" y="2584097"/>
            <a:ext cx="2141764" cy="514350"/>
          </a:xfrm>
        </p:spPr>
        <p:txBody>
          <a:bodyPr anchor="ctr">
            <a:normAutofit/>
          </a:bodyPr>
          <a:lstStyle>
            <a:lvl1pPr marL="0" indent="0" algn="r">
              <a:buNone/>
              <a:defRPr sz="2000"/>
            </a:lvl1pPr>
          </a:lstStyle>
          <a:p>
            <a:pPr lvl="0"/>
            <a:r>
              <a:rPr lang="en-US"/>
              <a:t>Click to edit Master text styles</a:t>
            </a:r>
          </a:p>
        </p:txBody>
      </p:sp>
      <p:sp>
        <p:nvSpPr>
          <p:cNvPr id="18" name="Text Placeholder 15">
            <a:extLst>
              <a:ext uri="{FF2B5EF4-FFF2-40B4-BE49-F238E27FC236}">
                <a16:creationId xmlns="" xmlns:a16="http://schemas.microsoft.com/office/drawing/2014/main" id="{6C741DCA-8EBD-44F5-9D38-E938A628ADCD}"/>
              </a:ext>
            </a:extLst>
          </p:cNvPr>
          <p:cNvSpPr>
            <a:spLocks noGrp="1"/>
          </p:cNvSpPr>
          <p:nvPr>
            <p:ph type="body" sz="quarter" idx="15"/>
          </p:nvPr>
        </p:nvSpPr>
        <p:spPr>
          <a:xfrm>
            <a:off x="1338556" y="3660422"/>
            <a:ext cx="2141764" cy="514350"/>
          </a:xfrm>
        </p:spPr>
        <p:txBody>
          <a:bodyPr anchor="ctr">
            <a:normAutofit/>
          </a:bodyPr>
          <a:lstStyle>
            <a:lvl1pPr marL="0" indent="0" algn="r">
              <a:buNone/>
              <a:defRPr sz="2000"/>
            </a:lvl1pPr>
          </a:lstStyle>
          <a:p>
            <a:pPr lvl="0"/>
            <a:r>
              <a:rPr lang="en-US"/>
              <a:t>Click to edit Master text styles</a:t>
            </a:r>
          </a:p>
        </p:txBody>
      </p:sp>
      <p:sp>
        <p:nvSpPr>
          <p:cNvPr id="19" name="Text Placeholder 15">
            <a:extLst>
              <a:ext uri="{FF2B5EF4-FFF2-40B4-BE49-F238E27FC236}">
                <a16:creationId xmlns="" xmlns:a16="http://schemas.microsoft.com/office/drawing/2014/main" id="{5C43C6B1-A1BD-4A90-8B4B-F361C1BEDD26}"/>
              </a:ext>
            </a:extLst>
          </p:cNvPr>
          <p:cNvSpPr>
            <a:spLocks noGrp="1"/>
          </p:cNvSpPr>
          <p:nvPr>
            <p:ph type="body" sz="quarter" idx="16"/>
          </p:nvPr>
        </p:nvSpPr>
        <p:spPr>
          <a:xfrm>
            <a:off x="1922756" y="4736748"/>
            <a:ext cx="2141764" cy="514350"/>
          </a:xfrm>
        </p:spPr>
        <p:txBody>
          <a:bodyPr anchor="ctr">
            <a:normAutofit/>
          </a:bodyPr>
          <a:lstStyle>
            <a:lvl1pPr marL="0" indent="0" algn="r">
              <a:buNone/>
              <a:defRPr sz="2000"/>
            </a:lvl1pPr>
          </a:lstStyle>
          <a:p>
            <a:pPr lvl="0"/>
            <a:r>
              <a:rPr lang="en-US"/>
              <a:t>Click to edit Master text styles</a:t>
            </a:r>
          </a:p>
        </p:txBody>
      </p:sp>
      <p:sp>
        <p:nvSpPr>
          <p:cNvPr id="34" name="Text Placeholder 15">
            <a:extLst>
              <a:ext uri="{FF2B5EF4-FFF2-40B4-BE49-F238E27FC236}">
                <a16:creationId xmlns="" xmlns:a16="http://schemas.microsoft.com/office/drawing/2014/main" id="{0C66E1BD-33F0-4B94-BF94-CD4698F85C3D}"/>
              </a:ext>
            </a:extLst>
          </p:cNvPr>
          <p:cNvSpPr>
            <a:spLocks noGrp="1"/>
          </p:cNvSpPr>
          <p:nvPr>
            <p:ph type="body" sz="quarter" idx="17" hasCustomPrompt="1"/>
          </p:nvPr>
        </p:nvSpPr>
        <p:spPr>
          <a:xfrm>
            <a:off x="4401536" y="1613528"/>
            <a:ext cx="5102680" cy="1010842"/>
          </a:xfrm>
        </p:spPr>
        <p:txBody>
          <a:bodyPr anchor="t">
            <a:normAutofit/>
          </a:bodyPr>
          <a:lstStyle>
            <a:lvl1pPr marL="0" indent="0" algn="l">
              <a:lnSpc>
                <a:spcPct val="100000"/>
              </a:lnSpc>
              <a:buNone/>
              <a:defRPr sz="1400" spc="50" baseline="0"/>
            </a:lvl1pPr>
          </a:lstStyle>
          <a:p>
            <a:pPr lvl="0"/>
            <a:r>
              <a:rPr lang="en-US" dirty="0"/>
              <a:t>Click to edit master text style</a:t>
            </a:r>
          </a:p>
        </p:txBody>
      </p:sp>
      <p:sp>
        <p:nvSpPr>
          <p:cNvPr id="35" name="Text Placeholder 15">
            <a:extLst>
              <a:ext uri="{FF2B5EF4-FFF2-40B4-BE49-F238E27FC236}">
                <a16:creationId xmlns="" xmlns:a16="http://schemas.microsoft.com/office/drawing/2014/main" id="{2D4661B1-6559-407A-9AEC-A46A0570AE8F}"/>
              </a:ext>
            </a:extLst>
          </p:cNvPr>
          <p:cNvSpPr>
            <a:spLocks noGrp="1"/>
          </p:cNvSpPr>
          <p:nvPr>
            <p:ph type="body" sz="quarter" idx="18" hasCustomPrompt="1"/>
          </p:nvPr>
        </p:nvSpPr>
        <p:spPr>
          <a:xfrm>
            <a:off x="4986029" y="2682564"/>
            <a:ext cx="5102680" cy="1010842"/>
          </a:xfrm>
        </p:spPr>
        <p:txBody>
          <a:bodyPr anchor="t">
            <a:normAutofit/>
          </a:bodyPr>
          <a:lstStyle>
            <a:lvl1pPr marL="0" indent="0" algn="l">
              <a:lnSpc>
                <a:spcPct val="100000"/>
              </a:lnSpc>
              <a:buNone/>
              <a:defRPr sz="1400" spc="50" baseline="0"/>
            </a:lvl1pPr>
          </a:lstStyle>
          <a:p>
            <a:pPr lvl="0"/>
            <a:r>
              <a:rPr lang="en-US"/>
              <a:t>Click to edit master text style</a:t>
            </a:r>
          </a:p>
        </p:txBody>
      </p:sp>
      <p:sp>
        <p:nvSpPr>
          <p:cNvPr id="36" name="Text Placeholder 15">
            <a:extLst>
              <a:ext uri="{FF2B5EF4-FFF2-40B4-BE49-F238E27FC236}">
                <a16:creationId xmlns="" xmlns:a16="http://schemas.microsoft.com/office/drawing/2014/main" id="{DCC983F7-6A25-42C0-811C-EA32138C5B80}"/>
              </a:ext>
            </a:extLst>
          </p:cNvPr>
          <p:cNvSpPr>
            <a:spLocks noGrp="1"/>
          </p:cNvSpPr>
          <p:nvPr>
            <p:ph type="body" sz="quarter" idx="19" hasCustomPrompt="1"/>
          </p:nvPr>
        </p:nvSpPr>
        <p:spPr>
          <a:xfrm>
            <a:off x="5576938" y="3755394"/>
            <a:ext cx="5102680" cy="1010842"/>
          </a:xfrm>
        </p:spPr>
        <p:txBody>
          <a:bodyPr anchor="t">
            <a:normAutofit/>
          </a:bodyPr>
          <a:lstStyle>
            <a:lvl1pPr marL="0" indent="0" algn="l">
              <a:lnSpc>
                <a:spcPct val="100000"/>
              </a:lnSpc>
              <a:buNone/>
              <a:defRPr sz="1400" spc="50" baseline="0"/>
            </a:lvl1pPr>
          </a:lstStyle>
          <a:p>
            <a:pPr lvl="0"/>
            <a:r>
              <a:rPr lang="en-US"/>
              <a:t>Click to edit master text style</a:t>
            </a:r>
          </a:p>
        </p:txBody>
      </p:sp>
      <p:sp>
        <p:nvSpPr>
          <p:cNvPr id="37" name="Text Placeholder 15">
            <a:extLst>
              <a:ext uri="{FF2B5EF4-FFF2-40B4-BE49-F238E27FC236}">
                <a16:creationId xmlns="" xmlns:a16="http://schemas.microsoft.com/office/drawing/2014/main" id="{E83DA0EB-27DD-416A-8DA5-4AFDC8587E5C}"/>
              </a:ext>
            </a:extLst>
          </p:cNvPr>
          <p:cNvSpPr>
            <a:spLocks noGrp="1"/>
          </p:cNvSpPr>
          <p:nvPr>
            <p:ph type="body" sz="quarter" idx="20" hasCustomPrompt="1"/>
          </p:nvPr>
        </p:nvSpPr>
        <p:spPr>
          <a:xfrm>
            <a:off x="6175280" y="4824430"/>
            <a:ext cx="5102680" cy="1010842"/>
          </a:xfrm>
        </p:spPr>
        <p:txBody>
          <a:bodyPr anchor="t">
            <a:normAutofit/>
          </a:bodyPr>
          <a:lstStyle>
            <a:lvl1pPr marL="0" indent="0" algn="l">
              <a:lnSpc>
                <a:spcPct val="100000"/>
              </a:lnSpc>
              <a:buNone/>
              <a:defRPr sz="1400" spc="50" baseline="0"/>
            </a:lvl1pPr>
          </a:lstStyle>
          <a:p>
            <a:pPr lvl="0"/>
            <a:r>
              <a:rPr lang="en-US"/>
              <a:t>Click to edit master text style</a:t>
            </a:r>
          </a:p>
        </p:txBody>
      </p:sp>
      <p:sp>
        <p:nvSpPr>
          <p:cNvPr id="5" name="Date Placeholder 4">
            <a:extLst>
              <a:ext uri="{FF2B5EF4-FFF2-40B4-BE49-F238E27FC236}">
                <a16:creationId xmlns="" xmlns:a16="http://schemas.microsoft.com/office/drawing/2014/main" id="{874DC36F-5D3E-439D-80B5-32633FC34434}"/>
              </a:ext>
            </a:extLst>
          </p:cNvPr>
          <p:cNvSpPr>
            <a:spLocks noGrp="1"/>
          </p:cNvSpPr>
          <p:nvPr>
            <p:ph type="dt" sz="half" idx="10"/>
          </p:nvPr>
        </p:nvSpPr>
        <p:spPr/>
        <p:txBody>
          <a:bodyPr/>
          <a:lstStyle>
            <a:lvl1pPr>
              <a:defRPr sz="900">
                <a:solidFill>
                  <a:srgbClr val="898989"/>
                </a:solidFill>
              </a:defRPr>
            </a:lvl1pPr>
          </a:lstStyle>
          <a:p>
            <a:r>
              <a:rPr lang="en-US" dirty="0"/>
              <a:t>20XX</a:t>
            </a:r>
          </a:p>
        </p:txBody>
      </p:sp>
      <p:sp>
        <p:nvSpPr>
          <p:cNvPr id="6" name="Footer Placeholder 5">
            <a:extLst>
              <a:ext uri="{FF2B5EF4-FFF2-40B4-BE49-F238E27FC236}">
                <a16:creationId xmlns="" xmlns:a16="http://schemas.microsoft.com/office/drawing/2014/main" id="{6C710A8A-CEC9-4787-A745-C28DD965F7DD}"/>
              </a:ext>
            </a:extLst>
          </p:cNvPr>
          <p:cNvSpPr>
            <a:spLocks noGrp="1"/>
          </p:cNvSpPr>
          <p:nvPr>
            <p:ph type="ftr" sz="quarter" idx="11"/>
          </p:nvPr>
        </p:nvSpPr>
        <p:spPr>
          <a:xfrm>
            <a:off x="6749143" y="6356350"/>
            <a:ext cx="3775981" cy="365125"/>
          </a:xfrm>
        </p:spPr>
        <p:txBody>
          <a:bodyPr/>
          <a:lstStyle>
            <a:lvl1pPr>
              <a:defRPr sz="900"/>
            </a:lvl1pPr>
          </a:lstStyle>
          <a:p>
            <a:r>
              <a:rPr lang="en-US" dirty="0"/>
              <a:t>PRESENTATION TITLE</a:t>
            </a:r>
          </a:p>
        </p:txBody>
      </p:sp>
      <p:sp>
        <p:nvSpPr>
          <p:cNvPr id="7" name="Slide Number Placeholder 6">
            <a:extLst>
              <a:ext uri="{FF2B5EF4-FFF2-40B4-BE49-F238E27FC236}">
                <a16:creationId xmlns="" xmlns:a16="http://schemas.microsoft.com/office/drawing/2014/main" id="{4162BD04-8F01-472A-9456-4702A2218BB5}"/>
              </a:ext>
            </a:extLst>
          </p:cNvPr>
          <p:cNvSpPr>
            <a:spLocks noGrp="1"/>
          </p:cNvSpPr>
          <p:nvPr>
            <p:ph type="sldNum" sz="quarter" idx="12"/>
          </p:nvPr>
        </p:nvSpPr>
        <p:spPr>
          <a:xfrm>
            <a:off x="10810874" y="6356350"/>
            <a:ext cx="542925" cy="365125"/>
          </a:xfrm>
        </p:spPr>
        <p:txBody>
          <a:bodyPr/>
          <a:lstStyle>
            <a:lvl1pPr>
              <a:defRPr sz="900"/>
            </a:lvl1pPr>
          </a:lstStyle>
          <a:p>
            <a:fld id="{A49DFD55-3C28-40EF-9E31-A92D2E4017FF}" type="slidenum">
              <a:rPr lang="en-US" smtClean="0"/>
              <a:pPr/>
              <a:t>‹#›</a:t>
            </a:fld>
            <a:endParaRPr lang="en-US" dirty="0"/>
          </a:p>
        </p:txBody>
      </p:sp>
      <p:cxnSp>
        <p:nvCxnSpPr>
          <p:cNvPr id="3" name="Straight Connector 2">
            <a:extLst>
              <a:ext uri="{FF2B5EF4-FFF2-40B4-BE49-F238E27FC236}">
                <a16:creationId xmlns="" xmlns:a16="http://schemas.microsoft.com/office/drawing/2014/main" id="{D3795F91-C721-4363-956D-756673AE7957}"/>
              </a:ext>
              <a:ext uri="{C183D7F6-B498-43B3-948B-1728B52AA6E4}">
                <adec:decorative xmlns="" xmlns:adec="http://schemas.microsoft.com/office/drawing/2017/decorative" val="1"/>
              </a:ext>
            </a:extLst>
          </p:cNvPr>
          <p:cNvCxnSpPr>
            <a:cxnSpLocks/>
          </p:cNvCxnSpPr>
          <p:nvPr userDrawn="1"/>
        </p:nvCxnSpPr>
        <p:spPr>
          <a:xfrm>
            <a:off x="4353515" y="5023933"/>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cxnSp>
        <p:nvCxnSpPr>
          <p:cNvPr id="4" name="Straight Connector 3">
            <a:extLst>
              <a:ext uri="{FF2B5EF4-FFF2-40B4-BE49-F238E27FC236}">
                <a16:creationId xmlns="" xmlns:a16="http://schemas.microsoft.com/office/drawing/2014/main" id="{8AC14461-E27D-413D-B31A-47B74646AF25}"/>
              </a:ext>
              <a:ext uri="{C183D7F6-B498-43B3-948B-1728B52AA6E4}">
                <adec:decorative xmlns="" xmlns:adec="http://schemas.microsoft.com/office/drawing/2017/decorative" val="1"/>
              </a:ext>
            </a:extLst>
          </p:cNvPr>
          <p:cNvCxnSpPr>
            <a:cxnSpLocks/>
          </p:cNvCxnSpPr>
          <p:nvPr userDrawn="1"/>
        </p:nvCxnSpPr>
        <p:spPr>
          <a:xfrm>
            <a:off x="3759917" y="3948451"/>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cxnSp>
        <p:nvCxnSpPr>
          <p:cNvPr id="8" name="Straight Connector 7">
            <a:extLst>
              <a:ext uri="{FF2B5EF4-FFF2-40B4-BE49-F238E27FC236}">
                <a16:creationId xmlns="" xmlns:a16="http://schemas.microsoft.com/office/drawing/2014/main" id="{4D6AEA4C-7710-4829-BA87-8DD77F15932C}"/>
              </a:ext>
              <a:ext uri="{C183D7F6-B498-43B3-948B-1728B52AA6E4}">
                <adec:decorative xmlns="" xmlns:adec="http://schemas.microsoft.com/office/drawing/2017/decorative" val="1"/>
              </a:ext>
            </a:extLst>
          </p:cNvPr>
          <p:cNvCxnSpPr>
            <a:cxnSpLocks/>
          </p:cNvCxnSpPr>
          <p:nvPr userDrawn="1"/>
        </p:nvCxnSpPr>
        <p:spPr>
          <a:xfrm>
            <a:off x="3173453" y="2872686"/>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cxnSp>
        <p:nvCxnSpPr>
          <p:cNvPr id="9" name="Straight Connector 8">
            <a:extLst>
              <a:ext uri="{FF2B5EF4-FFF2-40B4-BE49-F238E27FC236}">
                <a16:creationId xmlns="" xmlns:a16="http://schemas.microsoft.com/office/drawing/2014/main" id="{E9BD473E-6203-491C-87AC-54AC0AB23333}"/>
              </a:ext>
              <a:ext uri="{C183D7F6-B498-43B3-948B-1728B52AA6E4}">
                <adec:decorative xmlns="" xmlns:adec="http://schemas.microsoft.com/office/drawing/2017/decorative" val="1"/>
              </a:ext>
            </a:extLst>
          </p:cNvPr>
          <p:cNvCxnSpPr>
            <a:cxnSpLocks/>
          </p:cNvCxnSpPr>
          <p:nvPr userDrawn="1"/>
        </p:nvCxnSpPr>
        <p:spPr>
          <a:xfrm>
            <a:off x="2586263" y="1796083"/>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11652594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Two Content">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1CF3B5C-31C4-46BA-9FAD-72DF917A84DA}"/>
              </a:ext>
            </a:extLst>
          </p:cNvPr>
          <p:cNvSpPr>
            <a:spLocks noGrp="1"/>
          </p:cNvSpPr>
          <p:nvPr>
            <p:ph type="title" hasCustomPrompt="1"/>
          </p:nvPr>
        </p:nvSpPr>
        <p:spPr>
          <a:xfrm>
            <a:off x="2933700" y="892177"/>
            <a:ext cx="8421688" cy="1325563"/>
          </a:xfrm>
        </p:spPr>
        <p:txBody>
          <a:bodyPr>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 xmlns:a16="http://schemas.microsoft.com/office/drawing/2014/main" id="{B659CD1F-9DFB-4048-9B9B-2BD7D4EC6400}"/>
              </a:ext>
            </a:extLst>
          </p:cNvPr>
          <p:cNvSpPr>
            <a:spLocks noGrp="1"/>
          </p:cNvSpPr>
          <p:nvPr>
            <p:ph type="body" idx="1" hasCustomPrompt="1"/>
          </p:nvPr>
        </p:nvSpPr>
        <p:spPr>
          <a:xfrm>
            <a:off x="2933700" y="2776936"/>
            <a:ext cx="3924300"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a:t>
            </a:r>
          </a:p>
        </p:txBody>
      </p:sp>
      <p:sp>
        <p:nvSpPr>
          <p:cNvPr id="4" name="Content Placeholder 3">
            <a:extLst>
              <a:ext uri="{FF2B5EF4-FFF2-40B4-BE49-F238E27FC236}">
                <a16:creationId xmlns="" xmlns:a16="http://schemas.microsoft.com/office/drawing/2014/main" id="{AC9B20CF-6B91-4562-B799-0ABDAEBC0D2A}"/>
              </a:ext>
            </a:extLst>
          </p:cNvPr>
          <p:cNvSpPr>
            <a:spLocks noGrp="1"/>
          </p:cNvSpPr>
          <p:nvPr>
            <p:ph sz="half" idx="2"/>
          </p:nvPr>
        </p:nvSpPr>
        <p:spPr>
          <a:xfrm>
            <a:off x="2933700" y="3834606"/>
            <a:ext cx="3924300"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B374FC39-67F6-42EA-BCD1-F69AE2F0F22D}"/>
              </a:ext>
            </a:extLst>
          </p:cNvPr>
          <p:cNvSpPr>
            <a:spLocks noGrp="1"/>
          </p:cNvSpPr>
          <p:nvPr>
            <p:ph type="body" sz="quarter" idx="3" hasCustomPrompt="1"/>
          </p:nvPr>
        </p:nvSpPr>
        <p:spPr>
          <a:xfrm>
            <a:off x="7410173" y="2776936"/>
            <a:ext cx="3943627"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000"/>
              </a:spcBef>
              <a:buFont typeface="Arial" panose="020B0604020202020204" pitchFamily="34" charset="0"/>
              <a:buNone/>
            </a:pPr>
            <a:r>
              <a:rPr lang="en-US"/>
              <a:t>CLICK TO EDIT MASTER TEXT</a:t>
            </a:r>
          </a:p>
        </p:txBody>
      </p:sp>
      <p:sp>
        <p:nvSpPr>
          <p:cNvPr id="6" name="Content Placeholder 5">
            <a:extLst>
              <a:ext uri="{FF2B5EF4-FFF2-40B4-BE49-F238E27FC236}">
                <a16:creationId xmlns="" xmlns:a16="http://schemas.microsoft.com/office/drawing/2014/main" id="{B36EE64B-44BF-4634-97BC-5ED74C6DF280}"/>
              </a:ext>
            </a:extLst>
          </p:cNvPr>
          <p:cNvSpPr>
            <a:spLocks noGrp="1"/>
          </p:cNvSpPr>
          <p:nvPr>
            <p:ph sz="quarter" idx="4"/>
          </p:nvPr>
        </p:nvSpPr>
        <p:spPr>
          <a:xfrm>
            <a:off x="7410173" y="3834606"/>
            <a:ext cx="3943627"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F255C16C-AA88-4BBF-8040-11ECFED618E0}"/>
              </a:ext>
            </a:extLst>
          </p:cNvPr>
          <p:cNvSpPr>
            <a:spLocks noGrp="1"/>
          </p:cNvSpPr>
          <p:nvPr>
            <p:ph type="dt" sz="half" idx="10"/>
          </p:nvPr>
        </p:nvSpPr>
        <p:spPr/>
        <p:txBody>
          <a:bodyPr/>
          <a:lstStyle>
            <a:lvl1pPr>
              <a:defRPr sz="900"/>
            </a:lvl1pPr>
          </a:lstStyle>
          <a:p>
            <a:r>
              <a:rPr lang="en-US" dirty="0"/>
              <a:t>20XX</a:t>
            </a:r>
          </a:p>
        </p:txBody>
      </p:sp>
      <p:sp>
        <p:nvSpPr>
          <p:cNvPr id="8" name="Footer Placeholder 7">
            <a:extLst>
              <a:ext uri="{FF2B5EF4-FFF2-40B4-BE49-F238E27FC236}">
                <a16:creationId xmlns="" xmlns:a16="http://schemas.microsoft.com/office/drawing/2014/main" id="{CBE560E3-F935-488F-8F0E-191D7B6B54B8}"/>
              </a:ext>
            </a:extLst>
          </p:cNvPr>
          <p:cNvSpPr>
            <a:spLocks noGrp="1"/>
          </p:cNvSpPr>
          <p:nvPr>
            <p:ph type="ftr" sz="quarter" idx="11"/>
          </p:nvPr>
        </p:nvSpPr>
        <p:spPr/>
        <p:txBody>
          <a:bodyPr/>
          <a:lstStyle>
            <a:lvl1pPr>
              <a:defRPr sz="900"/>
            </a:lvl1pPr>
          </a:lstStyle>
          <a:p>
            <a:r>
              <a:rPr lang="en-US" dirty="0"/>
              <a:t>PRESENTATION TITLE</a:t>
            </a:r>
          </a:p>
        </p:txBody>
      </p:sp>
      <p:sp>
        <p:nvSpPr>
          <p:cNvPr id="9" name="Slide Number Placeholder 8">
            <a:extLst>
              <a:ext uri="{FF2B5EF4-FFF2-40B4-BE49-F238E27FC236}">
                <a16:creationId xmlns="" xmlns:a16="http://schemas.microsoft.com/office/drawing/2014/main" id="{9B9CD8B2-CC23-467F-B0EE-2CC06D6308BD}"/>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pic>
        <p:nvPicPr>
          <p:cNvPr id="11" name="Graphic 10">
            <a:extLst>
              <a:ext uri="{FF2B5EF4-FFF2-40B4-BE49-F238E27FC236}">
                <a16:creationId xmlns="" xmlns:a16="http://schemas.microsoft.com/office/drawing/2014/main" id="{EE24E1DB-1F20-4C28-8069-D9219D1F8BBD}"/>
              </a:ext>
            </a:extLst>
          </p:cNvPr>
          <p:cNvPicPr>
            <a:picLocks noChangeAspect="1"/>
          </p:cNvPicPr>
          <p:nvPr userDrawn="1"/>
        </p:nvPicPr>
        <p:blipFill rotWithShape="1">
          <a:blip r:embed="rId2">
            <a:extLst>
              <a:ext uri="{96DAC541-7B7A-43D3-8B79-37D633B846F1}">
                <asvg:svgBlip xmlns="" xmlns:asvg="http://schemas.microsoft.com/office/drawing/2016/SVG/main" r:embed="rId3"/>
              </a:ext>
            </a:extLst>
          </a:blip>
          <a:srcRect l="39434" t="20278" b="22673"/>
          <a:stretch/>
        </p:blipFill>
        <p:spPr>
          <a:xfrm>
            <a:off x="25785" y="0"/>
            <a:ext cx="4368030" cy="3912394"/>
          </a:xfrm>
          <a:prstGeom prst="rect">
            <a:avLst/>
          </a:prstGeom>
        </p:spPr>
      </p:pic>
    </p:spTree>
    <p:extLst>
      <p:ext uri="{BB962C8B-B14F-4D97-AF65-F5344CB8AC3E}">
        <p14:creationId xmlns:p14="http://schemas.microsoft.com/office/powerpoint/2010/main" val="24324519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hree Content">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1CF3B5C-31C4-46BA-9FAD-72DF917A84DA}"/>
              </a:ext>
            </a:extLst>
          </p:cNvPr>
          <p:cNvSpPr>
            <a:spLocks noGrp="1"/>
          </p:cNvSpPr>
          <p:nvPr>
            <p:ph type="title" hasCustomPrompt="1"/>
          </p:nvPr>
        </p:nvSpPr>
        <p:spPr>
          <a:xfrm>
            <a:off x="1885156" y="892177"/>
            <a:ext cx="8421688" cy="1325563"/>
          </a:xfrm>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 xmlns:a16="http://schemas.microsoft.com/office/drawing/2014/main" id="{B659CD1F-9DFB-4048-9B9B-2BD7D4EC6400}"/>
              </a:ext>
            </a:extLst>
          </p:cNvPr>
          <p:cNvSpPr>
            <a:spLocks noGrp="1"/>
          </p:cNvSpPr>
          <p:nvPr>
            <p:ph type="body" idx="1" hasCustomPrompt="1"/>
          </p:nvPr>
        </p:nvSpPr>
        <p:spPr>
          <a:xfrm>
            <a:off x="1243104" y="2776936"/>
            <a:ext cx="2882475"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a:t>
            </a:r>
          </a:p>
        </p:txBody>
      </p:sp>
      <p:sp>
        <p:nvSpPr>
          <p:cNvPr id="4" name="Content Placeholder 3">
            <a:extLst>
              <a:ext uri="{FF2B5EF4-FFF2-40B4-BE49-F238E27FC236}">
                <a16:creationId xmlns="" xmlns:a16="http://schemas.microsoft.com/office/drawing/2014/main" id="{AC9B20CF-6B91-4562-B799-0ABDAEBC0D2A}"/>
              </a:ext>
            </a:extLst>
          </p:cNvPr>
          <p:cNvSpPr>
            <a:spLocks noGrp="1"/>
          </p:cNvSpPr>
          <p:nvPr>
            <p:ph sz="half" idx="2"/>
          </p:nvPr>
        </p:nvSpPr>
        <p:spPr>
          <a:xfrm>
            <a:off x="1243104" y="3834606"/>
            <a:ext cx="2882475"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B374FC39-67F6-42EA-BCD1-F69AE2F0F22D}"/>
              </a:ext>
            </a:extLst>
          </p:cNvPr>
          <p:cNvSpPr>
            <a:spLocks noGrp="1"/>
          </p:cNvSpPr>
          <p:nvPr>
            <p:ph type="body" sz="quarter" idx="3" hasCustomPrompt="1"/>
          </p:nvPr>
        </p:nvSpPr>
        <p:spPr>
          <a:xfrm>
            <a:off x="4647665" y="2776936"/>
            <a:ext cx="2896671"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000"/>
              </a:spcBef>
              <a:buFont typeface="Arial" panose="020B0604020202020204" pitchFamily="34" charset="0"/>
              <a:buNone/>
            </a:pPr>
            <a:r>
              <a:rPr lang="en-US"/>
              <a:t>CLICK TO EDIT MASTER TEXT</a:t>
            </a:r>
          </a:p>
        </p:txBody>
      </p:sp>
      <p:sp>
        <p:nvSpPr>
          <p:cNvPr id="6" name="Content Placeholder 5">
            <a:extLst>
              <a:ext uri="{FF2B5EF4-FFF2-40B4-BE49-F238E27FC236}">
                <a16:creationId xmlns="" xmlns:a16="http://schemas.microsoft.com/office/drawing/2014/main" id="{B36EE64B-44BF-4634-97BC-5ED74C6DF280}"/>
              </a:ext>
            </a:extLst>
          </p:cNvPr>
          <p:cNvSpPr>
            <a:spLocks noGrp="1"/>
          </p:cNvSpPr>
          <p:nvPr>
            <p:ph sz="quarter" idx="4"/>
          </p:nvPr>
        </p:nvSpPr>
        <p:spPr>
          <a:xfrm>
            <a:off x="4647665" y="3834606"/>
            <a:ext cx="2896671"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ext Placeholder 2">
            <a:extLst>
              <a:ext uri="{FF2B5EF4-FFF2-40B4-BE49-F238E27FC236}">
                <a16:creationId xmlns="" xmlns:a16="http://schemas.microsoft.com/office/drawing/2014/main" id="{1F60A771-8BBC-4565-AB09-402DA7CB2780}"/>
              </a:ext>
            </a:extLst>
          </p:cNvPr>
          <p:cNvSpPr>
            <a:spLocks noGrp="1"/>
          </p:cNvSpPr>
          <p:nvPr>
            <p:ph type="body" idx="13" hasCustomPrompt="1"/>
          </p:nvPr>
        </p:nvSpPr>
        <p:spPr>
          <a:xfrm>
            <a:off x="8066421" y="2776936"/>
            <a:ext cx="2882475"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a:t>
            </a:r>
          </a:p>
        </p:txBody>
      </p:sp>
      <p:sp>
        <p:nvSpPr>
          <p:cNvPr id="22" name="Content Placeholder 3">
            <a:extLst>
              <a:ext uri="{FF2B5EF4-FFF2-40B4-BE49-F238E27FC236}">
                <a16:creationId xmlns="" xmlns:a16="http://schemas.microsoft.com/office/drawing/2014/main" id="{C464A9BD-B815-4632-8F54-6EB70E48BAFF}"/>
              </a:ext>
            </a:extLst>
          </p:cNvPr>
          <p:cNvSpPr>
            <a:spLocks noGrp="1"/>
          </p:cNvSpPr>
          <p:nvPr>
            <p:ph sz="half" idx="14"/>
          </p:nvPr>
        </p:nvSpPr>
        <p:spPr>
          <a:xfrm>
            <a:off x="8066421" y="3834606"/>
            <a:ext cx="2882475"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F255C16C-AA88-4BBF-8040-11ECFED618E0}"/>
              </a:ext>
            </a:extLst>
          </p:cNvPr>
          <p:cNvSpPr>
            <a:spLocks noGrp="1"/>
          </p:cNvSpPr>
          <p:nvPr>
            <p:ph type="dt" sz="half" idx="10"/>
          </p:nvPr>
        </p:nvSpPr>
        <p:spPr/>
        <p:txBody>
          <a:bodyPr/>
          <a:lstStyle>
            <a:lvl1pPr>
              <a:defRPr sz="900"/>
            </a:lvl1pPr>
          </a:lstStyle>
          <a:p>
            <a:r>
              <a:rPr lang="en-US" dirty="0"/>
              <a:t>20XX</a:t>
            </a:r>
          </a:p>
        </p:txBody>
      </p:sp>
      <p:sp>
        <p:nvSpPr>
          <p:cNvPr id="8" name="Footer Placeholder 7">
            <a:extLst>
              <a:ext uri="{FF2B5EF4-FFF2-40B4-BE49-F238E27FC236}">
                <a16:creationId xmlns="" xmlns:a16="http://schemas.microsoft.com/office/drawing/2014/main" id="{CBE560E3-F935-488F-8F0E-191D7B6B54B8}"/>
              </a:ext>
            </a:extLst>
          </p:cNvPr>
          <p:cNvSpPr>
            <a:spLocks noGrp="1"/>
          </p:cNvSpPr>
          <p:nvPr>
            <p:ph type="ftr" sz="quarter" idx="11"/>
          </p:nvPr>
        </p:nvSpPr>
        <p:spPr/>
        <p:txBody>
          <a:bodyPr/>
          <a:lstStyle>
            <a:lvl1pPr>
              <a:defRPr sz="900"/>
            </a:lvl1pPr>
          </a:lstStyle>
          <a:p>
            <a:r>
              <a:rPr lang="en-US" dirty="0"/>
              <a:t>PRESENTATION TITLE</a:t>
            </a:r>
          </a:p>
        </p:txBody>
      </p:sp>
      <p:sp>
        <p:nvSpPr>
          <p:cNvPr id="9" name="Slide Number Placeholder 8">
            <a:extLst>
              <a:ext uri="{FF2B5EF4-FFF2-40B4-BE49-F238E27FC236}">
                <a16:creationId xmlns="" xmlns:a16="http://schemas.microsoft.com/office/drawing/2014/main" id="{9B9CD8B2-CC23-467F-B0EE-2CC06D6308BD}"/>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grpSp>
        <p:nvGrpSpPr>
          <p:cNvPr id="10" name="Group 9">
            <a:extLst>
              <a:ext uri="{FF2B5EF4-FFF2-40B4-BE49-F238E27FC236}">
                <a16:creationId xmlns="" xmlns:a16="http://schemas.microsoft.com/office/drawing/2014/main" id="{B2368EF4-1233-48C7-8DB5-75844BFCD594}"/>
              </a:ext>
              <a:ext uri="{C183D7F6-B498-43B3-948B-1728B52AA6E4}">
                <adec:decorative xmlns="" xmlns:adec="http://schemas.microsoft.com/office/drawing/2017/decorative" val="1"/>
              </a:ext>
            </a:extLst>
          </p:cNvPr>
          <p:cNvGrpSpPr/>
          <p:nvPr userDrawn="1"/>
        </p:nvGrpSpPr>
        <p:grpSpPr>
          <a:xfrm>
            <a:off x="0" y="0"/>
            <a:ext cx="2238376" cy="3105150"/>
            <a:chOff x="0" y="0"/>
            <a:chExt cx="2238376" cy="3105150"/>
          </a:xfrm>
        </p:grpSpPr>
        <p:cxnSp>
          <p:nvCxnSpPr>
            <p:cNvPr id="16" name="Straight Connector 15">
              <a:extLst>
                <a:ext uri="{FF2B5EF4-FFF2-40B4-BE49-F238E27FC236}">
                  <a16:creationId xmlns="" xmlns:a16="http://schemas.microsoft.com/office/drawing/2014/main" id="{463D7850-C2A6-43CE-BBE4-8E81A0A593BF}"/>
                </a:ext>
              </a:extLst>
            </p:cNvPr>
            <p:cNvCxnSpPr>
              <a:cxnSpLocks/>
            </p:cNvCxnSpPr>
            <p:nvPr userDrawn="1"/>
          </p:nvCxnSpPr>
          <p:spPr>
            <a:xfrm flipH="1">
              <a:off x="0" y="0"/>
              <a:ext cx="1238250" cy="310515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 xmlns:a16="http://schemas.microsoft.com/office/drawing/2014/main" id="{EBAD3E03-2E3B-440C-9105-6F9D33006D66}"/>
                </a:ext>
              </a:extLst>
            </p:cNvPr>
            <p:cNvCxnSpPr>
              <a:cxnSpLocks/>
            </p:cNvCxnSpPr>
            <p:nvPr userDrawn="1"/>
          </p:nvCxnSpPr>
          <p:spPr>
            <a:xfrm flipH="1">
              <a:off x="0" y="0"/>
              <a:ext cx="2238376" cy="24765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118896713"/>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ummar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3A3821F-4537-4AE7-8829-C2E3AE60F6E1}"/>
              </a:ext>
            </a:extLst>
          </p:cNvPr>
          <p:cNvSpPr>
            <a:spLocks noGrp="1"/>
          </p:cNvSpPr>
          <p:nvPr>
            <p:ph type="title" hasCustomPrompt="1"/>
          </p:nvPr>
        </p:nvSpPr>
        <p:spPr>
          <a:xfrm>
            <a:off x="5476875" y="1671639"/>
            <a:ext cx="5111750" cy="1204912"/>
          </a:xfrm>
        </p:spPr>
        <p:txBody>
          <a:bodyPr anchor="b">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 xmlns:a16="http://schemas.microsoft.com/office/drawing/2014/main" id="{92FD4279-EA62-4397-878A-73F4948DB176}"/>
              </a:ext>
            </a:extLst>
          </p:cNvPr>
          <p:cNvSpPr>
            <a:spLocks noGrp="1"/>
          </p:cNvSpPr>
          <p:nvPr>
            <p:ph type="body" idx="1"/>
          </p:nvPr>
        </p:nvSpPr>
        <p:spPr>
          <a:xfrm>
            <a:off x="5476875" y="3660774"/>
            <a:ext cx="5111750" cy="1525588"/>
          </a:xfrm>
        </p:spPr>
        <p:txBody>
          <a:bodyPr>
            <a:normAutofit/>
          </a:bodyPr>
          <a:lstStyle>
            <a:lvl1pPr marL="0" indent="0">
              <a:lnSpc>
                <a:spcPct val="100000"/>
              </a:lnSpc>
              <a:buNone/>
              <a:defRPr sz="1400" spc="5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grpSp>
        <p:nvGrpSpPr>
          <p:cNvPr id="4" name="Group 3">
            <a:extLst>
              <a:ext uri="{FF2B5EF4-FFF2-40B4-BE49-F238E27FC236}">
                <a16:creationId xmlns="" xmlns:a16="http://schemas.microsoft.com/office/drawing/2014/main" id="{D74AA03A-263D-4B5F-B05B-7D6923A9A4D3}"/>
              </a:ext>
            </a:extLst>
          </p:cNvPr>
          <p:cNvGrpSpPr/>
          <p:nvPr userDrawn="1"/>
        </p:nvGrpSpPr>
        <p:grpSpPr>
          <a:xfrm>
            <a:off x="0" y="0"/>
            <a:ext cx="4762501" cy="5186363"/>
            <a:chOff x="0" y="0"/>
            <a:chExt cx="4762501" cy="5186363"/>
          </a:xfrm>
        </p:grpSpPr>
        <p:cxnSp>
          <p:nvCxnSpPr>
            <p:cNvPr id="23" name="Straight Connector 22">
              <a:extLst>
                <a:ext uri="{FF2B5EF4-FFF2-40B4-BE49-F238E27FC236}">
                  <a16:creationId xmlns="" xmlns:a16="http://schemas.microsoft.com/office/drawing/2014/main" id="{D87F08D6-2CA7-4A5A-BE34-07113DCA535D}"/>
                </a:ext>
              </a:extLst>
            </p:cNvPr>
            <p:cNvCxnSpPr>
              <a:cxnSpLocks/>
            </p:cNvCxnSpPr>
            <p:nvPr userDrawn="1"/>
          </p:nvCxnSpPr>
          <p:spPr>
            <a:xfrm flipH="1" flipV="1">
              <a:off x="0" y="876300"/>
              <a:ext cx="4762500" cy="16287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 xmlns:a16="http://schemas.microsoft.com/office/drawing/2014/main" id="{A768C87F-B9C3-4DFF-8454-F3F52CE4346B}"/>
                </a:ext>
              </a:extLst>
            </p:cNvPr>
            <p:cNvCxnSpPr>
              <a:cxnSpLocks/>
            </p:cNvCxnSpPr>
            <p:nvPr userDrawn="1"/>
          </p:nvCxnSpPr>
          <p:spPr>
            <a:xfrm flipH="1" flipV="1">
              <a:off x="2638425" y="0"/>
              <a:ext cx="2124076" cy="51863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1" name="Date Placeholder 6">
            <a:extLst>
              <a:ext uri="{FF2B5EF4-FFF2-40B4-BE49-F238E27FC236}">
                <a16:creationId xmlns="" xmlns:a16="http://schemas.microsoft.com/office/drawing/2014/main" id="{71F34533-9677-48AF-9374-976825F4BB7E}"/>
              </a:ext>
            </a:extLst>
          </p:cNvPr>
          <p:cNvSpPr>
            <a:spLocks noGrp="1"/>
          </p:cNvSpPr>
          <p:nvPr>
            <p:ph type="dt" sz="half" idx="10"/>
          </p:nvPr>
        </p:nvSpPr>
        <p:spPr>
          <a:xfrm>
            <a:off x="838200" y="6356350"/>
            <a:ext cx="2743200" cy="365125"/>
          </a:xfrm>
        </p:spPr>
        <p:txBody>
          <a:bodyPr/>
          <a:lstStyle>
            <a:lvl1pPr>
              <a:defRPr sz="900"/>
            </a:lvl1pPr>
          </a:lstStyle>
          <a:p>
            <a:r>
              <a:rPr lang="en-US" dirty="0"/>
              <a:t>20XX</a:t>
            </a:r>
          </a:p>
        </p:txBody>
      </p:sp>
      <p:sp>
        <p:nvSpPr>
          <p:cNvPr id="22" name="Footer Placeholder 7">
            <a:extLst>
              <a:ext uri="{FF2B5EF4-FFF2-40B4-BE49-F238E27FC236}">
                <a16:creationId xmlns="" xmlns:a16="http://schemas.microsoft.com/office/drawing/2014/main" id="{4FAB8A26-B99E-4F96-8327-A932A14F2C03}"/>
              </a:ext>
            </a:extLst>
          </p:cNvPr>
          <p:cNvSpPr>
            <a:spLocks noGrp="1"/>
          </p:cNvSpPr>
          <p:nvPr>
            <p:ph type="ftr" sz="quarter" idx="11"/>
          </p:nvPr>
        </p:nvSpPr>
        <p:spPr>
          <a:xfrm>
            <a:off x="4038600" y="6356350"/>
            <a:ext cx="4114800" cy="365125"/>
          </a:xfrm>
        </p:spPr>
        <p:txBody>
          <a:bodyPr/>
          <a:lstStyle>
            <a:lvl1pPr>
              <a:defRPr sz="900"/>
            </a:lvl1pPr>
          </a:lstStyle>
          <a:p>
            <a:r>
              <a:rPr lang="en-US" dirty="0"/>
              <a:t>PRESENTATION TITLE</a:t>
            </a:r>
          </a:p>
        </p:txBody>
      </p:sp>
      <p:sp>
        <p:nvSpPr>
          <p:cNvPr id="24" name="Slide Number Placeholder 8">
            <a:extLst>
              <a:ext uri="{FF2B5EF4-FFF2-40B4-BE49-F238E27FC236}">
                <a16:creationId xmlns="" xmlns:a16="http://schemas.microsoft.com/office/drawing/2014/main" id="{EB0962D2-BCC3-48AB-A769-2A7327D29191}"/>
              </a:ext>
            </a:extLst>
          </p:cNvPr>
          <p:cNvSpPr>
            <a:spLocks noGrp="1"/>
          </p:cNvSpPr>
          <p:nvPr>
            <p:ph type="sldNum" sz="quarter" idx="12"/>
          </p:nvPr>
        </p:nvSpPr>
        <p:spPr>
          <a:xfrm>
            <a:off x="8610600" y="6356350"/>
            <a:ext cx="2743200" cy="365125"/>
          </a:xfrm>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917780591"/>
      </p:ext>
    </p:extLst>
  </p:cSld>
  <p:clrMapOvr>
    <a:masterClrMapping/>
  </p:clrMapOvr>
  <p:extLst>
    <p:ext uri="{DCECCB84-F9BA-43D5-87BE-67443E8EF086}">
      <p15:sldGuideLst xmlns:p15="http://schemas.microsoft.com/office/powerpoint/2012/main">
        <p15:guide id="1" pos="300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Closing">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15B3628-62D7-4A6D-A79F-34DE91DBA31E}"/>
              </a:ext>
            </a:extLst>
          </p:cNvPr>
          <p:cNvSpPr>
            <a:spLocks noGrp="1"/>
          </p:cNvSpPr>
          <p:nvPr>
            <p:ph type="ctrTitle" hasCustomPrompt="1"/>
          </p:nvPr>
        </p:nvSpPr>
        <p:spPr>
          <a:xfrm>
            <a:off x="4267200" y="1615736"/>
            <a:ext cx="4179570" cy="1524735"/>
          </a:xfrm>
        </p:spPr>
        <p:txBody>
          <a:bodyPr anchor="b">
            <a:noAutofit/>
          </a:bodyPr>
          <a:lstStyle>
            <a:lvl1pPr algn="l">
              <a:defRPr sz="3600" spc="150" baseline="0">
                <a:solidFill>
                  <a:schemeClr val="bg1"/>
                </a:solidFill>
              </a:defRPr>
            </a:lvl1pPr>
          </a:lstStyle>
          <a:p>
            <a:r>
              <a:rPr lang="en-US" dirty="0"/>
              <a:t>CLICK TO EDIT MASTER TITLE STYLE</a:t>
            </a:r>
          </a:p>
        </p:txBody>
      </p:sp>
      <p:sp>
        <p:nvSpPr>
          <p:cNvPr id="3" name="Subtitle 2">
            <a:extLst>
              <a:ext uri="{FF2B5EF4-FFF2-40B4-BE49-F238E27FC236}">
                <a16:creationId xmlns="" xmlns:a16="http://schemas.microsoft.com/office/drawing/2014/main" id="{55457758-A125-4CEA-A3D5-CBD010417BD2}"/>
              </a:ext>
            </a:extLst>
          </p:cNvPr>
          <p:cNvSpPr>
            <a:spLocks noGrp="1"/>
          </p:cNvSpPr>
          <p:nvPr>
            <p:ph type="subTitle" idx="1"/>
          </p:nvPr>
        </p:nvSpPr>
        <p:spPr>
          <a:xfrm>
            <a:off x="4267200" y="3238103"/>
            <a:ext cx="4179570" cy="1371997"/>
          </a:xfrm>
        </p:spPr>
        <p:txBody>
          <a:bodyPr>
            <a:normAutofit/>
          </a:bodyPr>
          <a:lstStyle>
            <a:lvl1pPr marL="0" indent="0" algn="l">
              <a:lnSpc>
                <a:spcPct val="150000"/>
              </a:lnSpc>
              <a:buNone/>
              <a:defRPr sz="1400" spc="5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6" name="Graphic 5">
            <a:extLst>
              <a:ext uri="{FF2B5EF4-FFF2-40B4-BE49-F238E27FC236}">
                <a16:creationId xmlns="" xmlns:a16="http://schemas.microsoft.com/office/drawing/2014/main" id="{ED3361C9-310A-4255-A94E-B77588962DA5}"/>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0" y="0"/>
            <a:ext cx="3176938" cy="6858000"/>
          </a:xfrm>
          <a:prstGeom prst="rect">
            <a:avLst/>
          </a:prstGeom>
        </p:spPr>
      </p:pic>
      <p:sp>
        <p:nvSpPr>
          <p:cNvPr id="9" name="Date Placeholder 6">
            <a:extLst>
              <a:ext uri="{FF2B5EF4-FFF2-40B4-BE49-F238E27FC236}">
                <a16:creationId xmlns="" xmlns:a16="http://schemas.microsoft.com/office/drawing/2014/main" id="{BF358517-D7B7-40D0-A9D0-B650C80898AC}"/>
              </a:ext>
            </a:extLst>
          </p:cNvPr>
          <p:cNvSpPr>
            <a:spLocks noGrp="1"/>
          </p:cNvSpPr>
          <p:nvPr>
            <p:ph type="dt" sz="half" idx="10"/>
          </p:nvPr>
        </p:nvSpPr>
        <p:spPr>
          <a:xfrm>
            <a:off x="4267200" y="6356350"/>
            <a:ext cx="1774371" cy="365125"/>
          </a:xfrm>
        </p:spPr>
        <p:txBody>
          <a:bodyPr/>
          <a:lstStyle>
            <a:lvl1pPr>
              <a:defRPr sz="900"/>
            </a:lvl1pPr>
          </a:lstStyle>
          <a:p>
            <a:r>
              <a:rPr lang="en-US" dirty="0"/>
              <a:t>20XX</a:t>
            </a:r>
          </a:p>
        </p:txBody>
      </p:sp>
      <p:sp>
        <p:nvSpPr>
          <p:cNvPr id="10" name="Footer Placeholder 7">
            <a:extLst>
              <a:ext uri="{FF2B5EF4-FFF2-40B4-BE49-F238E27FC236}">
                <a16:creationId xmlns="" xmlns:a16="http://schemas.microsoft.com/office/drawing/2014/main" id="{6026D44C-0B39-4DE1-A0FC-5615DDAAE3CE}"/>
              </a:ext>
            </a:extLst>
          </p:cNvPr>
          <p:cNvSpPr>
            <a:spLocks noGrp="1"/>
          </p:cNvSpPr>
          <p:nvPr>
            <p:ph type="ftr" sz="quarter" idx="11"/>
          </p:nvPr>
        </p:nvSpPr>
        <p:spPr>
          <a:xfrm>
            <a:off x="6479721" y="6356350"/>
            <a:ext cx="2661557" cy="365125"/>
          </a:xfrm>
        </p:spPr>
        <p:txBody>
          <a:bodyPr/>
          <a:lstStyle>
            <a:lvl1pPr>
              <a:defRPr sz="900"/>
            </a:lvl1pPr>
          </a:lstStyle>
          <a:p>
            <a:r>
              <a:rPr lang="en-US" dirty="0"/>
              <a:t>PRESENTATION TITLE</a:t>
            </a:r>
          </a:p>
        </p:txBody>
      </p:sp>
      <p:sp>
        <p:nvSpPr>
          <p:cNvPr id="11" name="Slide Number Placeholder 8">
            <a:extLst>
              <a:ext uri="{FF2B5EF4-FFF2-40B4-BE49-F238E27FC236}">
                <a16:creationId xmlns="" xmlns:a16="http://schemas.microsoft.com/office/drawing/2014/main" id="{0F8222B4-B618-42C4-8BDB-D2E4DF2F22C3}"/>
              </a:ext>
            </a:extLst>
          </p:cNvPr>
          <p:cNvSpPr>
            <a:spLocks noGrp="1"/>
          </p:cNvSpPr>
          <p:nvPr>
            <p:ph type="sldNum" sz="quarter" idx="12"/>
          </p:nvPr>
        </p:nvSpPr>
        <p:spPr>
          <a:xfrm>
            <a:off x="9579428" y="6356350"/>
            <a:ext cx="1774371" cy="365125"/>
          </a:xfrm>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1291140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Agenda">
    <p:bg>
      <p:bgPr>
        <a:solidFill>
          <a:schemeClr val="tx1"/>
        </a:solidFill>
        <a:effectLst/>
      </p:bgPr>
    </p:bg>
    <p:spTree>
      <p:nvGrpSpPr>
        <p:cNvPr id="1" name=""/>
        <p:cNvGrpSpPr/>
        <p:nvPr/>
      </p:nvGrpSpPr>
      <p:grpSpPr>
        <a:xfrm>
          <a:off x="0" y="0"/>
          <a:ext cx="0" cy="0"/>
          <a:chOff x="0" y="0"/>
          <a:chExt cx="0" cy="0"/>
        </a:xfrm>
      </p:grpSpPr>
      <p:pic>
        <p:nvPicPr>
          <p:cNvPr id="8" name="Graphic 7">
            <a:extLst>
              <a:ext uri="{FF2B5EF4-FFF2-40B4-BE49-F238E27FC236}">
                <a16:creationId xmlns="" xmlns:a16="http://schemas.microsoft.com/office/drawing/2014/main" id="{D514C6BF-376E-43E8-881D-2E767426990A}"/>
              </a:ext>
            </a:extLst>
          </p:cNvPr>
          <p:cNvPicPr>
            <a:picLocks noChangeAspect="1"/>
          </p:cNvPicPr>
          <p:nvPr userDrawn="1"/>
        </p:nvPicPr>
        <p:blipFill rotWithShape="1">
          <a:blip r:embed="rId2">
            <a:extLst>
              <a:ext uri="{96DAC541-7B7A-43D3-8B79-37D633B846F1}">
                <asvg:svgBlip xmlns="" xmlns:asvg="http://schemas.microsoft.com/office/drawing/2016/SVG/main" r:embed="rId3"/>
              </a:ext>
            </a:extLst>
          </a:blip>
          <a:srcRect t="18301" r="28341" b="23071"/>
          <a:stretch/>
        </p:blipFill>
        <p:spPr>
          <a:xfrm>
            <a:off x="5488815" y="0"/>
            <a:ext cx="6703185" cy="6858000"/>
          </a:xfrm>
          <a:prstGeom prst="rect">
            <a:avLst/>
          </a:prstGeom>
        </p:spPr>
      </p:pic>
      <p:sp>
        <p:nvSpPr>
          <p:cNvPr id="2" name="Title 1">
            <a:extLst>
              <a:ext uri="{FF2B5EF4-FFF2-40B4-BE49-F238E27FC236}">
                <a16:creationId xmlns="" xmlns:a16="http://schemas.microsoft.com/office/drawing/2014/main" id="{3F0A9B92-C2D0-466A-A680-A35832C452B3}"/>
              </a:ext>
            </a:extLst>
          </p:cNvPr>
          <p:cNvSpPr>
            <a:spLocks noGrp="1"/>
          </p:cNvSpPr>
          <p:nvPr>
            <p:ph type="title" hasCustomPrompt="1"/>
          </p:nvPr>
        </p:nvSpPr>
        <p:spPr>
          <a:xfrm>
            <a:off x="1333500" y="1020445"/>
            <a:ext cx="2895600" cy="1325563"/>
          </a:xfrm>
        </p:spPr>
        <p:txBody>
          <a:bodyPr anchor="b">
            <a:normAutofit/>
          </a:bodyPr>
          <a:lstStyle>
            <a:lvl1pPr>
              <a:defRPr sz="2800" spc="150" baseline="0">
                <a:solidFill>
                  <a:schemeClr val="bg1"/>
                </a:solidFill>
              </a:defRPr>
            </a:lvl1pPr>
          </a:lstStyle>
          <a:p>
            <a:r>
              <a:rPr lang="en-US"/>
              <a:t>CLICK TO EDIT MASTER TITLE STYLE</a:t>
            </a:r>
          </a:p>
        </p:txBody>
      </p:sp>
      <p:sp>
        <p:nvSpPr>
          <p:cNvPr id="3" name="Content Placeholder 2">
            <a:extLst>
              <a:ext uri="{FF2B5EF4-FFF2-40B4-BE49-F238E27FC236}">
                <a16:creationId xmlns="" xmlns:a16="http://schemas.microsoft.com/office/drawing/2014/main" id="{2DA41CE6-5A88-4C5C-B2A4-6A5D2153B16F}"/>
              </a:ext>
            </a:extLst>
          </p:cNvPr>
          <p:cNvSpPr>
            <a:spLocks noGrp="1"/>
          </p:cNvSpPr>
          <p:nvPr>
            <p:ph idx="1"/>
          </p:nvPr>
        </p:nvSpPr>
        <p:spPr>
          <a:xfrm>
            <a:off x="1333500" y="2924175"/>
            <a:ext cx="2895600" cy="2519363"/>
          </a:xfrm>
        </p:spPr>
        <p:txBody>
          <a:bodyPr>
            <a:normAutofit/>
          </a:bodyPr>
          <a:lstStyle>
            <a:lvl1pPr marL="0" indent="0">
              <a:lnSpc>
                <a:spcPct val="150000"/>
              </a:lnSpc>
              <a:buNone/>
              <a:defRPr sz="1400">
                <a:solidFill>
                  <a:schemeClr val="bg1"/>
                </a:solidFill>
              </a:defRPr>
            </a:lvl1pPr>
            <a:lvl2pPr marL="457200" indent="0">
              <a:lnSpc>
                <a:spcPct val="150000"/>
              </a:lnSpc>
              <a:buNone/>
              <a:defRPr sz="1400">
                <a:solidFill>
                  <a:schemeClr val="bg1"/>
                </a:solidFill>
              </a:defRPr>
            </a:lvl2pPr>
            <a:lvl3pPr marL="914400" indent="0">
              <a:lnSpc>
                <a:spcPct val="150000"/>
              </a:lnSpc>
              <a:buNone/>
              <a:defRPr sz="1400">
                <a:solidFill>
                  <a:schemeClr val="bg1"/>
                </a:solidFill>
              </a:defRPr>
            </a:lvl3pPr>
            <a:lvl4pPr marL="1371600" indent="0">
              <a:lnSpc>
                <a:spcPct val="150000"/>
              </a:lnSpc>
              <a:buNone/>
              <a:defRPr sz="1400">
                <a:solidFill>
                  <a:schemeClr val="bg1"/>
                </a:solidFill>
              </a:defRPr>
            </a:lvl4pPr>
            <a:lvl5pPr marL="1828800" indent="0">
              <a:lnSpc>
                <a:spcPct val="150000"/>
              </a:lnSpc>
              <a:buNone/>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A39F5093-3C53-4152-B8FE-0522E0795269}"/>
              </a:ext>
            </a:extLst>
          </p:cNvPr>
          <p:cNvSpPr>
            <a:spLocks noGrp="1"/>
          </p:cNvSpPr>
          <p:nvPr>
            <p:ph type="dt" sz="half" idx="10"/>
          </p:nvPr>
        </p:nvSpPr>
        <p:spPr>
          <a:xfrm>
            <a:off x="1333500" y="6356350"/>
            <a:ext cx="985157" cy="365125"/>
          </a:xfrm>
        </p:spPr>
        <p:txBody>
          <a:bodyPr/>
          <a:lstStyle>
            <a:lvl1pPr>
              <a:defRPr sz="900"/>
            </a:lvl1pPr>
          </a:lstStyle>
          <a:p>
            <a:r>
              <a:rPr lang="en-US" dirty="0"/>
              <a:t>20XX</a:t>
            </a:r>
          </a:p>
        </p:txBody>
      </p:sp>
      <p:sp>
        <p:nvSpPr>
          <p:cNvPr id="5" name="Footer Placeholder 4">
            <a:extLst>
              <a:ext uri="{FF2B5EF4-FFF2-40B4-BE49-F238E27FC236}">
                <a16:creationId xmlns="" xmlns:a16="http://schemas.microsoft.com/office/drawing/2014/main" id="{7727F11D-8AF8-44D6-A48B-D8C7779B8B08}"/>
              </a:ext>
            </a:extLst>
          </p:cNvPr>
          <p:cNvSpPr>
            <a:spLocks noGrp="1"/>
          </p:cNvSpPr>
          <p:nvPr>
            <p:ph type="ftr" sz="quarter" idx="11"/>
          </p:nvPr>
        </p:nvSpPr>
        <p:spPr>
          <a:xfrm>
            <a:off x="2669886" y="6356349"/>
            <a:ext cx="2482842" cy="365125"/>
          </a:xfrm>
        </p:spPr>
        <p:txBody>
          <a:bodyPr/>
          <a:lstStyle>
            <a:lvl1pPr>
              <a:defRPr sz="900"/>
            </a:lvl1pPr>
          </a:lstStyle>
          <a:p>
            <a:r>
              <a:rPr lang="en-US" dirty="0"/>
              <a:t>PRESENTATION TITLE</a:t>
            </a:r>
          </a:p>
        </p:txBody>
      </p:sp>
      <p:sp>
        <p:nvSpPr>
          <p:cNvPr id="6" name="Slide Number Placeholder 5">
            <a:extLst>
              <a:ext uri="{FF2B5EF4-FFF2-40B4-BE49-F238E27FC236}">
                <a16:creationId xmlns="" xmlns:a16="http://schemas.microsoft.com/office/drawing/2014/main" id="{658C0879-6B0F-4AF6-A997-EC61DA8964AE}"/>
              </a:ext>
            </a:extLst>
          </p:cNvPr>
          <p:cNvSpPr>
            <a:spLocks noGrp="1"/>
          </p:cNvSpPr>
          <p:nvPr>
            <p:ph type="sldNum" sz="quarter" idx="12"/>
          </p:nvPr>
        </p:nvSpPr>
        <p:spPr>
          <a:xfrm>
            <a:off x="5536305" y="6356350"/>
            <a:ext cx="987552" cy="365125"/>
          </a:xfrm>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982124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roduc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3A3821F-4537-4AE7-8829-C2E3AE60F6E1}"/>
              </a:ext>
            </a:extLst>
          </p:cNvPr>
          <p:cNvSpPr>
            <a:spLocks noGrp="1"/>
          </p:cNvSpPr>
          <p:nvPr>
            <p:ph type="title" hasCustomPrompt="1"/>
          </p:nvPr>
        </p:nvSpPr>
        <p:spPr>
          <a:xfrm>
            <a:off x="1362075" y="1671639"/>
            <a:ext cx="5111750" cy="1204912"/>
          </a:xfrm>
        </p:spPr>
        <p:txBody>
          <a:bodyPr anchor="b">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 xmlns:a16="http://schemas.microsoft.com/office/drawing/2014/main" id="{92FD4279-EA62-4397-878A-73F4948DB176}"/>
              </a:ext>
            </a:extLst>
          </p:cNvPr>
          <p:cNvSpPr>
            <a:spLocks noGrp="1"/>
          </p:cNvSpPr>
          <p:nvPr>
            <p:ph type="body" idx="1"/>
          </p:nvPr>
        </p:nvSpPr>
        <p:spPr>
          <a:xfrm>
            <a:off x="1362075" y="3660774"/>
            <a:ext cx="5111750" cy="1525588"/>
          </a:xfrm>
        </p:spPr>
        <p:txBody>
          <a:bodyPr>
            <a:normAutofit/>
          </a:bodyPr>
          <a:lstStyle>
            <a:lvl1pPr marL="0" indent="0">
              <a:lnSpc>
                <a:spcPct val="100000"/>
              </a:lnSpc>
              <a:buNone/>
              <a:defRPr sz="1400" spc="5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9C11EBF9-6826-475B-8079-C11128991BAE}"/>
              </a:ext>
            </a:extLst>
          </p:cNvPr>
          <p:cNvSpPr>
            <a:spLocks noGrp="1"/>
          </p:cNvSpPr>
          <p:nvPr>
            <p:ph type="dt" sz="half" idx="10"/>
          </p:nvPr>
        </p:nvSpPr>
        <p:spPr>
          <a:xfrm>
            <a:off x="838200" y="6356350"/>
            <a:ext cx="1219200" cy="365125"/>
          </a:xfrm>
        </p:spPr>
        <p:txBody>
          <a:bodyPr/>
          <a:lstStyle>
            <a:lvl1pPr>
              <a:defRPr sz="900"/>
            </a:lvl1pPr>
          </a:lstStyle>
          <a:p>
            <a:r>
              <a:rPr lang="en-US" dirty="0"/>
              <a:t>20XX</a:t>
            </a:r>
          </a:p>
        </p:txBody>
      </p:sp>
      <p:sp>
        <p:nvSpPr>
          <p:cNvPr id="5" name="Footer Placeholder 4">
            <a:extLst>
              <a:ext uri="{FF2B5EF4-FFF2-40B4-BE49-F238E27FC236}">
                <a16:creationId xmlns="" xmlns:a16="http://schemas.microsoft.com/office/drawing/2014/main" id="{3FB726A3-DF54-47D2-8C3A-34FD43A19E8E}"/>
              </a:ext>
            </a:extLst>
          </p:cNvPr>
          <p:cNvSpPr>
            <a:spLocks noGrp="1"/>
          </p:cNvSpPr>
          <p:nvPr>
            <p:ph type="ftr" sz="quarter" idx="11"/>
          </p:nvPr>
        </p:nvSpPr>
        <p:spPr>
          <a:xfrm>
            <a:off x="2463800" y="6356350"/>
            <a:ext cx="3479800" cy="365125"/>
          </a:xfrm>
        </p:spPr>
        <p:txBody>
          <a:bodyPr/>
          <a:lstStyle>
            <a:lvl1pPr>
              <a:defRPr sz="900"/>
            </a:lvl1pPr>
          </a:lstStyle>
          <a:p>
            <a:r>
              <a:rPr lang="en-US" dirty="0"/>
              <a:t>PRESENTATION TITLE</a:t>
            </a:r>
          </a:p>
        </p:txBody>
      </p:sp>
      <p:sp>
        <p:nvSpPr>
          <p:cNvPr id="6" name="Slide Number Placeholder 5">
            <a:extLst>
              <a:ext uri="{FF2B5EF4-FFF2-40B4-BE49-F238E27FC236}">
                <a16:creationId xmlns="" xmlns:a16="http://schemas.microsoft.com/office/drawing/2014/main" id="{D0CD125A-4493-4967-9146-841D0EF3BC63}"/>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grpSp>
        <p:nvGrpSpPr>
          <p:cNvPr id="7" name="Group 6">
            <a:extLst>
              <a:ext uri="{FF2B5EF4-FFF2-40B4-BE49-F238E27FC236}">
                <a16:creationId xmlns="" xmlns:a16="http://schemas.microsoft.com/office/drawing/2014/main" id="{D7A1CF8B-3479-49A3-A30E-2F2ECE962075}"/>
              </a:ext>
            </a:extLst>
          </p:cNvPr>
          <p:cNvGrpSpPr/>
          <p:nvPr userDrawn="1"/>
        </p:nvGrpSpPr>
        <p:grpSpPr>
          <a:xfrm>
            <a:off x="6953250" y="-25401"/>
            <a:ext cx="5238750" cy="6902451"/>
            <a:chOff x="6953250" y="-25401"/>
            <a:chExt cx="5238750" cy="6902451"/>
          </a:xfrm>
        </p:grpSpPr>
        <p:cxnSp>
          <p:nvCxnSpPr>
            <p:cNvPr id="14" name="Straight Connector 13">
              <a:extLst>
                <a:ext uri="{FF2B5EF4-FFF2-40B4-BE49-F238E27FC236}">
                  <a16:creationId xmlns="" xmlns:a16="http://schemas.microsoft.com/office/drawing/2014/main" id="{49FBD260-5143-4B12-B9F8-33E48D548909}"/>
                </a:ext>
              </a:extLst>
            </p:cNvPr>
            <p:cNvCxnSpPr/>
            <p:nvPr userDrawn="1"/>
          </p:nvCxnSpPr>
          <p:spPr>
            <a:xfrm>
              <a:off x="9096375" y="1497012"/>
              <a:ext cx="30956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 xmlns:a16="http://schemas.microsoft.com/office/drawing/2014/main" id="{D87F08D6-2CA7-4A5A-BE34-07113DCA535D}"/>
                </a:ext>
              </a:extLst>
            </p:cNvPr>
            <p:cNvCxnSpPr/>
            <p:nvPr userDrawn="1"/>
          </p:nvCxnSpPr>
          <p:spPr>
            <a:xfrm flipH="1">
              <a:off x="6953250" y="-25401"/>
              <a:ext cx="3790950" cy="69024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249735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Section Break">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15B3628-62D7-4A6D-A79F-34DE91DBA31E}"/>
              </a:ext>
            </a:extLst>
          </p:cNvPr>
          <p:cNvSpPr>
            <a:spLocks noGrp="1"/>
          </p:cNvSpPr>
          <p:nvPr>
            <p:ph type="ctrTitle" hasCustomPrompt="1"/>
          </p:nvPr>
        </p:nvSpPr>
        <p:spPr>
          <a:xfrm>
            <a:off x="6991350" y="2148840"/>
            <a:ext cx="4179570" cy="1715531"/>
          </a:xfrm>
        </p:spPr>
        <p:txBody>
          <a:bodyPr anchor="b">
            <a:noAutofit/>
          </a:bodyPr>
          <a:lstStyle>
            <a:lvl1pPr algn="l">
              <a:defRPr sz="3600" spc="150" baseline="0">
                <a:solidFill>
                  <a:schemeClr val="bg1"/>
                </a:solidFill>
              </a:defRPr>
            </a:lvl1pPr>
          </a:lstStyle>
          <a:p>
            <a:r>
              <a:rPr lang="en-US"/>
              <a:t>CLICK TO EDIT MASTER TITLE STYLE</a:t>
            </a:r>
          </a:p>
        </p:txBody>
      </p:sp>
      <p:sp>
        <p:nvSpPr>
          <p:cNvPr id="3" name="Subtitle 2">
            <a:extLst>
              <a:ext uri="{FF2B5EF4-FFF2-40B4-BE49-F238E27FC236}">
                <a16:creationId xmlns="" xmlns:a16="http://schemas.microsoft.com/office/drawing/2014/main" id="{55457758-A125-4CEA-A3D5-CBD010417BD2}"/>
              </a:ext>
            </a:extLst>
          </p:cNvPr>
          <p:cNvSpPr>
            <a:spLocks noGrp="1"/>
          </p:cNvSpPr>
          <p:nvPr>
            <p:ph type="subTitle" idx="1"/>
          </p:nvPr>
        </p:nvSpPr>
        <p:spPr>
          <a:xfrm>
            <a:off x="6991350" y="3962003"/>
            <a:ext cx="4179570" cy="365125"/>
          </a:xfrm>
        </p:spPr>
        <p:txBody>
          <a:bodyPr>
            <a:normAutofit/>
          </a:bodyPr>
          <a:lstStyle>
            <a:lvl1pPr marL="0" indent="0" algn="l">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5" name="Graphic 4">
            <a:extLst>
              <a:ext uri="{FF2B5EF4-FFF2-40B4-BE49-F238E27FC236}">
                <a16:creationId xmlns="" xmlns:a16="http://schemas.microsoft.com/office/drawing/2014/main" id="{F05D2CCB-CCFC-4A8A-ADA9-C1E4D13B9681}"/>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0" y="828675"/>
            <a:ext cx="5876925" cy="5200650"/>
          </a:xfrm>
          <a:prstGeom prst="rect">
            <a:avLst/>
          </a:prstGeom>
        </p:spPr>
      </p:pic>
    </p:spTree>
    <p:extLst>
      <p:ext uri="{BB962C8B-B14F-4D97-AF65-F5344CB8AC3E}">
        <p14:creationId xmlns:p14="http://schemas.microsoft.com/office/powerpoint/2010/main" val="2699512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rt">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E5C4E19-B78B-4E39-B661-7E6A2E6C5002}"/>
              </a:ext>
            </a:extLst>
          </p:cNvPr>
          <p:cNvSpPr>
            <a:spLocks noGrp="1"/>
          </p:cNvSpPr>
          <p:nvPr>
            <p:ph type="title" hasCustomPrompt="1"/>
          </p:nvPr>
        </p:nvSpPr>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Date Placeholder 2">
            <a:extLst>
              <a:ext uri="{FF2B5EF4-FFF2-40B4-BE49-F238E27FC236}">
                <a16:creationId xmlns="" xmlns:a16="http://schemas.microsoft.com/office/drawing/2014/main" id="{7E085D26-FA83-4414-959E-98936A772670}"/>
              </a:ext>
            </a:extLst>
          </p:cNvPr>
          <p:cNvSpPr>
            <a:spLocks noGrp="1"/>
          </p:cNvSpPr>
          <p:nvPr>
            <p:ph type="dt" sz="half" idx="10"/>
          </p:nvPr>
        </p:nvSpPr>
        <p:spPr/>
        <p:txBody>
          <a:bodyPr/>
          <a:lstStyle>
            <a:lvl1pPr>
              <a:defRPr sz="900"/>
            </a:lvl1pPr>
          </a:lstStyle>
          <a:p>
            <a:r>
              <a:rPr lang="en-US" dirty="0"/>
              <a:t>20XX</a:t>
            </a:r>
          </a:p>
        </p:txBody>
      </p:sp>
      <p:sp>
        <p:nvSpPr>
          <p:cNvPr id="4" name="Footer Placeholder 3">
            <a:extLst>
              <a:ext uri="{FF2B5EF4-FFF2-40B4-BE49-F238E27FC236}">
                <a16:creationId xmlns="" xmlns:a16="http://schemas.microsoft.com/office/drawing/2014/main" id="{1FB52E93-DE4C-4341-8D83-F0230E38B1A1}"/>
              </a:ext>
            </a:extLst>
          </p:cNvPr>
          <p:cNvSpPr>
            <a:spLocks noGrp="1"/>
          </p:cNvSpPr>
          <p:nvPr>
            <p:ph type="ftr" sz="quarter" idx="11"/>
          </p:nvPr>
        </p:nvSpPr>
        <p:spPr/>
        <p:txBody>
          <a:bodyPr/>
          <a:lstStyle>
            <a:lvl1pPr>
              <a:defRPr sz="900"/>
            </a:lvl1pPr>
          </a:lstStyle>
          <a:p>
            <a:r>
              <a:rPr lang="en-US" dirty="0"/>
              <a:t>PRESENTATION TITLE</a:t>
            </a:r>
          </a:p>
        </p:txBody>
      </p:sp>
      <p:sp>
        <p:nvSpPr>
          <p:cNvPr id="5" name="Slide Number Placeholder 4">
            <a:extLst>
              <a:ext uri="{FF2B5EF4-FFF2-40B4-BE49-F238E27FC236}">
                <a16:creationId xmlns="" xmlns:a16="http://schemas.microsoft.com/office/drawing/2014/main" id="{AC467230-4A0F-4B18-8BA9-C3B2FDD59CB0}"/>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sp>
        <p:nvSpPr>
          <p:cNvPr id="7" name="Chart Placeholder 6">
            <a:extLst>
              <a:ext uri="{FF2B5EF4-FFF2-40B4-BE49-F238E27FC236}">
                <a16:creationId xmlns="" xmlns:a16="http://schemas.microsoft.com/office/drawing/2014/main" id="{08AF2DB4-A973-4307-B59C-6058A138835C}"/>
              </a:ext>
            </a:extLst>
          </p:cNvPr>
          <p:cNvSpPr>
            <a:spLocks noGrp="1"/>
          </p:cNvSpPr>
          <p:nvPr>
            <p:ph type="chart" sz="quarter" idx="13"/>
          </p:nvPr>
        </p:nvSpPr>
        <p:spPr>
          <a:xfrm>
            <a:off x="838200" y="2111608"/>
            <a:ext cx="10515600" cy="3744912"/>
          </a:xfrm>
        </p:spPr>
        <p:txBody>
          <a:bodyPr/>
          <a:lstStyle/>
          <a:p>
            <a:r>
              <a:rPr lang="en-US"/>
              <a:t>Click icon to add chart</a:t>
            </a:r>
            <a:endParaRPr lang="en-US" dirty="0"/>
          </a:p>
        </p:txBody>
      </p:sp>
    </p:spTree>
    <p:extLst>
      <p:ext uri="{BB962C8B-B14F-4D97-AF65-F5344CB8AC3E}">
        <p14:creationId xmlns:p14="http://schemas.microsoft.com/office/powerpoint/2010/main" val="1485277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E5C4E19-B78B-4E39-B661-7E6A2E6C5002}"/>
              </a:ext>
            </a:extLst>
          </p:cNvPr>
          <p:cNvSpPr>
            <a:spLocks noGrp="1"/>
          </p:cNvSpPr>
          <p:nvPr>
            <p:ph type="title" hasCustomPrompt="1"/>
          </p:nvPr>
        </p:nvSpPr>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8" name="Table Placeholder 7">
            <a:extLst>
              <a:ext uri="{FF2B5EF4-FFF2-40B4-BE49-F238E27FC236}">
                <a16:creationId xmlns="" xmlns:a16="http://schemas.microsoft.com/office/drawing/2014/main" id="{C3975522-461E-4D79-B5B9-BF9471B54688}"/>
              </a:ext>
            </a:extLst>
          </p:cNvPr>
          <p:cNvSpPr>
            <a:spLocks noGrp="1"/>
          </p:cNvSpPr>
          <p:nvPr>
            <p:ph type="tbl" sz="quarter" idx="14"/>
          </p:nvPr>
        </p:nvSpPr>
        <p:spPr>
          <a:xfrm>
            <a:off x="838200" y="2111381"/>
            <a:ext cx="10515600" cy="3744913"/>
          </a:xfrm>
        </p:spPr>
        <p:txBody>
          <a:bodyPr/>
          <a:lstStyle/>
          <a:p>
            <a:r>
              <a:rPr lang="en-US"/>
              <a:t>Click icon to add table</a:t>
            </a:r>
            <a:endParaRPr lang="en-US" dirty="0"/>
          </a:p>
        </p:txBody>
      </p:sp>
      <p:sp>
        <p:nvSpPr>
          <p:cNvPr id="3" name="Date Placeholder 2">
            <a:extLst>
              <a:ext uri="{FF2B5EF4-FFF2-40B4-BE49-F238E27FC236}">
                <a16:creationId xmlns="" xmlns:a16="http://schemas.microsoft.com/office/drawing/2014/main" id="{7E085D26-FA83-4414-959E-98936A772670}"/>
              </a:ext>
            </a:extLst>
          </p:cNvPr>
          <p:cNvSpPr>
            <a:spLocks noGrp="1"/>
          </p:cNvSpPr>
          <p:nvPr>
            <p:ph type="dt" sz="half" idx="10"/>
          </p:nvPr>
        </p:nvSpPr>
        <p:spPr/>
        <p:txBody>
          <a:bodyPr/>
          <a:lstStyle>
            <a:lvl1pPr>
              <a:defRPr sz="900"/>
            </a:lvl1pPr>
          </a:lstStyle>
          <a:p>
            <a:r>
              <a:rPr lang="en-US" dirty="0"/>
              <a:t>20XX</a:t>
            </a:r>
          </a:p>
        </p:txBody>
      </p:sp>
      <p:sp>
        <p:nvSpPr>
          <p:cNvPr id="4" name="Footer Placeholder 3">
            <a:extLst>
              <a:ext uri="{FF2B5EF4-FFF2-40B4-BE49-F238E27FC236}">
                <a16:creationId xmlns="" xmlns:a16="http://schemas.microsoft.com/office/drawing/2014/main" id="{1FB52E93-DE4C-4341-8D83-F0230E38B1A1}"/>
              </a:ext>
            </a:extLst>
          </p:cNvPr>
          <p:cNvSpPr>
            <a:spLocks noGrp="1"/>
          </p:cNvSpPr>
          <p:nvPr>
            <p:ph type="ftr" sz="quarter" idx="11"/>
          </p:nvPr>
        </p:nvSpPr>
        <p:spPr/>
        <p:txBody>
          <a:bodyPr/>
          <a:lstStyle>
            <a:lvl1pPr>
              <a:defRPr sz="900"/>
            </a:lvl1pPr>
          </a:lstStyle>
          <a:p>
            <a:r>
              <a:rPr lang="en-US" dirty="0"/>
              <a:t>PRESENTATION TITLE</a:t>
            </a:r>
          </a:p>
        </p:txBody>
      </p:sp>
      <p:sp>
        <p:nvSpPr>
          <p:cNvPr id="5" name="Slide Number Placeholder 4">
            <a:extLst>
              <a:ext uri="{FF2B5EF4-FFF2-40B4-BE49-F238E27FC236}">
                <a16:creationId xmlns="" xmlns:a16="http://schemas.microsoft.com/office/drawing/2014/main" id="{AC467230-4A0F-4B18-8BA9-C3B2FDD59CB0}"/>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3370680036"/>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pic>
        <p:nvPicPr>
          <p:cNvPr id="7" name="Graphic 6">
            <a:extLst>
              <a:ext uri="{FF2B5EF4-FFF2-40B4-BE49-F238E27FC236}">
                <a16:creationId xmlns="" xmlns:a16="http://schemas.microsoft.com/office/drawing/2014/main" id="{AEE644D4-F9A4-4237-BD5C-4B97ABA9337E}"/>
              </a:ext>
              <a:ext uri="{C183D7F6-B498-43B3-948B-1728B52AA6E4}">
                <adec:decorative xmlns="" xmlns:adec="http://schemas.microsoft.com/office/drawing/2017/decorative" val="1"/>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0" y="0"/>
            <a:ext cx="5581650" cy="6858000"/>
          </a:xfrm>
          <a:prstGeom prst="rect">
            <a:avLst/>
          </a:prstGeom>
        </p:spPr>
      </p:pic>
      <p:sp>
        <p:nvSpPr>
          <p:cNvPr id="2" name="Title 1">
            <a:extLst>
              <a:ext uri="{FF2B5EF4-FFF2-40B4-BE49-F238E27FC236}">
                <a16:creationId xmlns="" xmlns:a16="http://schemas.microsoft.com/office/drawing/2014/main" id="{C2FF67A8-55FA-435D-A18C-96D63D22B53E}"/>
              </a:ext>
            </a:extLst>
          </p:cNvPr>
          <p:cNvSpPr>
            <a:spLocks noGrp="1"/>
          </p:cNvSpPr>
          <p:nvPr>
            <p:ph type="title" hasCustomPrompt="1"/>
          </p:nvPr>
        </p:nvSpPr>
        <p:spPr>
          <a:xfrm>
            <a:off x="4657724" y="2809875"/>
            <a:ext cx="6696075" cy="1909763"/>
          </a:xfrm>
        </p:spPr>
        <p:txBody>
          <a:bodyPr anchor="b">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10" name="Subtitle 2">
            <a:extLst>
              <a:ext uri="{FF2B5EF4-FFF2-40B4-BE49-F238E27FC236}">
                <a16:creationId xmlns="" xmlns:a16="http://schemas.microsoft.com/office/drawing/2014/main" id="{104828DA-5EC5-4A00-9A7B-CD9668EF24D1}"/>
              </a:ext>
            </a:extLst>
          </p:cNvPr>
          <p:cNvSpPr>
            <a:spLocks noGrp="1"/>
          </p:cNvSpPr>
          <p:nvPr>
            <p:ph type="subTitle" idx="1"/>
          </p:nvPr>
        </p:nvSpPr>
        <p:spPr>
          <a:xfrm>
            <a:off x="4657725" y="5028803"/>
            <a:ext cx="6696074" cy="365125"/>
          </a:xfrm>
        </p:spPr>
        <p:txBody>
          <a:bodyPr anchor="b">
            <a:normAutofit/>
          </a:bodyPr>
          <a:lstStyle>
            <a:lvl1pPr marL="0" indent="0" algn="l">
              <a:buNone/>
              <a:defRPr sz="1600">
                <a:solidFill>
                  <a:schemeClr val="bg2">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3" name="Date Placeholder 2">
            <a:extLst>
              <a:ext uri="{FF2B5EF4-FFF2-40B4-BE49-F238E27FC236}">
                <a16:creationId xmlns="" xmlns:a16="http://schemas.microsoft.com/office/drawing/2014/main" id="{D9303E9A-96BC-4283-A6E1-5948AEB119F4}"/>
              </a:ext>
            </a:extLst>
          </p:cNvPr>
          <p:cNvSpPr>
            <a:spLocks noGrp="1"/>
          </p:cNvSpPr>
          <p:nvPr>
            <p:ph type="dt" sz="half" idx="10"/>
          </p:nvPr>
        </p:nvSpPr>
        <p:spPr>
          <a:xfrm>
            <a:off x="4676774" y="6356350"/>
            <a:ext cx="1695450" cy="365125"/>
          </a:xfrm>
        </p:spPr>
        <p:txBody>
          <a:bodyPr/>
          <a:lstStyle>
            <a:lvl1pPr>
              <a:defRPr sz="900"/>
            </a:lvl1pPr>
          </a:lstStyle>
          <a:p>
            <a:r>
              <a:rPr lang="en-US" dirty="0"/>
              <a:t>20XX</a:t>
            </a:r>
          </a:p>
        </p:txBody>
      </p:sp>
      <p:sp>
        <p:nvSpPr>
          <p:cNvPr id="4" name="Footer Placeholder 3">
            <a:extLst>
              <a:ext uri="{FF2B5EF4-FFF2-40B4-BE49-F238E27FC236}">
                <a16:creationId xmlns="" xmlns:a16="http://schemas.microsoft.com/office/drawing/2014/main" id="{45A19C49-052B-4D3E-B227-1D787463CE96}"/>
              </a:ext>
            </a:extLst>
          </p:cNvPr>
          <p:cNvSpPr>
            <a:spLocks noGrp="1"/>
          </p:cNvSpPr>
          <p:nvPr>
            <p:ph type="ftr" sz="quarter" idx="11"/>
          </p:nvPr>
        </p:nvSpPr>
        <p:spPr>
          <a:xfrm>
            <a:off x="6743699" y="6356350"/>
            <a:ext cx="2543175" cy="365125"/>
          </a:xfrm>
        </p:spPr>
        <p:txBody>
          <a:bodyPr/>
          <a:lstStyle>
            <a:lvl1pPr>
              <a:defRPr sz="900"/>
            </a:lvl1pPr>
          </a:lstStyle>
          <a:p>
            <a:r>
              <a:rPr lang="en-US" dirty="0"/>
              <a:t>PRESENTATION TITLE</a:t>
            </a:r>
          </a:p>
        </p:txBody>
      </p:sp>
      <p:sp>
        <p:nvSpPr>
          <p:cNvPr id="5" name="Slide Number Placeholder 4">
            <a:extLst>
              <a:ext uri="{FF2B5EF4-FFF2-40B4-BE49-F238E27FC236}">
                <a16:creationId xmlns="" xmlns:a16="http://schemas.microsoft.com/office/drawing/2014/main" id="{4E5E724A-95F0-41B6-A77E-EDD067272C27}"/>
              </a:ext>
            </a:extLst>
          </p:cNvPr>
          <p:cNvSpPr>
            <a:spLocks noGrp="1"/>
          </p:cNvSpPr>
          <p:nvPr>
            <p:ph type="sldNum" sz="quarter" idx="12"/>
          </p:nvPr>
        </p:nvSpPr>
        <p:spPr>
          <a:xfrm>
            <a:off x="9658350" y="6356350"/>
            <a:ext cx="1695450" cy="365125"/>
          </a:xfrm>
        </p:spPr>
        <p:txBody>
          <a:bodyPr/>
          <a:lstStyle>
            <a:lvl1pPr>
              <a:defRPr sz="900"/>
            </a:lvl1pPr>
          </a:lstStyle>
          <a:p>
            <a:fld id="{A49DFD55-3C28-40EF-9E31-A92D2E4017FF}" type="slidenum">
              <a:rPr lang="en-US" smtClean="0"/>
              <a:pPr/>
              <a:t>‹#›</a:t>
            </a:fld>
            <a:endParaRPr lang="en-US" dirty="0"/>
          </a:p>
        </p:txBody>
      </p:sp>
      <p:cxnSp>
        <p:nvCxnSpPr>
          <p:cNvPr id="9" name="Straight Connector 8">
            <a:extLst>
              <a:ext uri="{FF2B5EF4-FFF2-40B4-BE49-F238E27FC236}">
                <a16:creationId xmlns="" xmlns:a16="http://schemas.microsoft.com/office/drawing/2014/main" id="{BDAC7E4E-FE06-4E90-8107-6B543E5515ED}"/>
              </a:ext>
              <a:ext uri="{C183D7F6-B498-43B3-948B-1728B52AA6E4}">
                <adec:decorative xmlns="" xmlns:adec="http://schemas.microsoft.com/office/drawing/2017/decorative" val="1"/>
              </a:ext>
            </a:extLst>
          </p:cNvPr>
          <p:cNvCxnSpPr/>
          <p:nvPr userDrawn="1"/>
        </p:nvCxnSpPr>
        <p:spPr>
          <a:xfrm flipV="1">
            <a:off x="2209800" y="0"/>
            <a:ext cx="243840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3065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Slide 4 People">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1CF3B5C-31C4-46BA-9FAD-72DF917A84DA}"/>
              </a:ext>
            </a:extLst>
          </p:cNvPr>
          <p:cNvSpPr>
            <a:spLocks noGrp="1"/>
          </p:cNvSpPr>
          <p:nvPr>
            <p:ph type="title" hasCustomPrompt="1"/>
          </p:nvPr>
        </p:nvSpPr>
        <p:spPr>
          <a:xfrm>
            <a:off x="1885156" y="892177"/>
            <a:ext cx="8421688" cy="1325563"/>
          </a:xfrm>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11" name="Picture Placeholder 10">
            <a:extLst>
              <a:ext uri="{FF2B5EF4-FFF2-40B4-BE49-F238E27FC236}">
                <a16:creationId xmlns="" xmlns:a16="http://schemas.microsoft.com/office/drawing/2014/main" id="{B0BDE76A-30A6-4268-9656-28A484C3DCC9}"/>
              </a:ext>
            </a:extLst>
          </p:cNvPr>
          <p:cNvSpPr>
            <a:spLocks noGrp="1"/>
          </p:cNvSpPr>
          <p:nvPr>
            <p:ph type="pic" sz="quarter" idx="14"/>
          </p:nvPr>
        </p:nvSpPr>
        <p:spPr>
          <a:xfrm>
            <a:off x="1487181" y="2886074"/>
            <a:ext cx="1845511" cy="1845511"/>
          </a:xfrm>
          <a:solidFill>
            <a:schemeClr val="bg1">
              <a:lumMod val="95000"/>
            </a:schemeClr>
          </a:solidFill>
        </p:spPr>
        <p:txBody>
          <a:bodyPr/>
          <a:lstStyle/>
          <a:p>
            <a:r>
              <a:rPr lang="en-US"/>
              <a:t>Click icon to add picture</a:t>
            </a:r>
            <a:endParaRPr lang="en-US" dirty="0"/>
          </a:p>
        </p:txBody>
      </p:sp>
      <p:sp>
        <p:nvSpPr>
          <p:cNvPr id="3" name="Text Placeholder 2">
            <a:extLst>
              <a:ext uri="{FF2B5EF4-FFF2-40B4-BE49-F238E27FC236}">
                <a16:creationId xmlns="" xmlns:a16="http://schemas.microsoft.com/office/drawing/2014/main" id="{B659CD1F-9DFB-4048-9B9B-2BD7D4EC6400}"/>
              </a:ext>
            </a:extLst>
          </p:cNvPr>
          <p:cNvSpPr>
            <a:spLocks noGrp="1"/>
          </p:cNvSpPr>
          <p:nvPr>
            <p:ph type="body" idx="1" hasCustomPrompt="1"/>
          </p:nvPr>
        </p:nvSpPr>
        <p:spPr>
          <a:xfrm>
            <a:off x="1228568" y="5084524"/>
            <a:ext cx="2317707"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6" name="Text Placeholder 2">
            <a:extLst>
              <a:ext uri="{FF2B5EF4-FFF2-40B4-BE49-F238E27FC236}">
                <a16:creationId xmlns="" xmlns:a16="http://schemas.microsoft.com/office/drawing/2014/main" id="{A02C0876-23F7-41FA-9AC9-721097D1A3CD}"/>
              </a:ext>
            </a:extLst>
          </p:cNvPr>
          <p:cNvSpPr>
            <a:spLocks noGrp="1"/>
          </p:cNvSpPr>
          <p:nvPr>
            <p:ph type="body" idx="21" hasCustomPrompt="1"/>
          </p:nvPr>
        </p:nvSpPr>
        <p:spPr>
          <a:xfrm>
            <a:off x="1487181" y="5464114"/>
            <a:ext cx="1845511"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17" name="Picture Placeholder 10">
            <a:extLst>
              <a:ext uri="{FF2B5EF4-FFF2-40B4-BE49-F238E27FC236}">
                <a16:creationId xmlns="" xmlns:a16="http://schemas.microsoft.com/office/drawing/2014/main" id="{C4CA5C9C-91D5-44B1-A82A-A49732B4691A}"/>
              </a:ext>
            </a:extLst>
          </p:cNvPr>
          <p:cNvSpPr>
            <a:spLocks noGrp="1"/>
          </p:cNvSpPr>
          <p:nvPr>
            <p:ph type="pic" sz="quarter" idx="15"/>
          </p:nvPr>
        </p:nvSpPr>
        <p:spPr>
          <a:xfrm>
            <a:off x="3836914" y="2886074"/>
            <a:ext cx="1845511" cy="1845511"/>
          </a:xfrm>
          <a:solidFill>
            <a:schemeClr val="bg1">
              <a:lumMod val="95000"/>
            </a:schemeClr>
          </a:solidFill>
        </p:spPr>
        <p:txBody>
          <a:bodyPr/>
          <a:lstStyle/>
          <a:p>
            <a:r>
              <a:rPr lang="en-US"/>
              <a:t>Click icon to add picture</a:t>
            </a:r>
            <a:endParaRPr lang="en-US" dirty="0"/>
          </a:p>
        </p:txBody>
      </p:sp>
      <p:sp>
        <p:nvSpPr>
          <p:cNvPr id="23" name="Text Placeholder 2">
            <a:extLst>
              <a:ext uri="{FF2B5EF4-FFF2-40B4-BE49-F238E27FC236}">
                <a16:creationId xmlns="" xmlns:a16="http://schemas.microsoft.com/office/drawing/2014/main" id="{572D0301-10F1-41B4-BEF8-C53FA4D66214}"/>
              </a:ext>
            </a:extLst>
          </p:cNvPr>
          <p:cNvSpPr>
            <a:spLocks noGrp="1"/>
          </p:cNvSpPr>
          <p:nvPr>
            <p:ph type="body" idx="18" hasCustomPrompt="1"/>
          </p:nvPr>
        </p:nvSpPr>
        <p:spPr>
          <a:xfrm>
            <a:off x="3578300" y="5084524"/>
            <a:ext cx="2330816"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7" name="Text Placeholder 2">
            <a:extLst>
              <a:ext uri="{FF2B5EF4-FFF2-40B4-BE49-F238E27FC236}">
                <a16:creationId xmlns="" xmlns:a16="http://schemas.microsoft.com/office/drawing/2014/main" id="{7ADEB263-F204-4A78-A5E0-7361EFE0B921}"/>
              </a:ext>
            </a:extLst>
          </p:cNvPr>
          <p:cNvSpPr>
            <a:spLocks noGrp="1"/>
          </p:cNvSpPr>
          <p:nvPr>
            <p:ph type="body" idx="22" hasCustomPrompt="1"/>
          </p:nvPr>
        </p:nvSpPr>
        <p:spPr>
          <a:xfrm>
            <a:off x="3836913" y="5478796"/>
            <a:ext cx="1855949"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8" name="Picture Placeholder 10">
            <a:extLst>
              <a:ext uri="{FF2B5EF4-FFF2-40B4-BE49-F238E27FC236}">
                <a16:creationId xmlns="" xmlns:a16="http://schemas.microsoft.com/office/drawing/2014/main" id="{4EBC7D6F-397D-4C5A-AA62-F683F88531A2}"/>
              </a:ext>
            </a:extLst>
          </p:cNvPr>
          <p:cNvSpPr>
            <a:spLocks noGrp="1"/>
          </p:cNvSpPr>
          <p:nvPr>
            <p:ph type="pic" sz="quarter" idx="16"/>
          </p:nvPr>
        </p:nvSpPr>
        <p:spPr>
          <a:xfrm>
            <a:off x="6327578" y="2886074"/>
            <a:ext cx="1845511" cy="1845511"/>
          </a:xfrm>
          <a:solidFill>
            <a:schemeClr val="bg1">
              <a:lumMod val="95000"/>
            </a:schemeClr>
          </a:solidFill>
        </p:spPr>
        <p:txBody>
          <a:bodyPr/>
          <a:lstStyle/>
          <a:p>
            <a:pPr lvl="1"/>
            <a:r>
              <a:rPr lang="en-US"/>
              <a:t>Click icon to add picture</a:t>
            </a:r>
            <a:endParaRPr lang="en-US" dirty="0"/>
          </a:p>
        </p:txBody>
      </p:sp>
      <p:sp>
        <p:nvSpPr>
          <p:cNvPr id="24" name="Text Placeholder 2">
            <a:extLst>
              <a:ext uri="{FF2B5EF4-FFF2-40B4-BE49-F238E27FC236}">
                <a16:creationId xmlns="" xmlns:a16="http://schemas.microsoft.com/office/drawing/2014/main" id="{E767B9DE-7410-43CC-90CF-52D67EF03D48}"/>
              </a:ext>
            </a:extLst>
          </p:cNvPr>
          <p:cNvSpPr>
            <a:spLocks noGrp="1"/>
          </p:cNvSpPr>
          <p:nvPr>
            <p:ph type="body" idx="19" hasCustomPrompt="1"/>
          </p:nvPr>
        </p:nvSpPr>
        <p:spPr>
          <a:xfrm>
            <a:off x="6068964" y="5084524"/>
            <a:ext cx="2317707"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8" name="Text Placeholder 2">
            <a:extLst>
              <a:ext uri="{FF2B5EF4-FFF2-40B4-BE49-F238E27FC236}">
                <a16:creationId xmlns="" xmlns:a16="http://schemas.microsoft.com/office/drawing/2014/main" id="{103678F5-B025-46E2-BD45-E77861487165}"/>
              </a:ext>
            </a:extLst>
          </p:cNvPr>
          <p:cNvSpPr>
            <a:spLocks noGrp="1"/>
          </p:cNvSpPr>
          <p:nvPr>
            <p:ph type="body" idx="23" hasCustomPrompt="1"/>
          </p:nvPr>
        </p:nvSpPr>
        <p:spPr>
          <a:xfrm>
            <a:off x="6327577" y="5478796"/>
            <a:ext cx="1845511"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9" name="Picture Placeholder 10">
            <a:extLst>
              <a:ext uri="{FF2B5EF4-FFF2-40B4-BE49-F238E27FC236}">
                <a16:creationId xmlns="" xmlns:a16="http://schemas.microsoft.com/office/drawing/2014/main" id="{92E6B581-A522-4758-A9A4-8B9C7B860CF2}"/>
              </a:ext>
            </a:extLst>
          </p:cNvPr>
          <p:cNvSpPr>
            <a:spLocks noGrp="1"/>
          </p:cNvSpPr>
          <p:nvPr>
            <p:ph type="pic" sz="quarter" idx="17"/>
          </p:nvPr>
        </p:nvSpPr>
        <p:spPr>
          <a:xfrm>
            <a:off x="8747458" y="2886074"/>
            <a:ext cx="1845511" cy="1845511"/>
          </a:xfrm>
          <a:solidFill>
            <a:schemeClr val="bg1">
              <a:lumMod val="95000"/>
            </a:schemeClr>
          </a:solidFill>
        </p:spPr>
        <p:txBody>
          <a:bodyPr/>
          <a:lstStyle/>
          <a:p>
            <a:r>
              <a:rPr lang="en-US"/>
              <a:t>Click icon to add picture</a:t>
            </a:r>
            <a:endParaRPr lang="en-US" dirty="0"/>
          </a:p>
        </p:txBody>
      </p:sp>
      <p:sp>
        <p:nvSpPr>
          <p:cNvPr id="25" name="Text Placeholder 2">
            <a:extLst>
              <a:ext uri="{FF2B5EF4-FFF2-40B4-BE49-F238E27FC236}">
                <a16:creationId xmlns="" xmlns:a16="http://schemas.microsoft.com/office/drawing/2014/main" id="{E13DFE1F-4534-4828-990E-B052F51FC65C}"/>
              </a:ext>
            </a:extLst>
          </p:cNvPr>
          <p:cNvSpPr>
            <a:spLocks noGrp="1"/>
          </p:cNvSpPr>
          <p:nvPr>
            <p:ph type="body" idx="20" hasCustomPrompt="1"/>
          </p:nvPr>
        </p:nvSpPr>
        <p:spPr>
          <a:xfrm>
            <a:off x="8488845" y="5084524"/>
            <a:ext cx="2317706"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9" name="Text Placeholder 2">
            <a:extLst>
              <a:ext uri="{FF2B5EF4-FFF2-40B4-BE49-F238E27FC236}">
                <a16:creationId xmlns="" xmlns:a16="http://schemas.microsoft.com/office/drawing/2014/main" id="{7E3F385B-4DD9-4F3C-A02B-179B9FA61292}"/>
              </a:ext>
            </a:extLst>
          </p:cNvPr>
          <p:cNvSpPr>
            <a:spLocks noGrp="1"/>
          </p:cNvSpPr>
          <p:nvPr>
            <p:ph type="body" idx="24" hasCustomPrompt="1"/>
          </p:nvPr>
        </p:nvSpPr>
        <p:spPr>
          <a:xfrm>
            <a:off x="8747458" y="5464114"/>
            <a:ext cx="1845510"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7" name="Date Placeholder 6">
            <a:extLst>
              <a:ext uri="{FF2B5EF4-FFF2-40B4-BE49-F238E27FC236}">
                <a16:creationId xmlns="" xmlns:a16="http://schemas.microsoft.com/office/drawing/2014/main" id="{F255C16C-AA88-4BBF-8040-11ECFED618E0}"/>
              </a:ext>
            </a:extLst>
          </p:cNvPr>
          <p:cNvSpPr>
            <a:spLocks noGrp="1"/>
          </p:cNvSpPr>
          <p:nvPr>
            <p:ph type="dt" sz="half" idx="10"/>
          </p:nvPr>
        </p:nvSpPr>
        <p:spPr/>
        <p:txBody>
          <a:bodyPr/>
          <a:lstStyle>
            <a:lvl1pPr>
              <a:defRPr sz="900"/>
            </a:lvl1pPr>
          </a:lstStyle>
          <a:p>
            <a:r>
              <a:rPr lang="en-US" dirty="0"/>
              <a:t>20XX</a:t>
            </a:r>
          </a:p>
        </p:txBody>
      </p:sp>
      <p:sp>
        <p:nvSpPr>
          <p:cNvPr id="8" name="Footer Placeholder 7">
            <a:extLst>
              <a:ext uri="{FF2B5EF4-FFF2-40B4-BE49-F238E27FC236}">
                <a16:creationId xmlns="" xmlns:a16="http://schemas.microsoft.com/office/drawing/2014/main" id="{CBE560E3-F935-488F-8F0E-191D7B6B54B8}"/>
              </a:ext>
            </a:extLst>
          </p:cNvPr>
          <p:cNvSpPr>
            <a:spLocks noGrp="1"/>
          </p:cNvSpPr>
          <p:nvPr>
            <p:ph type="ftr" sz="quarter" idx="11"/>
          </p:nvPr>
        </p:nvSpPr>
        <p:spPr/>
        <p:txBody>
          <a:bodyPr/>
          <a:lstStyle>
            <a:lvl1pPr>
              <a:defRPr sz="900"/>
            </a:lvl1pPr>
          </a:lstStyle>
          <a:p>
            <a:r>
              <a:rPr lang="en-US" dirty="0"/>
              <a:t>PRESENTATION TITLE</a:t>
            </a:r>
          </a:p>
        </p:txBody>
      </p:sp>
      <p:sp>
        <p:nvSpPr>
          <p:cNvPr id="9" name="Slide Number Placeholder 8">
            <a:extLst>
              <a:ext uri="{FF2B5EF4-FFF2-40B4-BE49-F238E27FC236}">
                <a16:creationId xmlns="" xmlns:a16="http://schemas.microsoft.com/office/drawing/2014/main" id="{9B9CD8B2-CC23-467F-B0EE-2CC06D6308BD}"/>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grpSp>
        <p:nvGrpSpPr>
          <p:cNvPr id="4" name="Group 3">
            <a:extLst>
              <a:ext uri="{FF2B5EF4-FFF2-40B4-BE49-F238E27FC236}">
                <a16:creationId xmlns="" xmlns:a16="http://schemas.microsoft.com/office/drawing/2014/main" id="{73C911F2-9041-416A-B83C-F23B354E063B}"/>
              </a:ext>
              <a:ext uri="{C183D7F6-B498-43B3-948B-1728B52AA6E4}">
                <adec:decorative xmlns="" xmlns:adec="http://schemas.microsoft.com/office/drawing/2017/decorative" val="1"/>
              </a:ext>
            </a:extLst>
          </p:cNvPr>
          <p:cNvGrpSpPr/>
          <p:nvPr userDrawn="1"/>
        </p:nvGrpSpPr>
        <p:grpSpPr>
          <a:xfrm>
            <a:off x="7334250" y="0"/>
            <a:ext cx="4857750" cy="1724025"/>
            <a:chOff x="7334250" y="0"/>
            <a:chExt cx="4857750" cy="1724025"/>
          </a:xfrm>
        </p:grpSpPr>
        <p:cxnSp>
          <p:nvCxnSpPr>
            <p:cNvPr id="10" name="Straight Connector 9">
              <a:extLst>
                <a:ext uri="{FF2B5EF4-FFF2-40B4-BE49-F238E27FC236}">
                  <a16:creationId xmlns="" xmlns:a16="http://schemas.microsoft.com/office/drawing/2014/main" id="{4E4B72DA-52CB-4D39-A342-8857B4D959B2}"/>
                </a:ext>
              </a:extLst>
            </p:cNvPr>
            <p:cNvCxnSpPr/>
            <p:nvPr userDrawn="1"/>
          </p:nvCxnSpPr>
          <p:spPr>
            <a:xfrm flipH="1" flipV="1">
              <a:off x="7334250" y="0"/>
              <a:ext cx="4857750" cy="76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 xmlns:a16="http://schemas.microsoft.com/office/drawing/2014/main" id="{21D9BCDA-DFB7-41A4-A7C7-CEE86CEDCBE5}"/>
                </a:ext>
              </a:extLst>
            </p:cNvPr>
            <p:cNvCxnSpPr>
              <a:cxnSpLocks/>
            </p:cNvCxnSpPr>
            <p:nvPr userDrawn="1"/>
          </p:nvCxnSpPr>
          <p:spPr>
            <a:xfrm>
              <a:off x="11487150" y="0"/>
              <a:ext cx="704850" cy="17240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951227852"/>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am Slide 8 People">
    <p:bg>
      <p:bgPr>
        <a:solidFill>
          <a:schemeClr val="bg1"/>
        </a:solidFill>
        <a:effectLst/>
      </p:bgPr>
    </p:bg>
    <p:spTree>
      <p:nvGrpSpPr>
        <p:cNvPr id="1" name=""/>
        <p:cNvGrpSpPr/>
        <p:nvPr/>
      </p:nvGrpSpPr>
      <p:grpSpPr>
        <a:xfrm>
          <a:off x="0" y="0"/>
          <a:ext cx="0" cy="0"/>
          <a:chOff x="0" y="0"/>
          <a:chExt cx="0" cy="0"/>
        </a:xfrm>
      </p:grpSpPr>
      <p:grpSp>
        <p:nvGrpSpPr>
          <p:cNvPr id="4" name="Group 3">
            <a:extLst>
              <a:ext uri="{FF2B5EF4-FFF2-40B4-BE49-F238E27FC236}">
                <a16:creationId xmlns="" xmlns:a16="http://schemas.microsoft.com/office/drawing/2014/main" id="{187AAB93-862D-455E-9E73-3D0DAEFDEDB4}"/>
              </a:ext>
              <a:ext uri="{C183D7F6-B498-43B3-948B-1728B52AA6E4}">
                <adec:decorative xmlns="" xmlns:adec="http://schemas.microsoft.com/office/drawing/2017/decorative" val="1"/>
              </a:ext>
            </a:extLst>
          </p:cNvPr>
          <p:cNvGrpSpPr/>
          <p:nvPr userDrawn="1"/>
        </p:nvGrpSpPr>
        <p:grpSpPr>
          <a:xfrm>
            <a:off x="0" y="473953"/>
            <a:ext cx="12192000" cy="5621336"/>
            <a:chOff x="0" y="473953"/>
            <a:chExt cx="12192000" cy="5621336"/>
          </a:xfrm>
        </p:grpSpPr>
        <p:pic>
          <p:nvPicPr>
            <p:cNvPr id="13" name="Graphic 12">
              <a:extLst>
                <a:ext uri="{FF2B5EF4-FFF2-40B4-BE49-F238E27FC236}">
                  <a16:creationId xmlns="" xmlns:a16="http://schemas.microsoft.com/office/drawing/2014/main" id="{B0DFD584-E5CF-41EF-B51E-679CE22DDF93}"/>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0" y="473953"/>
              <a:ext cx="2057400" cy="1647825"/>
            </a:xfrm>
            <a:prstGeom prst="rect">
              <a:avLst/>
            </a:prstGeom>
          </p:spPr>
        </p:pic>
        <p:pic>
          <p:nvPicPr>
            <p:cNvPr id="14" name="Graphic 13">
              <a:extLst>
                <a:ext uri="{FF2B5EF4-FFF2-40B4-BE49-F238E27FC236}">
                  <a16:creationId xmlns="" xmlns:a16="http://schemas.microsoft.com/office/drawing/2014/main" id="{E5C02DDF-25A6-42C7-9525-F279CE2095C0}"/>
                </a:ext>
              </a:extLst>
            </p:cNvPr>
            <p:cNvPicPr>
              <a:picLocks noChangeAspect="1"/>
            </p:cNvPicPr>
            <p:nvPr userDrawn="1"/>
          </p:nvPicPr>
          <p:blipFill>
            <a:blip r:embed="rId4">
              <a:extLst>
                <a:ext uri="{96DAC541-7B7A-43D3-8B79-37D633B846F1}">
                  <asvg:svgBlip xmlns="" xmlns:asvg="http://schemas.microsoft.com/office/drawing/2016/SVG/main" r:embed="rId5"/>
                </a:ext>
              </a:extLst>
            </a:blip>
            <a:stretch>
              <a:fillRect/>
            </a:stretch>
          </p:blipFill>
          <p:spPr>
            <a:xfrm>
              <a:off x="11049000" y="5180889"/>
              <a:ext cx="1143000" cy="914400"/>
            </a:xfrm>
            <a:prstGeom prst="rect">
              <a:avLst/>
            </a:prstGeom>
          </p:spPr>
        </p:pic>
      </p:grpSp>
      <p:sp>
        <p:nvSpPr>
          <p:cNvPr id="2" name="Title 1">
            <a:extLst>
              <a:ext uri="{FF2B5EF4-FFF2-40B4-BE49-F238E27FC236}">
                <a16:creationId xmlns="" xmlns:a16="http://schemas.microsoft.com/office/drawing/2014/main" id="{81CF3B5C-31C4-46BA-9FAD-72DF917A84DA}"/>
              </a:ext>
            </a:extLst>
          </p:cNvPr>
          <p:cNvSpPr>
            <a:spLocks noGrp="1"/>
          </p:cNvSpPr>
          <p:nvPr>
            <p:ph type="title" hasCustomPrompt="1"/>
          </p:nvPr>
        </p:nvSpPr>
        <p:spPr>
          <a:xfrm>
            <a:off x="1885156" y="892177"/>
            <a:ext cx="8421688" cy="1325563"/>
          </a:xfrm>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11" name="Picture Placeholder 10">
            <a:extLst>
              <a:ext uri="{FF2B5EF4-FFF2-40B4-BE49-F238E27FC236}">
                <a16:creationId xmlns="" xmlns:a16="http://schemas.microsoft.com/office/drawing/2014/main" id="{B0BDE76A-30A6-4268-9656-28A484C3DCC9}"/>
              </a:ext>
            </a:extLst>
          </p:cNvPr>
          <p:cNvSpPr>
            <a:spLocks noGrp="1"/>
          </p:cNvSpPr>
          <p:nvPr>
            <p:ph type="pic" sz="quarter" idx="14"/>
          </p:nvPr>
        </p:nvSpPr>
        <p:spPr>
          <a:xfrm>
            <a:off x="1877176" y="2428875"/>
            <a:ext cx="1066800" cy="1066800"/>
          </a:xfrm>
          <a:solidFill>
            <a:schemeClr val="tx1"/>
          </a:solidFill>
        </p:spPr>
        <p:txBody>
          <a:bodyPr>
            <a:normAutofit/>
          </a:bodyPr>
          <a:lstStyle>
            <a:lvl1pPr marL="0" indent="0" algn="l">
              <a:lnSpc>
                <a:spcPct val="100000"/>
              </a:lnSpc>
              <a:buFont typeface="Arial" panose="020B0604020202020204" pitchFamily="34" charset="0"/>
              <a:buNone/>
              <a:defRPr sz="900">
                <a:solidFill>
                  <a:sysClr val="windowText" lastClr="000000"/>
                </a:solidFill>
              </a:defRPr>
            </a:lvl1pPr>
          </a:lstStyle>
          <a:p>
            <a:r>
              <a:rPr lang="en-US"/>
              <a:t>Click icon to add picture</a:t>
            </a:r>
            <a:endParaRPr lang="en-US" dirty="0"/>
          </a:p>
        </p:txBody>
      </p:sp>
      <p:sp>
        <p:nvSpPr>
          <p:cNvPr id="3" name="Text Placeholder 2">
            <a:extLst>
              <a:ext uri="{FF2B5EF4-FFF2-40B4-BE49-F238E27FC236}">
                <a16:creationId xmlns="" xmlns:a16="http://schemas.microsoft.com/office/drawing/2014/main" id="{B659CD1F-9DFB-4048-9B9B-2BD7D4EC6400}"/>
              </a:ext>
            </a:extLst>
          </p:cNvPr>
          <p:cNvSpPr>
            <a:spLocks noGrp="1"/>
          </p:cNvSpPr>
          <p:nvPr>
            <p:ph type="body" idx="1" hasCustomPrompt="1"/>
          </p:nvPr>
        </p:nvSpPr>
        <p:spPr>
          <a:xfrm>
            <a:off x="1500168" y="3654378"/>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6" name="Text Placeholder 2">
            <a:extLst>
              <a:ext uri="{FF2B5EF4-FFF2-40B4-BE49-F238E27FC236}">
                <a16:creationId xmlns="" xmlns:a16="http://schemas.microsoft.com/office/drawing/2014/main" id="{A02C0876-23F7-41FA-9AC9-721097D1A3CD}"/>
              </a:ext>
            </a:extLst>
          </p:cNvPr>
          <p:cNvSpPr>
            <a:spLocks noGrp="1"/>
          </p:cNvSpPr>
          <p:nvPr>
            <p:ph type="body" idx="21" hasCustomPrompt="1"/>
          </p:nvPr>
        </p:nvSpPr>
        <p:spPr>
          <a:xfrm>
            <a:off x="1500168" y="3809747"/>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7" name="Picture Placeholder 10">
            <a:extLst>
              <a:ext uri="{FF2B5EF4-FFF2-40B4-BE49-F238E27FC236}">
                <a16:creationId xmlns="" xmlns:a16="http://schemas.microsoft.com/office/drawing/2014/main" id="{C4CA5C9C-91D5-44B1-A82A-A49732B4691A}"/>
              </a:ext>
            </a:extLst>
          </p:cNvPr>
          <p:cNvSpPr>
            <a:spLocks noGrp="1"/>
          </p:cNvSpPr>
          <p:nvPr>
            <p:ph type="pic" sz="quarter" idx="15"/>
          </p:nvPr>
        </p:nvSpPr>
        <p:spPr>
          <a:xfrm>
            <a:off x="4226270" y="2428875"/>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23" name="Text Placeholder 2">
            <a:extLst>
              <a:ext uri="{FF2B5EF4-FFF2-40B4-BE49-F238E27FC236}">
                <a16:creationId xmlns="" xmlns:a16="http://schemas.microsoft.com/office/drawing/2014/main" id="{572D0301-10F1-41B4-BEF8-C53FA4D66214}"/>
              </a:ext>
            </a:extLst>
          </p:cNvPr>
          <p:cNvSpPr>
            <a:spLocks noGrp="1"/>
          </p:cNvSpPr>
          <p:nvPr>
            <p:ph type="body" idx="18" hasCustomPrompt="1"/>
          </p:nvPr>
        </p:nvSpPr>
        <p:spPr>
          <a:xfrm>
            <a:off x="3849262" y="3654378"/>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7" name="Text Placeholder 2">
            <a:extLst>
              <a:ext uri="{FF2B5EF4-FFF2-40B4-BE49-F238E27FC236}">
                <a16:creationId xmlns="" xmlns:a16="http://schemas.microsoft.com/office/drawing/2014/main" id="{7ADEB263-F204-4A78-A5E0-7361EFE0B921}"/>
              </a:ext>
            </a:extLst>
          </p:cNvPr>
          <p:cNvSpPr>
            <a:spLocks noGrp="1"/>
          </p:cNvSpPr>
          <p:nvPr>
            <p:ph type="body" idx="22" hasCustomPrompt="1"/>
          </p:nvPr>
        </p:nvSpPr>
        <p:spPr>
          <a:xfrm>
            <a:off x="3849262" y="3809747"/>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32" name="Picture Placeholder 10">
            <a:extLst>
              <a:ext uri="{FF2B5EF4-FFF2-40B4-BE49-F238E27FC236}">
                <a16:creationId xmlns="" xmlns:a16="http://schemas.microsoft.com/office/drawing/2014/main" id="{1938DB4D-239F-4E8E-8802-0470B0131189}"/>
              </a:ext>
            </a:extLst>
          </p:cNvPr>
          <p:cNvSpPr>
            <a:spLocks noGrp="1"/>
          </p:cNvSpPr>
          <p:nvPr>
            <p:ph type="pic" sz="quarter" idx="37"/>
          </p:nvPr>
        </p:nvSpPr>
        <p:spPr>
          <a:xfrm>
            <a:off x="6655584" y="2428875"/>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24" name="Text Placeholder 2">
            <a:extLst>
              <a:ext uri="{FF2B5EF4-FFF2-40B4-BE49-F238E27FC236}">
                <a16:creationId xmlns="" xmlns:a16="http://schemas.microsoft.com/office/drawing/2014/main" id="{E767B9DE-7410-43CC-90CF-52D67EF03D48}"/>
              </a:ext>
            </a:extLst>
          </p:cNvPr>
          <p:cNvSpPr>
            <a:spLocks noGrp="1"/>
          </p:cNvSpPr>
          <p:nvPr>
            <p:ph type="body" idx="19" hasCustomPrompt="1"/>
          </p:nvPr>
        </p:nvSpPr>
        <p:spPr>
          <a:xfrm>
            <a:off x="6198355" y="3654378"/>
            <a:ext cx="2105135"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28" name="Text Placeholder 2">
            <a:extLst>
              <a:ext uri="{FF2B5EF4-FFF2-40B4-BE49-F238E27FC236}">
                <a16:creationId xmlns="" xmlns:a16="http://schemas.microsoft.com/office/drawing/2014/main" id="{103678F5-B025-46E2-BD45-E77861487165}"/>
              </a:ext>
            </a:extLst>
          </p:cNvPr>
          <p:cNvSpPr>
            <a:spLocks noGrp="1"/>
          </p:cNvSpPr>
          <p:nvPr>
            <p:ph type="body" idx="23" hasCustomPrompt="1"/>
          </p:nvPr>
        </p:nvSpPr>
        <p:spPr>
          <a:xfrm>
            <a:off x="6095999" y="3809747"/>
            <a:ext cx="2299855"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9" name="Picture Placeholder 10">
            <a:extLst>
              <a:ext uri="{FF2B5EF4-FFF2-40B4-BE49-F238E27FC236}">
                <a16:creationId xmlns="" xmlns:a16="http://schemas.microsoft.com/office/drawing/2014/main" id="{92E6B581-A522-4758-A9A4-8B9C7B860CF2}"/>
              </a:ext>
            </a:extLst>
          </p:cNvPr>
          <p:cNvSpPr>
            <a:spLocks noGrp="1"/>
          </p:cNvSpPr>
          <p:nvPr>
            <p:ph type="pic" sz="quarter" idx="17"/>
          </p:nvPr>
        </p:nvSpPr>
        <p:spPr>
          <a:xfrm>
            <a:off x="9136814" y="2428875"/>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25" name="Text Placeholder 2">
            <a:extLst>
              <a:ext uri="{FF2B5EF4-FFF2-40B4-BE49-F238E27FC236}">
                <a16:creationId xmlns="" xmlns:a16="http://schemas.microsoft.com/office/drawing/2014/main" id="{E13DFE1F-4534-4828-990E-B052F51FC65C}"/>
              </a:ext>
            </a:extLst>
          </p:cNvPr>
          <p:cNvSpPr>
            <a:spLocks noGrp="1"/>
          </p:cNvSpPr>
          <p:nvPr>
            <p:ph type="body" idx="20" hasCustomPrompt="1"/>
          </p:nvPr>
        </p:nvSpPr>
        <p:spPr>
          <a:xfrm>
            <a:off x="8759806" y="3654378"/>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9" name="Text Placeholder 2">
            <a:extLst>
              <a:ext uri="{FF2B5EF4-FFF2-40B4-BE49-F238E27FC236}">
                <a16:creationId xmlns="" xmlns:a16="http://schemas.microsoft.com/office/drawing/2014/main" id="{7E3F385B-4DD9-4F3C-A02B-179B9FA61292}"/>
              </a:ext>
            </a:extLst>
          </p:cNvPr>
          <p:cNvSpPr>
            <a:spLocks noGrp="1"/>
          </p:cNvSpPr>
          <p:nvPr>
            <p:ph type="body" idx="24" hasCustomPrompt="1"/>
          </p:nvPr>
        </p:nvSpPr>
        <p:spPr>
          <a:xfrm>
            <a:off x="8744480" y="3809747"/>
            <a:ext cx="1844126"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55" name="Picture Placeholder 10">
            <a:extLst>
              <a:ext uri="{FF2B5EF4-FFF2-40B4-BE49-F238E27FC236}">
                <a16:creationId xmlns="" xmlns:a16="http://schemas.microsoft.com/office/drawing/2014/main" id="{1EBAEB1D-A7F9-4F90-B642-4277D3802BAB}"/>
              </a:ext>
            </a:extLst>
          </p:cNvPr>
          <p:cNvSpPr>
            <a:spLocks noGrp="1"/>
          </p:cNvSpPr>
          <p:nvPr>
            <p:ph type="pic" sz="quarter" idx="26"/>
          </p:nvPr>
        </p:nvSpPr>
        <p:spPr>
          <a:xfrm>
            <a:off x="1877176"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54" name="Text Placeholder 2">
            <a:extLst>
              <a:ext uri="{FF2B5EF4-FFF2-40B4-BE49-F238E27FC236}">
                <a16:creationId xmlns="" xmlns:a16="http://schemas.microsoft.com/office/drawing/2014/main" id="{22930C5B-603C-494E-A467-8B394D01D406}"/>
              </a:ext>
            </a:extLst>
          </p:cNvPr>
          <p:cNvSpPr>
            <a:spLocks noGrp="1"/>
          </p:cNvSpPr>
          <p:nvPr>
            <p:ph type="body" idx="25" hasCustomPrompt="1"/>
          </p:nvPr>
        </p:nvSpPr>
        <p:spPr>
          <a:xfrm>
            <a:off x="1500168"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2" name="Text Placeholder 2">
            <a:extLst>
              <a:ext uri="{FF2B5EF4-FFF2-40B4-BE49-F238E27FC236}">
                <a16:creationId xmlns="" xmlns:a16="http://schemas.microsoft.com/office/drawing/2014/main" id="{540C455F-A23B-493F-B95E-AB485D91DA6A}"/>
              </a:ext>
            </a:extLst>
          </p:cNvPr>
          <p:cNvSpPr>
            <a:spLocks noGrp="1"/>
          </p:cNvSpPr>
          <p:nvPr>
            <p:ph type="body" idx="33" hasCustomPrompt="1"/>
          </p:nvPr>
        </p:nvSpPr>
        <p:spPr>
          <a:xfrm>
            <a:off x="1500168" y="5668583"/>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56" name="Picture Placeholder 10">
            <a:extLst>
              <a:ext uri="{FF2B5EF4-FFF2-40B4-BE49-F238E27FC236}">
                <a16:creationId xmlns="" xmlns:a16="http://schemas.microsoft.com/office/drawing/2014/main" id="{9461A69E-14C8-4325-89AF-D4257C1C05BA}"/>
              </a:ext>
            </a:extLst>
          </p:cNvPr>
          <p:cNvSpPr>
            <a:spLocks noGrp="1"/>
          </p:cNvSpPr>
          <p:nvPr>
            <p:ph type="pic" sz="quarter" idx="27"/>
          </p:nvPr>
        </p:nvSpPr>
        <p:spPr>
          <a:xfrm>
            <a:off x="4226270"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59" name="Text Placeholder 2">
            <a:extLst>
              <a:ext uri="{FF2B5EF4-FFF2-40B4-BE49-F238E27FC236}">
                <a16:creationId xmlns="" xmlns:a16="http://schemas.microsoft.com/office/drawing/2014/main" id="{6D1C374C-DAF7-40EF-B279-4EC7A2AFE6A2}"/>
              </a:ext>
            </a:extLst>
          </p:cNvPr>
          <p:cNvSpPr>
            <a:spLocks noGrp="1"/>
          </p:cNvSpPr>
          <p:nvPr>
            <p:ph type="body" idx="30" hasCustomPrompt="1"/>
          </p:nvPr>
        </p:nvSpPr>
        <p:spPr>
          <a:xfrm>
            <a:off x="3849262"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3" name="Text Placeholder 2">
            <a:extLst>
              <a:ext uri="{FF2B5EF4-FFF2-40B4-BE49-F238E27FC236}">
                <a16:creationId xmlns="" xmlns:a16="http://schemas.microsoft.com/office/drawing/2014/main" id="{421FF438-E4E8-4643-BCB3-4A1C12429042}"/>
              </a:ext>
            </a:extLst>
          </p:cNvPr>
          <p:cNvSpPr>
            <a:spLocks noGrp="1"/>
          </p:cNvSpPr>
          <p:nvPr>
            <p:ph type="body" idx="34" hasCustomPrompt="1"/>
          </p:nvPr>
        </p:nvSpPr>
        <p:spPr>
          <a:xfrm>
            <a:off x="3849262" y="5668583"/>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33" name="Picture Placeholder 10">
            <a:extLst>
              <a:ext uri="{FF2B5EF4-FFF2-40B4-BE49-F238E27FC236}">
                <a16:creationId xmlns="" xmlns:a16="http://schemas.microsoft.com/office/drawing/2014/main" id="{E029C5CA-EDDA-4BF9-9051-8B09E98EE1E2}"/>
              </a:ext>
            </a:extLst>
          </p:cNvPr>
          <p:cNvSpPr>
            <a:spLocks noGrp="1"/>
          </p:cNvSpPr>
          <p:nvPr>
            <p:ph type="pic" sz="quarter" idx="38"/>
          </p:nvPr>
        </p:nvSpPr>
        <p:spPr>
          <a:xfrm>
            <a:off x="6655584"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60" name="Text Placeholder 2">
            <a:extLst>
              <a:ext uri="{FF2B5EF4-FFF2-40B4-BE49-F238E27FC236}">
                <a16:creationId xmlns="" xmlns:a16="http://schemas.microsoft.com/office/drawing/2014/main" id="{D4FEDD19-A7BA-45BB-93A0-F1E896C9F26D}"/>
              </a:ext>
            </a:extLst>
          </p:cNvPr>
          <p:cNvSpPr>
            <a:spLocks noGrp="1"/>
          </p:cNvSpPr>
          <p:nvPr>
            <p:ph type="body" idx="31" hasCustomPrompt="1"/>
          </p:nvPr>
        </p:nvSpPr>
        <p:spPr>
          <a:xfrm>
            <a:off x="6339926"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4" name="Text Placeholder 2">
            <a:extLst>
              <a:ext uri="{FF2B5EF4-FFF2-40B4-BE49-F238E27FC236}">
                <a16:creationId xmlns="" xmlns:a16="http://schemas.microsoft.com/office/drawing/2014/main" id="{A12F0175-7AEE-46B1-9590-D4A427680DC7}"/>
              </a:ext>
            </a:extLst>
          </p:cNvPr>
          <p:cNvSpPr>
            <a:spLocks noGrp="1"/>
          </p:cNvSpPr>
          <p:nvPr>
            <p:ph type="body" idx="35" hasCustomPrompt="1"/>
          </p:nvPr>
        </p:nvSpPr>
        <p:spPr>
          <a:xfrm>
            <a:off x="6339926" y="5668583"/>
            <a:ext cx="1813474"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58" name="Picture Placeholder 10">
            <a:extLst>
              <a:ext uri="{FF2B5EF4-FFF2-40B4-BE49-F238E27FC236}">
                <a16:creationId xmlns="" xmlns:a16="http://schemas.microsoft.com/office/drawing/2014/main" id="{622ED9F4-EB9B-4588-8501-BFECB846EE73}"/>
              </a:ext>
            </a:extLst>
          </p:cNvPr>
          <p:cNvSpPr>
            <a:spLocks noGrp="1"/>
          </p:cNvSpPr>
          <p:nvPr>
            <p:ph type="pic" sz="quarter" idx="29"/>
          </p:nvPr>
        </p:nvSpPr>
        <p:spPr>
          <a:xfrm>
            <a:off x="9136814"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61" name="Text Placeholder 2">
            <a:extLst>
              <a:ext uri="{FF2B5EF4-FFF2-40B4-BE49-F238E27FC236}">
                <a16:creationId xmlns="" xmlns:a16="http://schemas.microsoft.com/office/drawing/2014/main" id="{5026D39F-46AB-4680-9A52-F367344A3531}"/>
              </a:ext>
            </a:extLst>
          </p:cNvPr>
          <p:cNvSpPr>
            <a:spLocks noGrp="1"/>
          </p:cNvSpPr>
          <p:nvPr>
            <p:ph type="body" idx="32" hasCustomPrompt="1"/>
          </p:nvPr>
        </p:nvSpPr>
        <p:spPr>
          <a:xfrm>
            <a:off x="8759806"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5" name="Text Placeholder 2">
            <a:extLst>
              <a:ext uri="{FF2B5EF4-FFF2-40B4-BE49-F238E27FC236}">
                <a16:creationId xmlns="" xmlns:a16="http://schemas.microsoft.com/office/drawing/2014/main" id="{04E11FE2-6320-4E8C-A5B3-8104AF329ADA}"/>
              </a:ext>
            </a:extLst>
          </p:cNvPr>
          <p:cNvSpPr>
            <a:spLocks noGrp="1"/>
          </p:cNvSpPr>
          <p:nvPr>
            <p:ph type="body" idx="36" hasCustomPrompt="1"/>
          </p:nvPr>
        </p:nvSpPr>
        <p:spPr>
          <a:xfrm>
            <a:off x="8744480" y="5668583"/>
            <a:ext cx="1844126"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7" name="Date Placeholder 6">
            <a:extLst>
              <a:ext uri="{FF2B5EF4-FFF2-40B4-BE49-F238E27FC236}">
                <a16:creationId xmlns="" xmlns:a16="http://schemas.microsoft.com/office/drawing/2014/main" id="{F255C16C-AA88-4BBF-8040-11ECFED618E0}"/>
              </a:ext>
            </a:extLst>
          </p:cNvPr>
          <p:cNvSpPr>
            <a:spLocks noGrp="1"/>
          </p:cNvSpPr>
          <p:nvPr>
            <p:ph type="dt" sz="half" idx="10"/>
          </p:nvPr>
        </p:nvSpPr>
        <p:spPr/>
        <p:txBody>
          <a:bodyPr/>
          <a:lstStyle>
            <a:lvl1pPr>
              <a:defRPr sz="900">
                <a:solidFill>
                  <a:srgbClr val="898989"/>
                </a:solidFill>
              </a:defRPr>
            </a:lvl1pPr>
          </a:lstStyle>
          <a:p>
            <a:r>
              <a:rPr lang="en-US" dirty="0"/>
              <a:t>20XX</a:t>
            </a:r>
          </a:p>
        </p:txBody>
      </p:sp>
      <p:sp>
        <p:nvSpPr>
          <p:cNvPr id="8" name="Footer Placeholder 7">
            <a:extLst>
              <a:ext uri="{FF2B5EF4-FFF2-40B4-BE49-F238E27FC236}">
                <a16:creationId xmlns="" xmlns:a16="http://schemas.microsoft.com/office/drawing/2014/main" id="{CBE560E3-F935-488F-8F0E-191D7B6B54B8}"/>
              </a:ext>
            </a:extLst>
          </p:cNvPr>
          <p:cNvSpPr>
            <a:spLocks noGrp="1"/>
          </p:cNvSpPr>
          <p:nvPr>
            <p:ph type="ftr" sz="quarter" idx="11"/>
          </p:nvPr>
        </p:nvSpPr>
        <p:spPr/>
        <p:txBody>
          <a:bodyPr/>
          <a:lstStyle>
            <a:lvl1pPr>
              <a:defRPr sz="900">
                <a:solidFill>
                  <a:srgbClr val="898989"/>
                </a:solidFill>
              </a:defRPr>
            </a:lvl1pPr>
          </a:lstStyle>
          <a:p>
            <a:r>
              <a:rPr lang="en-US" dirty="0"/>
              <a:t>PRESENTATION TITLE</a:t>
            </a:r>
          </a:p>
        </p:txBody>
      </p:sp>
      <p:sp>
        <p:nvSpPr>
          <p:cNvPr id="9" name="Slide Number Placeholder 8">
            <a:extLst>
              <a:ext uri="{FF2B5EF4-FFF2-40B4-BE49-F238E27FC236}">
                <a16:creationId xmlns="" xmlns:a16="http://schemas.microsoft.com/office/drawing/2014/main" id="{9B9CD8B2-CC23-467F-B0EE-2CC06D6308BD}"/>
              </a:ext>
            </a:extLst>
          </p:cNvPr>
          <p:cNvSpPr>
            <a:spLocks noGrp="1"/>
          </p:cNvSpPr>
          <p:nvPr>
            <p:ph type="sldNum" sz="quarter" idx="12"/>
          </p:nvPr>
        </p:nvSpPr>
        <p:spPr/>
        <p:txBody>
          <a:bodyPr/>
          <a:lstStyle>
            <a:lvl1pPr>
              <a:defRPr sz="900">
                <a:solidFill>
                  <a:srgbClr val="898989"/>
                </a:solidFill>
              </a:defRPr>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2857120649"/>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8F4C17E5-24ED-44BC-BA50-02EF903552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4833D101-3AF0-4F06-90ED-B83615C36C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C2AE9FDE-AF95-49F8-A927-35A23C9E65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20XX</a:t>
            </a:r>
          </a:p>
        </p:txBody>
      </p:sp>
      <p:sp>
        <p:nvSpPr>
          <p:cNvPr id="5" name="Footer Placeholder 4">
            <a:extLst>
              <a:ext uri="{FF2B5EF4-FFF2-40B4-BE49-F238E27FC236}">
                <a16:creationId xmlns="" xmlns:a16="http://schemas.microsoft.com/office/drawing/2014/main" id="{CC2E900D-8FF9-4E80-860D-89C2D3B4E4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PRESENTATION TITLE</a:t>
            </a:r>
          </a:p>
        </p:txBody>
      </p:sp>
      <p:sp>
        <p:nvSpPr>
          <p:cNvPr id="6" name="Slide Number Placeholder 5">
            <a:extLst>
              <a:ext uri="{FF2B5EF4-FFF2-40B4-BE49-F238E27FC236}">
                <a16:creationId xmlns="" xmlns:a16="http://schemas.microsoft.com/office/drawing/2014/main" id="{F1A66A0C-1415-46A3-A1FF-BE18C70873E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9DFD55-3C28-40EF-9E31-A92D2E4017FF}" type="slidenum">
              <a:rPr lang="en-US" smtClean="0"/>
              <a:t>‹#›</a:t>
            </a:fld>
            <a:endParaRPr lang="en-US" dirty="0"/>
          </a:p>
        </p:txBody>
      </p:sp>
    </p:spTree>
    <p:extLst>
      <p:ext uri="{BB962C8B-B14F-4D97-AF65-F5344CB8AC3E}">
        <p14:creationId xmlns:p14="http://schemas.microsoft.com/office/powerpoint/2010/main" val="23190612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1" r:id="rId4"/>
    <p:sldLayoutId id="2147483666" r:id="rId5"/>
    <p:sldLayoutId id="2147483667" r:id="rId6"/>
    <p:sldLayoutId id="2147483654" r:id="rId7"/>
    <p:sldLayoutId id="2147483663" r:id="rId8"/>
    <p:sldLayoutId id="2147483662" r:id="rId9"/>
    <p:sldLayoutId id="2147483668" r:id="rId10"/>
    <p:sldLayoutId id="2147483652" r:id="rId11"/>
    <p:sldLayoutId id="2147483653" r:id="rId12"/>
    <p:sldLayoutId id="2147483660" r:id="rId13"/>
    <p:sldLayoutId id="2147483664" r:id="rId14"/>
    <p:sldLayoutId id="2147483665" r:id="rId15"/>
  </p:sldLayoutIdLst>
  <p:hf hdr="0"/>
  <p:txStyles>
    <p:titleStyle>
      <a:lvl1pPr algn="l" defTabSz="914400" rtl="0" eaLnBrk="1" latinLnBrk="0" hangingPunct="1">
        <a:lnSpc>
          <a:spcPct val="90000"/>
        </a:lnSpc>
        <a:spcBef>
          <a:spcPct val="0"/>
        </a:spcBef>
        <a:buNone/>
        <a:defRPr sz="44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png"/><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www.ercot.com/files/docs/2022/09/14/Lubbock%20zip%20codes%2020220913.docx" TargetMode="Externa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hyperlink" Target="mailto:marketops@mylubbock.us" TargetMode="Externa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FE75451-6A4B-484B-9ED1-353CCE25B0F4}"/>
              </a:ext>
            </a:extLst>
          </p:cNvPr>
          <p:cNvSpPr>
            <a:spLocks noGrp="1"/>
          </p:cNvSpPr>
          <p:nvPr>
            <p:ph type="ctrTitle"/>
          </p:nvPr>
        </p:nvSpPr>
        <p:spPr>
          <a:xfrm>
            <a:off x="6416040" y="3926048"/>
            <a:ext cx="4941771" cy="1630994"/>
          </a:xfrm>
        </p:spPr>
        <p:txBody>
          <a:bodyPr/>
          <a:lstStyle/>
          <a:p>
            <a:r>
              <a:rPr lang="en-US" dirty="0"/>
              <a:t>Lubbock </a:t>
            </a:r>
            <a:br>
              <a:rPr lang="en-US" dirty="0"/>
            </a:br>
            <a:r>
              <a:rPr lang="en-US" dirty="0"/>
              <a:t>Retail Integration Task Force – </a:t>
            </a:r>
            <a:r>
              <a:rPr lang="en-US" b="1" dirty="0"/>
              <a:t>LRITF</a:t>
            </a:r>
            <a:br>
              <a:rPr lang="en-US" b="1" dirty="0"/>
            </a:br>
            <a:r>
              <a:rPr lang="en-US" sz="2000" b="1" dirty="0"/>
              <a:t>March 7th, 2023</a:t>
            </a:r>
          </a:p>
        </p:txBody>
      </p:sp>
      <p:sp>
        <p:nvSpPr>
          <p:cNvPr id="3" name="Subtitle 2">
            <a:extLst>
              <a:ext uri="{FF2B5EF4-FFF2-40B4-BE49-F238E27FC236}">
                <a16:creationId xmlns="" xmlns:a16="http://schemas.microsoft.com/office/drawing/2014/main" id="{0236A1B4-B8D1-4A72-8E20-0703F54BF1FE}"/>
              </a:ext>
            </a:extLst>
          </p:cNvPr>
          <p:cNvSpPr>
            <a:spLocks noGrp="1"/>
          </p:cNvSpPr>
          <p:nvPr>
            <p:ph type="subTitle" idx="1"/>
          </p:nvPr>
        </p:nvSpPr>
        <p:spPr>
          <a:xfrm>
            <a:off x="6416041" y="5586890"/>
            <a:ext cx="4941770" cy="396660"/>
          </a:xfrm>
        </p:spPr>
        <p:txBody>
          <a:bodyPr>
            <a:normAutofit fontScale="92500"/>
          </a:bodyPr>
          <a:lstStyle/>
          <a:p>
            <a:r>
              <a:rPr lang="en-US" dirty="0"/>
              <a:t>Chris Rowley     Michael Winegeart     Sheri Wiegand</a:t>
            </a:r>
          </a:p>
        </p:txBody>
      </p:sp>
    </p:spTree>
    <p:extLst>
      <p:ext uri="{BB962C8B-B14F-4D97-AF65-F5344CB8AC3E}">
        <p14:creationId xmlns:p14="http://schemas.microsoft.com/office/powerpoint/2010/main" val="25860588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A93DB88-62DD-4C41-977F-D59BEF14EE76}"/>
              </a:ext>
            </a:extLst>
          </p:cNvPr>
          <p:cNvSpPr>
            <a:spLocks noGrp="1"/>
          </p:cNvSpPr>
          <p:nvPr>
            <p:ph type="title"/>
          </p:nvPr>
        </p:nvSpPr>
        <p:spPr>
          <a:xfrm>
            <a:off x="838200" y="5509419"/>
            <a:ext cx="4082142" cy="585788"/>
          </a:xfrm>
        </p:spPr>
        <p:txBody>
          <a:bodyPr>
            <a:normAutofit fontScale="90000"/>
          </a:bodyPr>
          <a:lstStyle/>
          <a:p>
            <a:r>
              <a:rPr lang="en-US" dirty="0"/>
              <a:t>TIMELINE of Actions</a:t>
            </a:r>
          </a:p>
        </p:txBody>
      </p:sp>
      <p:sp>
        <p:nvSpPr>
          <p:cNvPr id="3" name="Text Placeholder 2">
            <a:extLst>
              <a:ext uri="{FF2B5EF4-FFF2-40B4-BE49-F238E27FC236}">
                <a16:creationId xmlns="" xmlns:a16="http://schemas.microsoft.com/office/drawing/2014/main" id="{AEF37E83-2D8B-42EF-A2C4-5D2BBDB1F05B}"/>
              </a:ext>
            </a:extLst>
          </p:cNvPr>
          <p:cNvSpPr>
            <a:spLocks noGrp="1"/>
          </p:cNvSpPr>
          <p:nvPr>
            <p:ph type="body" sz="quarter" idx="13"/>
          </p:nvPr>
        </p:nvSpPr>
        <p:spPr>
          <a:xfrm>
            <a:off x="166074" y="1507772"/>
            <a:ext cx="2141764" cy="514350"/>
          </a:xfrm>
        </p:spPr>
        <p:txBody>
          <a:bodyPr/>
          <a:lstStyle/>
          <a:p>
            <a:r>
              <a:rPr lang="en-US" b="1" dirty="0"/>
              <a:t>Q1 2023</a:t>
            </a:r>
          </a:p>
        </p:txBody>
      </p:sp>
      <p:sp>
        <p:nvSpPr>
          <p:cNvPr id="4" name="Text Placeholder 3">
            <a:extLst>
              <a:ext uri="{FF2B5EF4-FFF2-40B4-BE49-F238E27FC236}">
                <a16:creationId xmlns="" xmlns:a16="http://schemas.microsoft.com/office/drawing/2014/main" id="{B0D77839-2CFD-4BC8-85DA-9EE69CCE1B20}"/>
              </a:ext>
            </a:extLst>
          </p:cNvPr>
          <p:cNvSpPr>
            <a:spLocks noGrp="1"/>
          </p:cNvSpPr>
          <p:nvPr>
            <p:ph type="body" sz="quarter" idx="14"/>
          </p:nvPr>
        </p:nvSpPr>
        <p:spPr>
          <a:xfrm>
            <a:off x="732131" y="2584097"/>
            <a:ext cx="2141764" cy="514350"/>
          </a:xfrm>
        </p:spPr>
        <p:txBody>
          <a:bodyPr/>
          <a:lstStyle/>
          <a:p>
            <a:r>
              <a:rPr lang="en-US" b="1" dirty="0"/>
              <a:t>Q2 2023</a:t>
            </a:r>
          </a:p>
        </p:txBody>
      </p:sp>
      <p:sp>
        <p:nvSpPr>
          <p:cNvPr id="5" name="Text Placeholder 4">
            <a:extLst>
              <a:ext uri="{FF2B5EF4-FFF2-40B4-BE49-F238E27FC236}">
                <a16:creationId xmlns="" xmlns:a16="http://schemas.microsoft.com/office/drawing/2014/main" id="{57E386FF-C90F-4484-A843-D4BA75FFF002}"/>
              </a:ext>
            </a:extLst>
          </p:cNvPr>
          <p:cNvSpPr>
            <a:spLocks noGrp="1"/>
          </p:cNvSpPr>
          <p:nvPr>
            <p:ph type="body" sz="quarter" idx="15"/>
          </p:nvPr>
        </p:nvSpPr>
        <p:spPr>
          <a:xfrm>
            <a:off x="1338556" y="3660422"/>
            <a:ext cx="2141764" cy="514350"/>
          </a:xfrm>
        </p:spPr>
        <p:txBody>
          <a:bodyPr/>
          <a:lstStyle/>
          <a:p>
            <a:r>
              <a:rPr lang="en-US" b="1" dirty="0"/>
              <a:t>Q3 2023</a:t>
            </a:r>
          </a:p>
        </p:txBody>
      </p:sp>
      <p:sp>
        <p:nvSpPr>
          <p:cNvPr id="6" name="Text Placeholder 5">
            <a:extLst>
              <a:ext uri="{FF2B5EF4-FFF2-40B4-BE49-F238E27FC236}">
                <a16:creationId xmlns="" xmlns:a16="http://schemas.microsoft.com/office/drawing/2014/main" id="{F30780D1-5C1B-411C-81ED-7B9970FCBF8A}"/>
              </a:ext>
            </a:extLst>
          </p:cNvPr>
          <p:cNvSpPr>
            <a:spLocks noGrp="1"/>
          </p:cNvSpPr>
          <p:nvPr>
            <p:ph type="body" sz="quarter" idx="16"/>
          </p:nvPr>
        </p:nvSpPr>
        <p:spPr>
          <a:xfrm>
            <a:off x="1922756" y="4736748"/>
            <a:ext cx="2141764" cy="514350"/>
          </a:xfrm>
        </p:spPr>
        <p:txBody>
          <a:bodyPr/>
          <a:lstStyle/>
          <a:p>
            <a:r>
              <a:rPr lang="en-US" b="1" dirty="0"/>
              <a:t>Q4 2023 </a:t>
            </a:r>
          </a:p>
        </p:txBody>
      </p:sp>
      <p:sp>
        <p:nvSpPr>
          <p:cNvPr id="12" name="Text Placeholder 11">
            <a:extLst>
              <a:ext uri="{FF2B5EF4-FFF2-40B4-BE49-F238E27FC236}">
                <a16:creationId xmlns="" xmlns:a16="http://schemas.microsoft.com/office/drawing/2014/main" id="{FABE7D8B-D1CD-44C0-AD2D-2ABA67684E97}"/>
              </a:ext>
            </a:extLst>
          </p:cNvPr>
          <p:cNvSpPr>
            <a:spLocks noGrp="1"/>
          </p:cNvSpPr>
          <p:nvPr>
            <p:ph type="body" sz="quarter" idx="17"/>
          </p:nvPr>
        </p:nvSpPr>
        <p:spPr>
          <a:xfrm>
            <a:off x="4201510" y="1162136"/>
            <a:ext cx="7824415" cy="1390367"/>
          </a:xfrm>
          <a:ln>
            <a:solidFill>
              <a:schemeClr val="tx1"/>
            </a:solidFill>
          </a:ln>
        </p:spPr>
        <p:txBody>
          <a:bodyPr>
            <a:normAutofit/>
          </a:bodyPr>
          <a:lstStyle/>
          <a:p>
            <a:pPr>
              <a:spcBef>
                <a:spcPts val="0"/>
              </a:spcBef>
            </a:pPr>
            <a:r>
              <a:rPr lang="en-US" dirty="0"/>
              <a:t>LP&amp;L Rates </a:t>
            </a:r>
          </a:p>
          <a:p>
            <a:pPr>
              <a:spcBef>
                <a:spcPts val="0"/>
              </a:spcBef>
            </a:pPr>
            <a:r>
              <a:rPr lang="en-US" dirty="0"/>
              <a:t>Customer Enrollment Process – Detailed Timeline</a:t>
            </a:r>
          </a:p>
          <a:p>
            <a:pPr>
              <a:spcBef>
                <a:spcPts val="0"/>
              </a:spcBef>
            </a:pPr>
            <a:r>
              <a:rPr lang="en-US" dirty="0"/>
              <a:t>PUCT Complaint Process / Application of PUCT Rules</a:t>
            </a:r>
          </a:p>
          <a:p>
            <a:pPr>
              <a:spcBef>
                <a:spcPts val="0"/>
              </a:spcBef>
            </a:pPr>
            <a:r>
              <a:rPr lang="en-US" dirty="0"/>
              <a:t>Transaction Timelines / TXSET Timelines </a:t>
            </a:r>
          </a:p>
          <a:p>
            <a:pPr>
              <a:spcBef>
                <a:spcPts val="0"/>
              </a:spcBef>
            </a:pPr>
            <a:r>
              <a:rPr lang="en-US" dirty="0"/>
              <a:t>CSA Process</a:t>
            </a:r>
          </a:p>
        </p:txBody>
      </p:sp>
      <p:sp>
        <p:nvSpPr>
          <p:cNvPr id="13" name="Text Placeholder 12">
            <a:extLst>
              <a:ext uri="{FF2B5EF4-FFF2-40B4-BE49-F238E27FC236}">
                <a16:creationId xmlns="" xmlns:a16="http://schemas.microsoft.com/office/drawing/2014/main" id="{8C2F0B15-120C-423F-8EE5-F303B19D5CC5}"/>
              </a:ext>
            </a:extLst>
          </p:cNvPr>
          <p:cNvSpPr>
            <a:spLocks noGrp="1"/>
          </p:cNvSpPr>
          <p:nvPr>
            <p:ph type="body" sz="quarter" idx="18"/>
          </p:nvPr>
        </p:nvSpPr>
        <p:spPr>
          <a:xfrm>
            <a:off x="4780012" y="2649580"/>
            <a:ext cx="5487937" cy="1010842"/>
          </a:xfrm>
          <a:ln>
            <a:solidFill>
              <a:schemeClr val="tx1"/>
            </a:solidFill>
          </a:ln>
        </p:spPr>
        <p:txBody>
          <a:bodyPr>
            <a:normAutofit/>
          </a:bodyPr>
          <a:lstStyle/>
          <a:p>
            <a:pPr>
              <a:spcBef>
                <a:spcPts val="0"/>
              </a:spcBef>
            </a:pPr>
            <a:r>
              <a:rPr lang="en-US" dirty="0"/>
              <a:t>Mass Customer Lists</a:t>
            </a:r>
          </a:p>
          <a:p>
            <a:pPr>
              <a:spcBef>
                <a:spcPts val="0"/>
              </a:spcBef>
            </a:pPr>
            <a:r>
              <a:rPr lang="en-US" dirty="0"/>
              <a:t>Power to Choose website</a:t>
            </a:r>
          </a:p>
          <a:p>
            <a:pPr>
              <a:spcBef>
                <a:spcPts val="0"/>
              </a:spcBef>
            </a:pPr>
            <a:r>
              <a:rPr lang="en-US" dirty="0"/>
              <a:t>Customer Forums/Town Halls</a:t>
            </a:r>
          </a:p>
          <a:p>
            <a:pPr>
              <a:spcBef>
                <a:spcPts val="0"/>
              </a:spcBef>
            </a:pPr>
            <a:r>
              <a:rPr lang="en-US" dirty="0"/>
              <a:t>Flight Testing / Bank Testing</a:t>
            </a:r>
          </a:p>
        </p:txBody>
      </p:sp>
      <p:sp>
        <p:nvSpPr>
          <p:cNvPr id="14" name="Text Placeholder 13">
            <a:extLst>
              <a:ext uri="{FF2B5EF4-FFF2-40B4-BE49-F238E27FC236}">
                <a16:creationId xmlns="" xmlns:a16="http://schemas.microsoft.com/office/drawing/2014/main" id="{300D2644-F516-41F1-A88D-93673EA209A4}"/>
              </a:ext>
            </a:extLst>
          </p:cNvPr>
          <p:cNvSpPr>
            <a:spLocks noGrp="1"/>
          </p:cNvSpPr>
          <p:nvPr>
            <p:ph type="body" sz="quarter" idx="19"/>
          </p:nvPr>
        </p:nvSpPr>
        <p:spPr>
          <a:xfrm>
            <a:off x="5376913" y="3749407"/>
            <a:ext cx="6181203" cy="1010842"/>
          </a:xfrm>
          <a:ln>
            <a:solidFill>
              <a:schemeClr val="tx1"/>
            </a:solidFill>
          </a:ln>
        </p:spPr>
        <p:txBody>
          <a:bodyPr>
            <a:normAutofit/>
          </a:bodyPr>
          <a:lstStyle/>
          <a:p>
            <a:pPr>
              <a:spcBef>
                <a:spcPts val="0"/>
              </a:spcBef>
            </a:pPr>
            <a:r>
              <a:rPr lang="en-US" dirty="0"/>
              <a:t>CBCI files </a:t>
            </a:r>
          </a:p>
          <a:p>
            <a:pPr>
              <a:spcBef>
                <a:spcPts val="0"/>
              </a:spcBef>
            </a:pPr>
            <a:r>
              <a:rPr lang="en-US" dirty="0"/>
              <a:t>Default REP Selection Process</a:t>
            </a:r>
          </a:p>
          <a:p>
            <a:pPr>
              <a:spcBef>
                <a:spcPts val="0"/>
              </a:spcBef>
            </a:pPr>
            <a:r>
              <a:rPr lang="en-US" dirty="0"/>
              <a:t>DNP Blackout Period</a:t>
            </a:r>
          </a:p>
          <a:p>
            <a:pPr>
              <a:spcBef>
                <a:spcPts val="0"/>
              </a:spcBef>
            </a:pPr>
            <a:r>
              <a:rPr lang="en-US" dirty="0"/>
              <a:t>Market Operations Group Established</a:t>
            </a:r>
          </a:p>
          <a:p>
            <a:endParaRPr lang="en-US" dirty="0"/>
          </a:p>
        </p:txBody>
      </p:sp>
      <p:sp>
        <p:nvSpPr>
          <p:cNvPr id="15" name="Text Placeholder 14">
            <a:extLst>
              <a:ext uri="{FF2B5EF4-FFF2-40B4-BE49-F238E27FC236}">
                <a16:creationId xmlns="" xmlns:a16="http://schemas.microsoft.com/office/drawing/2014/main" id="{9405A1F0-98C1-4B11-8D9A-3C009ADC44D0}"/>
              </a:ext>
            </a:extLst>
          </p:cNvPr>
          <p:cNvSpPr>
            <a:spLocks noGrp="1"/>
          </p:cNvSpPr>
          <p:nvPr>
            <p:ph type="body" sz="quarter" idx="20"/>
          </p:nvPr>
        </p:nvSpPr>
        <p:spPr>
          <a:xfrm>
            <a:off x="6175280" y="4824430"/>
            <a:ext cx="5102680" cy="1010842"/>
          </a:xfrm>
        </p:spPr>
        <p:txBody>
          <a:bodyPr>
            <a:normAutofit/>
          </a:bodyPr>
          <a:lstStyle/>
          <a:p>
            <a:r>
              <a:rPr lang="en-US" sz="2000" dirty="0"/>
              <a:t>GO LIVE – Transition to Competition </a:t>
            </a:r>
          </a:p>
        </p:txBody>
      </p:sp>
      <p:sp>
        <p:nvSpPr>
          <p:cNvPr id="7" name="Text Placeholder 2">
            <a:extLst>
              <a:ext uri="{FF2B5EF4-FFF2-40B4-BE49-F238E27FC236}">
                <a16:creationId xmlns="" xmlns:a16="http://schemas.microsoft.com/office/drawing/2014/main" id="{6B0CAF54-0361-DE50-1D4F-A721E8C35987}"/>
              </a:ext>
            </a:extLst>
          </p:cNvPr>
          <p:cNvSpPr txBox="1">
            <a:spLocks/>
          </p:cNvSpPr>
          <p:nvPr/>
        </p:nvSpPr>
        <p:spPr>
          <a:xfrm>
            <a:off x="-232682" y="455260"/>
            <a:ext cx="2141764" cy="514350"/>
          </a:xfrm>
          <a:prstGeom prst="rect">
            <a:avLst/>
          </a:prstGeom>
        </p:spPr>
        <p:txBody>
          <a:bodyPr vert="horz" lIns="91440" tIns="45720" rIns="91440" bIns="45720" rtlCol="0" anchor="ctr">
            <a:normAutofit/>
          </a:bodyPr>
          <a:lstStyle>
            <a:lvl1pPr marL="0" indent="0" algn="r" defTabSz="914400" rtl="0" eaLnBrk="1" latinLnBrk="0" hangingPunct="1">
              <a:lnSpc>
                <a:spcPct val="90000"/>
              </a:lnSpc>
              <a:spcBef>
                <a:spcPts val="1000"/>
              </a:spcBef>
              <a:buFont typeface="Arial" panose="020B0604020202020204" pitchFamily="34" charset="0"/>
              <a:buNone/>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a:t>Q4 2022</a:t>
            </a:r>
            <a:endParaRPr lang="en-US" b="1" dirty="0"/>
          </a:p>
        </p:txBody>
      </p:sp>
      <p:cxnSp>
        <p:nvCxnSpPr>
          <p:cNvPr id="9" name="Straight Connector 8">
            <a:extLst>
              <a:ext uri="{FF2B5EF4-FFF2-40B4-BE49-F238E27FC236}">
                <a16:creationId xmlns="" xmlns:a16="http://schemas.microsoft.com/office/drawing/2014/main" id="{FC3F24CF-4CB3-A110-D52F-D678A4F4DE9D}"/>
              </a:ext>
            </a:extLst>
          </p:cNvPr>
          <p:cNvCxnSpPr/>
          <p:nvPr/>
        </p:nvCxnSpPr>
        <p:spPr>
          <a:xfrm>
            <a:off x="2152650" y="712435"/>
            <a:ext cx="1514475" cy="0"/>
          </a:xfrm>
          <a:prstGeom prst="line">
            <a:avLst/>
          </a:prstGeom>
        </p:spPr>
        <p:style>
          <a:lnRef idx="1">
            <a:schemeClr val="dk1"/>
          </a:lnRef>
          <a:fillRef idx="0">
            <a:schemeClr val="dk1"/>
          </a:fillRef>
          <a:effectRef idx="0">
            <a:schemeClr val="dk1"/>
          </a:effectRef>
          <a:fontRef idx="minor">
            <a:schemeClr val="tx1"/>
          </a:fontRef>
        </p:style>
      </p:cxnSp>
      <p:sp>
        <p:nvSpPr>
          <p:cNvPr id="10" name="Text Placeholder 11">
            <a:extLst>
              <a:ext uri="{FF2B5EF4-FFF2-40B4-BE49-F238E27FC236}">
                <a16:creationId xmlns="" xmlns:a16="http://schemas.microsoft.com/office/drawing/2014/main" id="{CE608BEA-8329-6B3A-57DC-1FB35A894E82}"/>
              </a:ext>
            </a:extLst>
          </p:cNvPr>
          <p:cNvSpPr txBox="1">
            <a:spLocks/>
          </p:cNvSpPr>
          <p:nvPr/>
        </p:nvSpPr>
        <p:spPr>
          <a:xfrm>
            <a:off x="3786868" y="42483"/>
            <a:ext cx="1842407" cy="1010842"/>
          </a:xfrm>
          <a:prstGeom prst="rect">
            <a:avLst/>
          </a:prstGeom>
          <a:ln>
            <a:solidFill>
              <a:schemeClr val="tx1"/>
            </a:solidFill>
          </a:ln>
        </p:spPr>
        <p:txBody>
          <a:bodyPr vert="horz" lIns="91440" tIns="45720" rIns="91440" bIns="45720" rtlCol="0" anchor="t">
            <a:normAutofit/>
          </a:bodyPr>
          <a:lstStyle>
            <a:lvl1pPr marL="0" indent="0" algn="l" defTabSz="914400" rtl="0" eaLnBrk="1" latinLnBrk="0" hangingPunct="1">
              <a:lnSpc>
                <a:spcPct val="100000"/>
              </a:lnSpc>
              <a:spcBef>
                <a:spcPts val="1000"/>
              </a:spcBef>
              <a:buFont typeface="Arial" panose="020B0604020202020204" pitchFamily="34" charset="0"/>
              <a:buNone/>
              <a:defRPr sz="1400" kern="1200" spc="5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pPr>
            <a:r>
              <a:rPr lang="en-US" dirty="0"/>
              <a:t>Pro Forma Tariff</a:t>
            </a:r>
          </a:p>
          <a:p>
            <a:pPr>
              <a:spcBef>
                <a:spcPts val="0"/>
              </a:spcBef>
            </a:pPr>
            <a:r>
              <a:rPr lang="en-US" dirty="0"/>
              <a:t>Access Agreement</a:t>
            </a:r>
          </a:p>
          <a:p>
            <a:pPr>
              <a:spcBef>
                <a:spcPts val="0"/>
              </a:spcBef>
            </a:pPr>
            <a:r>
              <a:rPr lang="en-US" dirty="0"/>
              <a:t>POLR Process</a:t>
            </a:r>
          </a:p>
          <a:p>
            <a:pPr>
              <a:spcBef>
                <a:spcPts val="0"/>
              </a:spcBef>
            </a:pPr>
            <a:r>
              <a:rPr lang="en-US" dirty="0"/>
              <a:t>Safety Net Process</a:t>
            </a:r>
          </a:p>
          <a:p>
            <a:pPr>
              <a:spcBef>
                <a:spcPts val="0"/>
              </a:spcBef>
            </a:pPr>
            <a:endParaRPr lang="en-US" dirty="0"/>
          </a:p>
        </p:txBody>
      </p:sp>
      <p:sp>
        <p:nvSpPr>
          <p:cNvPr id="11" name="Text Placeholder 13">
            <a:extLst>
              <a:ext uri="{FF2B5EF4-FFF2-40B4-BE49-F238E27FC236}">
                <a16:creationId xmlns="" xmlns:a16="http://schemas.microsoft.com/office/drawing/2014/main" id="{2363DBBD-5350-507E-BC19-223B0F571E19}"/>
              </a:ext>
            </a:extLst>
          </p:cNvPr>
          <p:cNvSpPr txBox="1">
            <a:spLocks/>
          </p:cNvSpPr>
          <p:nvPr/>
        </p:nvSpPr>
        <p:spPr>
          <a:xfrm>
            <a:off x="8726620" y="3756241"/>
            <a:ext cx="3436435" cy="1010842"/>
          </a:xfrm>
          <a:prstGeom prst="rect">
            <a:avLst/>
          </a:prstGeom>
        </p:spPr>
        <p:txBody>
          <a:bodyPr vert="horz" lIns="91440" tIns="45720" rIns="91440" bIns="45720" rtlCol="0" anchor="t">
            <a:normAutofit/>
          </a:bodyPr>
          <a:lstStyle>
            <a:lvl1pPr marL="0" indent="0" algn="l" defTabSz="914400" rtl="0" eaLnBrk="1" latinLnBrk="0" hangingPunct="1">
              <a:lnSpc>
                <a:spcPct val="100000"/>
              </a:lnSpc>
              <a:spcBef>
                <a:spcPts val="1000"/>
              </a:spcBef>
              <a:buFont typeface="Arial" panose="020B0604020202020204" pitchFamily="34" charset="0"/>
              <a:buNone/>
              <a:defRPr sz="1400" kern="1200" spc="5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pPr>
            <a:r>
              <a:rPr lang="en-US" dirty="0"/>
              <a:t>Tampering Information Process</a:t>
            </a:r>
          </a:p>
          <a:p>
            <a:pPr>
              <a:spcBef>
                <a:spcPts val="0"/>
              </a:spcBef>
            </a:pPr>
            <a:r>
              <a:rPr lang="en-US" dirty="0"/>
              <a:t>Smart Meter Texas</a:t>
            </a:r>
          </a:p>
        </p:txBody>
      </p:sp>
      <p:sp>
        <p:nvSpPr>
          <p:cNvPr id="19" name="Text Placeholder 12">
            <a:extLst>
              <a:ext uri="{FF2B5EF4-FFF2-40B4-BE49-F238E27FC236}">
                <a16:creationId xmlns="" xmlns:a16="http://schemas.microsoft.com/office/drawing/2014/main" id="{DA46CF1C-6D3A-2375-2B7F-70C8B5564E42}"/>
              </a:ext>
            </a:extLst>
          </p:cNvPr>
          <p:cNvSpPr txBox="1">
            <a:spLocks/>
          </p:cNvSpPr>
          <p:nvPr/>
        </p:nvSpPr>
        <p:spPr>
          <a:xfrm>
            <a:off x="7612426" y="2639262"/>
            <a:ext cx="2795896" cy="1010842"/>
          </a:xfrm>
          <a:prstGeom prst="rect">
            <a:avLst/>
          </a:prstGeom>
        </p:spPr>
        <p:txBody>
          <a:bodyPr vert="horz" lIns="91440" tIns="45720" rIns="91440" bIns="45720" rtlCol="0" anchor="t">
            <a:normAutofit/>
          </a:bodyPr>
          <a:lstStyle>
            <a:lvl1pPr marL="0" indent="0" algn="l" defTabSz="914400" rtl="0" eaLnBrk="1" latinLnBrk="0" hangingPunct="1">
              <a:lnSpc>
                <a:spcPct val="100000"/>
              </a:lnSpc>
              <a:spcBef>
                <a:spcPts val="1000"/>
              </a:spcBef>
              <a:buFont typeface="Arial" panose="020B0604020202020204" pitchFamily="34" charset="0"/>
              <a:buNone/>
              <a:defRPr sz="1400" kern="1200" spc="5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pPr>
            <a:r>
              <a:rPr lang="en-US" dirty="0"/>
              <a:t>ESI IDs in TDSP Extract</a:t>
            </a:r>
          </a:p>
          <a:p>
            <a:pPr>
              <a:spcBef>
                <a:spcPts val="0"/>
              </a:spcBef>
            </a:pPr>
            <a:r>
              <a:rPr lang="en-US" dirty="0"/>
              <a:t>RMG Chapter 8 Revisions </a:t>
            </a:r>
          </a:p>
          <a:p>
            <a:pPr>
              <a:spcBef>
                <a:spcPts val="0"/>
              </a:spcBef>
            </a:pPr>
            <a:r>
              <a:rPr lang="en-US" dirty="0"/>
              <a:t>Historical Usage Requests</a:t>
            </a:r>
          </a:p>
          <a:p>
            <a:pPr>
              <a:spcBef>
                <a:spcPts val="0"/>
              </a:spcBef>
            </a:pPr>
            <a:r>
              <a:rPr lang="en-US" dirty="0"/>
              <a:t>TDSP AMS Data Practices</a:t>
            </a:r>
          </a:p>
        </p:txBody>
      </p:sp>
      <p:sp>
        <p:nvSpPr>
          <p:cNvPr id="20" name="Text Placeholder 12">
            <a:extLst>
              <a:ext uri="{FF2B5EF4-FFF2-40B4-BE49-F238E27FC236}">
                <a16:creationId xmlns="" xmlns:a16="http://schemas.microsoft.com/office/drawing/2014/main" id="{86FD8C4A-8908-0BC3-9721-B7571CC0CB43}"/>
              </a:ext>
            </a:extLst>
          </p:cNvPr>
          <p:cNvSpPr txBox="1">
            <a:spLocks/>
          </p:cNvSpPr>
          <p:nvPr/>
        </p:nvSpPr>
        <p:spPr>
          <a:xfrm>
            <a:off x="8822873" y="1162136"/>
            <a:ext cx="3369127" cy="1010842"/>
          </a:xfrm>
          <a:prstGeom prst="rect">
            <a:avLst/>
          </a:prstGeom>
        </p:spPr>
        <p:txBody>
          <a:bodyPr vert="horz" lIns="91440" tIns="45720" rIns="91440" bIns="45720" rtlCol="0" anchor="t">
            <a:noAutofit/>
          </a:bodyPr>
          <a:lstStyle>
            <a:lvl1pPr marL="0" indent="0" algn="l" defTabSz="914400" rtl="0" eaLnBrk="1" latinLnBrk="0" hangingPunct="1">
              <a:lnSpc>
                <a:spcPct val="100000"/>
              </a:lnSpc>
              <a:spcBef>
                <a:spcPts val="1000"/>
              </a:spcBef>
              <a:buFont typeface="Arial" panose="020B0604020202020204" pitchFamily="34" charset="0"/>
              <a:buNone/>
              <a:defRPr sz="1400" kern="1200" spc="5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pPr>
            <a:r>
              <a:rPr lang="en-US" u="sng" dirty="0"/>
              <a:t>ERCOT Activities</a:t>
            </a:r>
            <a:r>
              <a:rPr lang="en-US" dirty="0"/>
              <a:t>:  SAC04s, Load Profiles </a:t>
            </a:r>
          </a:p>
          <a:p>
            <a:pPr>
              <a:spcBef>
                <a:spcPts val="0"/>
              </a:spcBef>
            </a:pPr>
            <a:r>
              <a:rPr lang="en-US" u="sng" dirty="0"/>
              <a:t>TSDP Activities</a:t>
            </a:r>
            <a:r>
              <a:rPr lang="en-US" dirty="0"/>
              <a:t>:  Critical Care, DLFs, Solar/DG, Switch Hold Files, BUSIDDRQ, Call Center, OGFLT, Weather Moratoriums, Proration</a:t>
            </a:r>
          </a:p>
        </p:txBody>
      </p:sp>
    </p:spTree>
    <p:extLst>
      <p:ext uri="{BB962C8B-B14F-4D97-AF65-F5344CB8AC3E}">
        <p14:creationId xmlns:p14="http://schemas.microsoft.com/office/powerpoint/2010/main" val="3321043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18FC28-E0BD-4387-B8BE-9965D1A57FF1}"/>
              </a:ext>
            </a:extLst>
          </p:cNvPr>
          <p:cNvSpPr>
            <a:spLocks noGrp="1"/>
          </p:cNvSpPr>
          <p:nvPr>
            <p:ph type="title"/>
          </p:nvPr>
        </p:nvSpPr>
        <p:spPr>
          <a:xfrm>
            <a:off x="5481637" y="733719"/>
            <a:ext cx="5111750" cy="1204912"/>
          </a:xfrm>
        </p:spPr>
        <p:txBody>
          <a:bodyPr>
            <a:normAutofit fontScale="90000"/>
          </a:bodyPr>
          <a:lstStyle/>
          <a:p>
            <a:r>
              <a:rPr lang="en-US" dirty="0" err="1"/>
              <a:t>Lritf</a:t>
            </a:r>
            <a:r>
              <a:rPr lang="en-US" dirty="0"/>
              <a:t> meeting</a:t>
            </a:r>
            <a:br>
              <a:rPr lang="en-US" dirty="0"/>
            </a:br>
            <a:r>
              <a:rPr lang="en-US" dirty="0"/>
              <a:t>Held after RMS @ 1:30 PM </a:t>
            </a:r>
            <a:br>
              <a:rPr lang="en-US" dirty="0"/>
            </a:br>
            <a:r>
              <a:rPr lang="en-US" dirty="0"/>
              <a:t> </a:t>
            </a:r>
            <a:br>
              <a:rPr lang="en-US" dirty="0"/>
            </a:br>
            <a:r>
              <a:rPr lang="en-US" dirty="0"/>
              <a:t>march 7th, 2023</a:t>
            </a:r>
          </a:p>
        </p:txBody>
      </p:sp>
      <p:sp>
        <p:nvSpPr>
          <p:cNvPr id="3" name="Text Placeholder 2">
            <a:extLst>
              <a:ext uri="{FF2B5EF4-FFF2-40B4-BE49-F238E27FC236}">
                <a16:creationId xmlns="" xmlns:a16="http://schemas.microsoft.com/office/drawing/2014/main" id="{FED19BCA-B61F-4EA6-A1FB-CCA3BD8506FB}"/>
              </a:ext>
            </a:extLst>
          </p:cNvPr>
          <p:cNvSpPr>
            <a:spLocks noGrp="1"/>
          </p:cNvSpPr>
          <p:nvPr>
            <p:ph type="body" idx="1"/>
          </p:nvPr>
        </p:nvSpPr>
        <p:spPr>
          <a:xfrm>
            <a:off x="5481637" y="1938631"/>
            <a:ext cx="6257925" cy="1833562"/>
          </a:xfrm>
        </p:spPr>
        <p:txBody>
          <a:bodyPr>
            <a:noAutofit/>
          </a:bodyPr>
          <a:lstStyle/>
          <a:p>
            <a:r>
              <a:rPr lang="en-US" sz="2000" b="1" u="sng" dirty="0"/>
              <a:t>AGENDA:</a:t>
            </a:r>
          </a:p>
          <a:p>
            <a:pPr marL="342900" indent="-342900">
              <a:buFont typeface="Arial" panose="020B0604020202020204" pitchFamily="34" charset="0"/>
              <a:buChar char="•"/>
            </a:pPr>
            <a:r>
              <a:rPr lang="en-US" sz="2000" dirty="0"/>
              <a:t>LP&amp;L Proposed Legislation status</a:t>
            </a:r>
          </a:p>
          <a:p>
            <a:pPr marL="342900" indent="-342900">
              <a:buFont typeface="Arial" panose="020B0604020202020204" pitchFamily="34" charset="0"/>
              <a:buChar char="•"/>
            </a:pPr>
            <a:endParaRPr lang="en-US" sz="200" dirty="0"/>
          </a:p>
          <a:p>
            <a:pPr marL="342900" indent="-342900">
              <a:spcBef>
                <a:spcPts val="0"/>
              </a:spcBef>
              <a:buFont typeface="Arial" panose="020B0604020202020204" pitchFamily="34" charset="0"/>
              <a:buChar char="•"/>
            </a:pPr>
            <a:r>
              <a:rPr lang="en-US" sz="2000" dirty="0"/>
              <a:t>Customer Choice Billing Operations </a:t>
            </a:r>
          </a:p>
          <a:p>
            <a:pPr marL="342900" indent="-342900">
              <a:spcBef>
                <a:spcPts val="0"/>
              </a:spcBef>
              <a:buFont typeface="Arial" panose="020B0604020202020204" pitchFamily="34" charset="0"/>
              <a:buChar char="•"/>
            </a:pPr>
            <a:endParaRPr lang="en-US" sz="1000" dirty="0"/>
          </a:p>
          <a:p>
            <a:pPr marL="342900" indent="-342900">
              <a:spcBef>
                <a:spcPts val="0"/>
              </a:spcBef>
              <a:buFont typeface="Arial" panose="020B0604020202020204" pitchFamily="34" charset="0"/>
              <a:buChar char="•"/>
            </a:pPr>
            <a:r>
              <a:rPr lang="en-US" sz="2000" dirty="0"/>
              <a:t>Flight Testing Status</a:t>
            </a:r>
          </a:p>
          <a:p>
            <a:pPr marL="342900" indent="-342900">
              <a:buFont typeface="Arial" panose="020B0604020202020204" pitchFamily="34" charset="0"/>
              <a:buChar char="•"/>
            </a:pPr>
            <a:r>
              <a:rPr lang="en-US" sz="2000" dirty="0"/>
              <a:t>Rate Structure</a:t>
            </a:r>
          </a:p>
          <a:p>
            <a:pPr marL="342900" indent="-342900">
              <a:buFont typeface="Arial" panose="020B0604020202020204" pitchFamily="34" charset="0"/>
              <a:buChar char="•"/>
            </a:pPr>
            <a:r>
              <a:rPr lang="en-US" sz="2000" dirty="0"/>
              <a:t>Lubbock Retail Integration Timeline</a:t>
            </a:r>
          </a:p>
          <a:p>
            <a:pPr marL="342900" indent="-342900">
              <a:buFont typeface="Arial" panose="020B0604020202020204" pitchFamily="34" charset="0"/>
              <a:buChar char="•"/>
            </a:pPr>
            <a:r>
              <a:rPr lang="en-US" sz="2000" dirty="0"/>
              <a:t>Review List of Integration Activities/Timeline</a:t>
            </a:r>
          </a:p>
          <a:p>
            <a:pPr marL="342900" indent="-342900">
              <a:buFont typeface="Arial" panose="020B0604020202020204" pitchFamily="34" charset="0"/>
              <a:buChar char="•"/>
            </a:pPr>
            <a:r>
              <a:rPr lang="en-US" sz="2000" dirty="0"/>
              <a:t>Open </a:t>
            </a:r>
            <a:r>
              <a:rPr lang="en-US" sz="2000" dirty="0" smtClean="0"/>
              <a:t>Discussion</a:t>
            </a:r>
            <a:endParaRPr lang="en-US" sz="2000" dirty="0"/>
          </a:p>
        </p:txBody>
      </p:sp>
      <p:sp>
        <p:nvSpPr>
          <p:cNvPr id="6" name="Slide Number Placeholder 5">
            <a:extLst>
              <a:ext uri="{FF2B5EF4-FFF2-40B4-BE49-F238E27FC236}">
                <a16:creationId xmlns="" xmlns:a16="http://schemas.microsoft.com/office/drawing/2014/main" id="{7C4B8313-9270-4128-8674-3A3E42B806BC}"/>
              </a:ext>
            </a:extLst>
          </p:cNvPr>
          <p:cNvSpPr>
            <a:spLocks noGrp="1"/>
          </p:cNvSpPr>
          <p:nvPr>
            <p:ph type="sldNum" sz="quarter" idx="12"/>
          </p:nvPr>
        </p:nvSpPr>
        <p:spPr>
          <a:xfrm>
            <a:off x="8610600" y="6356350"/>
            <a:ext cx="2743200" cy="365125"/>
          </a:xfrm>
        </p:spPr>
        <p:txBody>
          <a:bodyPr/>
          <a:lstStyle/>
          <a:p>
            <a:fld id="{A49DFD55-3C28-40EF-9E31-A92D2E4017FF}" type="slidenum">
              <a:rPr lang="en-US" smtClean="0"/>
              <a:pPr/>
              <a:t>11</a:t>
            </a:fld>
            <a:endParaRPr lang="en-US" dirty="0"/>
          </a:p>
        </p:txBody>
      </p:sp>
    </p:spTree>
    <p:extLst>
      <p:ext uri="{BB962C8B-B14F-4D97-AF65-F5344CB8AC3E}">
        <p14:creationId xmlns:p14="http://schemas.microsoft.com/office/powerpoint/2010/main" val="1742861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94A2CD4-732A-43E4-BCB9-CBA2055E0AC6}"/>
              </a:ext>
            </a:extLst>
          </p:cNvPr>
          <p:cNvSpPr>
            <a:spLocks noGrp="1"/>
          </p:cNvSpPr>
          <p:nvPr>
            <p:ph type="title"/>
          </p:nvPr>
        </p:nvSpPr>
        <p:spPr>
          <a:xfrm>
            <a:off x="495299" y="723900"/>
            <a:ext cx="6696075" cy="1909763"/>
          </a:xfrm>
        </p:spPr>
        <p:txBody>
          <a:bodyPr/>
          <a:lstStyle/>
          <a:p>
            <a:r>
              <a:rPr lang="en-US" dirty="0"/>
              <a:t>LRITF Meetings</a:t>
            </a:r>
            <a:br>
              <a:rPr lang="en-US" dirty="0"/>
            </a:br>
            <a:r>
              <a:rPr lang="en-US" dirty="0"/>
              <a:t>	2/7/23</a:t>
            </a:r>
            <a:br>
              <a:rPr lang="en-US" dirty="0"/>
            </a:br>
            <a:r>
              <a:rPr lang="en-US" dirty="0"/>
              <a:t>	2/28/23</a:t>
            </a:r>
            <a:br>
              <a:rPr lang="en-US" dirty="0"/>
            </a:br>
            <a:r>
              <a:rPr lang="en-US" dirty="0"/>
              <a:t>	</a:t>
            </a:r>
          </a:p>
        </p:txBody>
      </p:sp>
      <p:sp>
        <p:nvSpPr>
          <p:cNvPr id="3" name="Subtitle 2">
            <a:extLst>
              <a:ext uri="{FF2B5EF4-FFF2-40B4-BE49-F238E27FC236}">
                <a16:creationId xmlns="" xmlns:a16="http://schemas.microsoft.com/office/drawing/2014/main" id="{45FD0450-A909-4CD9-8912-96A19ACEB7CB}"/>
              </a:ext>
            </a:extLst>
          </p:cNvPr>
          <p:cNvSpPr>
            <a:spLocks noGrp="1"/>
          </p:cNvSpPr>
          <p:nvPr>
            <p:ph type="subTitle" idx="1"/>
          </p:nvPr>
        </p:nvSpPr>
        <p:spPr>
          <a:xfrm>
            <a:off x="4987636" y="771525"/>
            <a:ext cx="6967683" cy="5629275"/>
          </a:xfrm>
        </p:spPr>
        <p:txBody>
          <a:bodyPr>
            <a:normAutofit fontScale="77500" lnSpcReduction="20000"/>
          </a:bodyPr>
          <a:lstStyle/>
          <a:p>
            <a:pPr algn="ctr"/>
            <a:r>
              <a:rPr lang="en-US" sz="2800" dirty="0"/>
              <a:t>The Task Force continued to discuss four major implementation </a:t>
            </a:r>
            <a:r>
              <a:rPr lang="en-US" sz="2800" dirty="0">
                <a:solidFill>
                  <a:schemeClr val="bg1">
                    <a:lumMod val="50000"/>
                  </a:schemeClr>
                </a:solidFill>
              </a:rPr>
              <a:t>items</a:t>
            </a:r>
            <a:r>
              <a:rPr lang="en-US" sz="2800" dirty="0">
                <a:solidFill>
                  <a:srgbClr val="C00000"/>
                </a:solidFill>
              </a:rPr>
              <a:t> </a:t>
            </a:r>
            <a:r>
              <a:rPr lang="en-US" sz="2800" dirty="0"/>
              <a:t>that must be resolved prior to LP&amp;L entering competition:</a:t>
            </a:r>
          </a:p>
          <a:p>
            <a:pPr marL="342900" indent="-342900">
              <a:buAutoNum type="arabicPeriod"/>
            </a:pPr>
            <a:r>
              <a:rPr lang="en-US" sz="2400" b="1" u="sng" dirty="0"/>
              <a:t>Pro-Forma Retail Access Tariff </a:t>
            </a:r>
            <a:r>
              <a:rPr lang="en-US" sz="2400" dirty="0"/>
              <a:t>–</a:t>
            </a:r>
            <a:r>
              <a:rPr lang="en-US" sz="2400" dirty="0">
                <a:solidFill>
                  <a:schemeClr val="tx1">
                    <a:lumMod val="50000"/>
                    <a:lumOff val="50000"/>
                  </a:schemeClr>
                </a:solidFill>
              </a:rPr>
              <a:t> goal:  Proposal for Adoption to be considered at the March 9</a:t>
            </a:r>
            <a:r>
              <a:rPr lang="en-US" sz="2400" baseline="30000" dirty="0">
                <a:solidFill>
                  <a:schemeClr val="tx1">
                    <a:lumMod val="50000"/>
                    <a:lumOff val="50000"/>
                  </a:schemeClr>
                </a:solidFill>
              </a:rPr>
              <a:t>th</a:t>
            </a:r>
            <a:r>
              <a:rPr lang="en-US" sz="2400" dirty="0">
                <a:solidFill>
                  <a:schemeClr val="tx1">
                    <a:lumMod val="50000"/>
                    <a:lumOff val="50000"/>
                  </a:schemeClr>
                </a:solidFill>
              </a:rPr>
              <a:t> Open Meeting in PUCT </a:t>
            </a:r>
            <a:r>
              <a:rPr lang="en-US" sz="2400" b="1" dirty="0">
                <a:solidFill>
                  <a:schemeClr val="tx1">
                    <a:lumMod val="50000"/>
                    <a:lumOff val="50000"/>
                  </a:schemeClr>
                </a:solidFill>
              </a:rPr>
              <a:t>Project# 54212 . </a:t>
            </a:r>
            <a:r>
              <a:rPr lang="en-US" sz="2400" dirty="0">
                <a:solidFill>
                  <a:schemeClr val="tx1">
                    <a:lumMod val="50000"/>
                    <a:lumOff val="50000"/>
                  </a:schemeClr>
                </a:solidFill>
              </a:rPr>
              <a:t>Access Agreement is included in pro-forma tariff.</a:t>
            </a:r>
            <a:endParaRPr lang="en-US" sz="2400" b="1" dirty="0">
              <a:solidFill>
                <a:schemeClr val="tx1">
                  <a:lumMod val="50000"/>
                  <a:lumOff val="50000"/>
                </a:schemeClr>
              </a:solidFill>
            </a:endParaRPr>
          </a:p>
          <a:p>
            <a:pPr marL="342900" indent="-342900">
              <a:buAutoNum type="arabicPeriod"/>
            </a:pPr>
            <a:r>
              <a:rPr lang="en-US" sz="2400" b="1" u="sng" dirty="0"/>
              <a:t>CSA &amp; Mass Transition Transaction Workflows </a:t>
            </a:r>
            <a:r>
              <a:rPr lang="en-US" sz="2400" dirty="0"/>
              <a:t>–NPRR1159 and RMGRR171 to account for TXSET processing options for an MOU/EC entering retail competition are now with PUCT and will be heard at the March 9</a:t>
            </a:r>
            <a:r>
              <a:rPr lang="en-US" sz="2400" baseline="30000" dirty="0"/>
              <a:t>th</a:t>
            </a:r>
            <a:r>
              <a:rPr lang="en-US" sz="2400" dirty="0"/>
              <a:t> Open Meeting.</a:t>
            </a:r>
          </a:p>
          <a:p>
            <a:pPr marL="342900" indent="-342900">
              <a:buFont typeface="Arial" panose="020B0604020202020204" pitchFamily="34" charset="0"/>
              <a:buAutoNum type="arabicPeriod"/>
            </a:pPr>
            <a:r>
              <a:rPr lang="en-US" sz="2400" b="1" u="sng" dirty="0"/>
              <a:t>Customer Data Issue </a:t>
            </a:r>
            <a:r>
              <a:rPr lang="en-US" sz="2400" dirty="0"/>
              <a:t>– HB2664/SB1171 have been filed for revisions to TX Utilities Code 182 allowing LP&amp;L to share customer data with ERCOT.  Goal is for data access issue resolution by early June.  Other options will be pursued if delayed legislative solution is apparent. </a:t>
            </a:r>
          </a:p>
          <a:p>
            <a:pPr marL="342900" indent="-342900">
              <a:buFont typeface="Arial" panose="020B0604020202020204" pitchFamily="34" charset="0"/>
              <a:buAutoNum type="arabicPeriod"/>
            </a:pPr>
            <a:r>
              <a:rPr lang="en-US" sz="2400" b="1" u="sng" dirty="0"/>
              <a:t>Customer Choice Billing </a:t>
            </a:r>
            <a:r>
              <a:rPr lang="en-US" sz="2400" dirty="0"/>
              <a:t>– HB2663/SB1170 have been filed seeking legislative changes to PURA Section 40.057 to:</a:t>
            </a:r>
          </a:p>
          <a:p>
            <a:pPr marL="914400" lvl="1" indent="-457200" algn="l">
              <a:buFont typeface="Arial" panose="020B0604020202020204" pitchFamily="34" charset="0"/>
              <a:buChar char="•"/>
            </a:pPr>
            <a:r>
              <a:rPr lang="en-US" sz="1900" dirty="0">
                <a:solidFill>
                  <a:schemeClr val="tx1">
                    <a:lumMod val="50000"/>
                    <a:lumOff val="50000"/>
                  </a:schemeClr>
                </a:solidFill>
              </a:rPr>
              <a:t>Allow an opt-in MOU/EC the option of a single bill scenario through REPs as opposed to a customer choice, dual billing scenario</a:t>
            </a:r>
          </a:p>
          <a:p>
            <a:pPr marL="914400" lvl="1" indent="-457200" algn="l">
              <a:buFont typeface="Arial" panose="020B0604020202020204" pitchFamily="34" charset="0"/>
              <a:buChar char="•"/>
            </a:pPr>
            <a:r>
              <a:rPr lang="en-US" sz="1900" dirty="0">
                <a:solidFill>
                  <a:schemeClr val="tx1">
                    <a:lumMod val="50000"/>
                    <a:lumOff val="50000"/>
                  </a:schemeClr>
                </a:solidFill>
              </a:rPr>
              <a:t>Allow for MOU/EC option for PUC POLR selection designation or MOU/EC POLR selection </a:t>
            </a:r>
            <a:endParaRPr lang="en-US" sz="2000" dirty="0"/>
          </a:p>
        </p:txBody>
      </p:sp>
      <p:sp>
        <p:nvSpPr>
          <p:cNvPr id="4" name="TextBox 3">
            <a:extLst>
              <a:ext uri="{FF2B5EF4-FFF2-40B4-BE49-F238E27FC236}">
                <a16:creationId xmlns="" xmlns:a16="http://schemas.microsoft.com/office/drawing/2014/main" id="{E4EDF43F-CB17-B5FE-368A-1E4FF30F2A90}"/>
              </a:ext>
            </a:extLst>
          </p:cNvPr>
          <p:cNvSpPr txBox="1"/>
          <p:nvPr/>
        </p:nvSpPr>
        <p:spPr>
          <a:xfrm>
            <a:off x="109058" y="2861577"/>
            <a:ext cx="3129093" cy="1200329"/>
          </a:xfrm>
          <a:prstGeom prst="rect">
            <a:avLst/>
          </a:prstGeom>
          <a:noFill/>
        </p:spPr>
        <p:txBody>
          <a:bodyPr wrap="square" rtlCol="0">
            <a:spAutoFit/>
          </a:bodyPr>
          <a:lstStyle/>
          <a:p>
            <a:r>
              <a:rPr lang="en-US" sz="2400" b="1" dirty="0"/>
              <a:t>Major Implementation Items </a:t>
            </a:r>
          </a:p>
        </p:txBody>
      </p:sp>
    </p:spTree>
    <p:extLst>
      <p:ext uri="{BB962C8B-B14F-4D97-AF65-F5344CB8AC3E}">
        <p14:creationId xmlns:p14="http://schemas.microsoft.com/office/powerpoint/2010/main" val="39889732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 xmlns:a16="http://schemas.microsoft.com/office/drawing/2014/main" id="{7C4B8313-9270-4128-8674-3A3E42B806BC}"/>
              </a:ext>
            </a:extLst>
          </p:cNvPr>
          <p:cNvSpPr>
            <a:spLocks noGrp="1"/>
          </p:cNvSpPr>
          <p:nvPr>
            <p:ph type="sldNum" sz="quarter" idx="12"/>
          </p:nvPr>
        </p:nvSpPr>
        <p:spPr>
          <a:xfrm>
            <a:off x="8610600" y="6356350"/>
            <a:ext cx="2743200" cy="365125"/>
          </a:xfrm>
        </p:spPr>
        <p:txBody>
          <a:bodyPr/>
          <a:lstStyle/>
          <a:p>
            <a:fld id="{A49DFD55-3C28-40EF-9E31-A92D2E4017FF}" type="slidenum">
              <a:rPr lang="en-US" smtClean="0"/>
              <a:pPr/>
              <a:t>3</a:t>
            </a:fld>
            <a:endParaRPr lang="en-US" dirty="0"/>
          </a:p>
        </p:txBody>
      </p:sp>
      <p:pic>
        <p:nvPicPr>
          <p:cNvPr id="9" name="Picture 8">
            <a:extLst>
              <a:ext uri="{FF2B5EF4-FFF2-40B4-BE49-F238E27FC236}">
                <a16:creationId xmlns="" xmlns:a16="http://schemas.microsoft.com/office/drawing/2014/main" id="{431C9173-05AE-EB3F-F348-A6B89371C6DB}"/>
              </a:ext>
            </a:extLst>
          </p:cNvPr>
          <p:cNvPicPr>
            <a:picLocks noChangeAspect="1"/>
          </p:cNvPicPr>
          <p:nvPr/>
        </p:nvPicPr>
        <p:blipFill>
          <a:blip r:embed="rId2"/>
          <a:stretch>
            <a:fillRect/>
          </a:stretch>
        </p:blipFill>
        <p:spPr>
          <a:xfrm>
            <a:off x="3538506" y="2666934"/>
            <a:ext cx="5114987" cy="1524132"/>
          </a:xfrm>
          <a:prstGeom prst="rect">
            <a:avLst/>
          </a:prstGeom>
        </p:spPr>
      </p:pic>
      <p:pic>
        <p:nvPicPr>
          <p:cNvPr id="10" name="Picture 9">
            <a:extLst>
              <a:ext uri="{FF2B5EF4-FFF2-40B4-BE49-F238E27FC236}">
                <a16:creationId xmlns="" xmlns:a16="http://schemas.microsoft.com/office/drawing/2014/main" id="{3E7AA323-2D86-18DA-E4BE-04F6471EC075}"/>
              </a:ext>
            </a:extLst>
          </p:cNvPr>
          <p:cNvPicPr>
            <a:picLocks noChangeAspect="1"/>
          </p:cNvPicPr>
          <p:nvPr/>
        </p:nvPicPr>
        <p:blipFill>
          <a:blip r:embed="rId2"/>
          <a:stretch>
            <a:fillRect/>
          </a:stretch>
        </p:blipFill>
        <p:spPr>
          <a:xfrm>
            <a:off x="3719481" y="2105025"/>
            <a:ext cx="7480242" cy="2228916"/>
          </a:xfrm>
          <a:prstGeom prst="rect">
            <a:avLst/>
          </a:prstGeom>
        </p:spPr>
      </p:pic>
      <p:pic>
        <p:nvPicPr>
          <p:cNvPr id="11" name="Picture 10">
            <a:extLst>
              <a:ext uri="{FF2B5EF4-FFF2-40B4-BE49-F238E27FC236}">
                <a16:creationId xmlns="" xmlns:a16="http://schemas.microsoft.com/office/drawing/2014/main" id="{B3DAA559-F51F-ACCD-83CC-F81746CBBED1}"/>
              </a:ext>
            </a:extLst>
          </p:cNvPr>
          <p:cNvPicPr>
            <a:picLocks noChangeAspect="1"/>
          </p:cNvPicPr>
          <p:nvPr/>
        </p:nvPicPr>
        <p:blipFill>
          <a:blip r:embed="rId3"/>
          <a:stretch>
            <a:fillRect/>
          </a:stretch>
        </p:blipFill>
        <p:spPr>
          <a:xfrm>
            <a:off x="752474" y="947894"/>
            <a:ext cx="10963275" cy="5773581"/>
          </a:xfrm>
          <a:prstGeom prst="rect">
            <a:avLst/>
          </a:prstGeom>
        </p:spPr>
      </p:pic>
      <p:sp>
        <p:nvSpPr>
          <p:cNvPr id="13" name="TextBox 12">
            <a:extLst>
              <a:ext uri="{FF2B5EF4-FFF2-40B4-BE49-F238E27FC236}">
                <a16:creationId xmlns="" xmlns:a16="http://schemas.microsoft.com/office/drawing/2014/main" id="{6C786BD4-67C6-E238-D5C8-4DC481E1422F}"/>
              </a:ext>
            </a:extLst>
          </p:cNvPr>
          <p:cNvSpPr txBox="1"/>
          <p:nvPr/>
        </p:nvSpPr>
        <p:spPr>
          <a:xfrm>
            <a:off x="3538506" y="279400"/>
            <a:ext cx="7491444" cy="369332"/>
          </a:xfrm>
          <a:prstGeom prst="rect">
            <a:avLst/>
          </a:prstGeom>
          <a:noFill/>
        </p:spPr>
        <p:txBody>
          <a:bodyPr wrap="square" rtlCol="0">
            <a:spAutoFit/>
          </a:bodyPr>
          <a:lstStyle/>
          <a:p>
            <a:r>
              <a:rPr lang="en-US" dirty="0"/>
              <a:t>TRANSITION TO COMPETITION TIMELINE v20230227</a:t>
            </a:r>
          </a:p>
        </p:txBody>
      </p:sp>
    </p:spTree>
    <p:extLst>
      <p:ext uri="{BB962C8B-B14F-4D97-AF65-F5344CB8AC3E}">
        <p14:creationId xmlns:p14="http://schemas.microsoft.com/office/powerpoint/2010/main" val="19712365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 xmlns:a16="http://schemas.microsoft.com/office/drawing/2014/main" id="{9D5232F9-FD00-464A-9F17-619C91AEF8F3}"/>
              </a:ext>
            </a:extLst>
          </p:cNvPr>
          <p:cNvSpPr>
            <a:spLocks noGrp="1"/>
          </p:cNvSpPr>
          <p:nvPr>
            <p:ph type="body" idx="1"/>
          </p:nvPr>
        </p:nvSpPr>
        <p:spPr>
          <a:xfrm>
            <a:off x="4420999" y="5972961"/>
            <a:ext cx="7583324" cy="662731"/>
          </a:xfrm>
          <a:solidFill>
            <a:schemeClr val="tx1">
              <a:lumMod val="50000"/>
              <a:lumOff val="50000"/>
            </a:schemeClr>
          </a:solidFill>
        </p:spPr>
        <p:txBody>
          <a:bodyPr>
            <a:noAutofit/>
          </a:bodyPr>
          <a:lstStyle/>
          <a:p>
            <a:pPr marL="228600" marR="0" algn="just">
              <a:lnSpc>
                <a:spcPct val="150000"/>
              </a:lnSpc>
              <a:spcBef>
                <a:spcPts val="0"/>
              </a:spcBef>
              <a:spcAft>
                <a:spcPts val="0"/>
              </a:spcAft>
            </a:pPr>
            <a:r>
              <a:rPr lang="en-US" sz="2000" dirty="0">
                <a:solidFill>
                  <a:srgbClr val="FFFFFF"/>
                </a:solidFill>
                <a:effectLst/>
                <a:latin typeface="Tenorite" panose="00000500000000000000" pitchFamily="2" charset="0"/>
                <a:ea typeface="Times New Roman" panose="02020603050405020304" pitchFamily="18" charset="0"/>
              </a:rPr>
              <a:t>Action items will continue to be updated at LRITF meetings</a:t>
            </a:r>
          </a:p>
        </p:txBody>
      </p:sp>
      <p:sp>
        <p:nvSpPr>
          <p:cNvPr id="6" name="Slide Number Placeholder 5">
            <a:extLst>
              <a:ext uri="{FF2B5EF4-FFF2-40B4-BE49-F238E27FC236}">
                <a16:creationId xmlns="" xmlns:a16="http://schemas.microsoft.com/office/drawing/2014/main" id="{7BC1787E-7110-4989-B0B8-DD4E0ACC09DF}"/>
              </a:ext>
            </a:extLst>
          </p:cNvPr>
          <p:cNvSpPr>
            <a:spLocks noGrp="1"/>
          </p:cNvSpPr>
          <p:nvPr>
            <p:ph type="sldNum" sz="quarter" idx="12"/>
          </p:nvPr>
        </p:nvSpPr>
        <p:spPr>
          <a:xfrm>
            <a:off x="8610600" y="6356350"/>
            <a:ext cx="2743200" cy="365125"/>
          </a:xfrm>
        </p:spPr>
        <p:txBody>
          <a:bodyPr/>
          <a:lstStyle/>
          <a:p>
            <a:fld id="{A49DFD55-3C28-40EF-9E31-A92D2E4017FF}" type="slidenum">
              <a:rPr lang="en-US" smtClean="0"/>
              <a:pPr/>
              <a:t>4</a:t>
            </a:fld>
            <a:endParaRPr lang="en-US" dirty="0"/>
          </a:p>
        </p:txBody>
      </p:sp>
      <p:sp>
        <p:nvSpPr>
          <p:cNvPr id="4" name="TextBox 3">
            <a:extLst>
              <a:ext uri="{FF2B5EF4-FFF2-40B4-BE49-F238E27FC236}">
                <a16:creationId xmlns="" xmlns:a16="http://schemas.microsoft.com/office/drawing/2014/main" id="{9019E3E5-74CB-6E21-2524-74231FB6FCA6}"/>
              </a:ext>
            </a:extLst>
          </p:cNvPr>
          <p:cNvSpPr txBox="1"/>
          <p:nvPr/>
        </p:nvSpPr>
        <p:spPr>
          <a:xfrm>
            <a:off x="9437615" y="3212983"/>
            <a:ext cx="2244081" cy="1569660"/>
          </a:xfrm>
          <a:prstGeom prst="rect">
            <a:avLst/>
          </a:prstGeom>
          <a:noFill/>
        </p:spPr>
        <p:txBody>
          <a:bodyPr wrap="square" rtlCol="0">
            <a:spAutoFit/>
          </a:bodyPr>
          <a:lstStyle/>
          <a:p>
            <a:pPr algn="ctr"/>
            <a:r>
              <a:rPr lang="en-US" sz="2400" b="1" dirty="0"/>
              <a:t>Summary of Updates</a:t>
            </a:r>
          </a:p>
          <a:p>
            <a:pPr algn="ctr"/>
            <a:r>
              <a:rPr lang="en-US" sz="2400" b="1" dirty="0"/>
              <a:t>2/7/23</a:t>
            </a:r>
          </a:p>
          <a:p>
            <a:pPr algn="ctr"/>
            <a:r>
              <a:rPr lang="en-US" sz="2400" b="1" dirty="0"/>
              <a:t>2/28/23</a:t>
            </a:r>
          </a:p>
        </p:txBody>
      </p:sp>
      <p:graphicFrame>
        <p:nvGraphicFramePr>
          <p:cNvPr id="5" name="Table 6">
            <a:extLst>
              <a:ext uri="{FF2B5EF4-FFF2-40B4-BE49-F238E27FC236}">
                <a16:creationId xmlns="" xmlns:a16="http://schemas.microsoft.com/office/drawing/2014/main" id="{92CD42E4-609C-3135-7283-D80F9D9E110C}"/>
              </a:ext>
            </a:extLst>
          </p:cNvPr>
          <p:cNvGraphicFramePr>
            <a:graphicFrameLocks noGrp="1"/>
          </p:cNvGraphicFramePr>
          <p:nvPr>
            <p:extLst>
              <p:ext uri="{D42A27DB-BD31-4B8C-83A1-F6EECF244321}">
                <p14:modId xmlns:p14="http://schemas.microsoft.com/office/powerpoint/2010/main" val="3449674194"/>
              </p:ext>
            </p:extLst>
          </p:nvPr>
        </p:nvGraphicFramePr>
        <p:xfrm>
          <a:off x="654461" y="589507"/>
          <a:ext cx="8161726" cy="5191760"/>
        </p:xfrm>
        <a:graphic>
          <a:graphicData uri="http://schemas.openxmlformats.org/drawingml/2006/table">
            <a:tbl>
              <a:tblPr firstRow="1" bandRow="1">
                <a:tableStyleId>{5C22544A-7EE6-4342-B048-85BDC9FD1C3A}</a:tableStyleId>
              </a:tblPr>
              <a:tblGrid>
                <a:gridCol w="2260536">
                  <a:extLst>
                    <a:ext uri="{9D8B030D-6E8A-4147-A177-3AD203B41FA5}">
                      <a16:colId xmlns="" xmlns:a16="http://schemas.microsoft.com/office/drawing/2014/main" val="3646623388"/>
                    </a:ext>
                  </a:extLst>
                </a:gridCol>
                <a:gridCol w="5901190">
                  <a:extLst>
                    <a:ext uri="{9D8B030D-6E8A-4147-A177-3AD203B41FA5}">
                      <a16:colId xmlns="" xmlns:a16="http://schemas.microsoft.com/office/drawing/2014/main" val="3111229205"/>
                    </a:ext>
                  </a:extLst>
                </a:gridCol>
              </a:tblGrid>
              <a:tr h="370840">
                <a:tc>
                  <a:txBody>
                    <a:bodyPr/>
                    <a:lstStyle/>
                    <a:p>
                      <a:r>
                        <a:rPr lang="en-US" dirty="0">
                          <a:solidFill>
                            <a:schemeClr val="tx1"/>
                          </a:solidFill>
                        </a:rPr>
                        <a:t>ACTION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solidFill>
                            <a:schemeClr val="tx1"/>
                          </a:solidFill>
                        </a:rPr>
                        <a:t>UPDATE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3398123323"/>
                  </a:ext>
                </a:extLst>
              </a:tr>
              <a:tr h="370840">
                <a:tc>
                  <a:txBody>
                    <a:bodyPr/>
                    <a:lstStyle/>
                    <a:p>
                      <a:r>
                        <a:rPr lang="en-US" dirty="0"/>
                        <a:t>Customer Enrollment Process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t>Plan is for testing, execution of Access Agreement, then REP will receive Welcome packet including items such as: all SFTP info for Switch Hold files, Safety Net submission, critical care information, MCL, ESI list, LOA instructions, Distributed Generation information, and more.  This will be available post testing end April/early May.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426175972"/>
                  </a:ext>
                </a:extLst>
              </a:tr>
              <a:tr h="370840">
                <a:tc>
                  <a:txBody>
                    <a:bodyPr/>
                    <a:lstStyle/>
                    <a:p>
                      <a:r>
                        <a:rPr lang="en-US" dirty="0"/>
                        <a:t>Default/POLR REP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t>LEUB and City Council approved 3 Default &amp; VREPs and 1 POLR REP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429874164"/>
                  </a:ext>
                </a:extLst>
              </a:tr>
              <a:tr h="370840">
                <a:tc>
                  <a:txBody>
                    <a:bodyPr/>
                    <a:lstStyle/>
                    <a:p>
                      <a:r>
                        <a:rPr lang="en-US" dirty="0"/>
                        <a:t>Dual Billing, if applicable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t>Lubbock customers will receive a separate invoice if affirmatively select dual billing option, if available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699385314"/>
                  </a:ext>
                </a:extLst>
              </a:tr>
              <a:tr h="370840">
                <a:tc>
                  <a:txBody>
                    <a:bodyPr/>
                    <a:lstStyle/>
                    <a:p>
                      <a:r>
                        <a:rPr lang="en-US" dirty="0"/>
                        <a:t>Registration of D2D agents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t>“Peddler’s license” must be obtained through City of Lubbock for any door to door sales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455173202"/>
                  </a:ext>
                </a:extLst>
              </a:tr>
              <a:tr h="370840">
                <a:tc>
                  <a:txBody>
                    <a:bodyPr/>
                    <a:lstStyle/>
                    <a:p>
                      <a:r>
                        <a:rPr lang="en-US" dirty="0"/>
                        <a:t>Customer Protection Rules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t>Goal is to be available later in March for market review/comments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627346458"/>
                  </a:ext>
                </a:extLst>
              </a:tr>
              <a:tr h="370840">
                <a:tc>
                  <a:txBody>
                    <a:bodyPr/>
                    <a:lstStyle/>
                    <a:p>
                      <a:r>
                        <a:rPr lang="en-US" dirty="0"/>
                        <a:t>Flight Testing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t>Deadline for registration is 3/8/23 @ 5:00 PM – no exceptions</a:t>
                      </a:r>
                    </a:p>
                    <a:p>
                      <a:r>
                        <a:rPr lang="en-US" sz="1400" dirty="0"/>
                        <a:t>Lubbock plans to perform full end to end testing with limited </a:t>
                      </a:r>
                      <a:r>
                        <a:rPr lang="en-US" sz="1400" dirty="0" err="1"/>
                        <a:t>REPs.</a:t>
                      </a:r>
                      <a:r>
                        <a:rPr lang="en-US" sz="1400" dirty="0"/>
                        <a:t>  All REPs registered will perform penny &amp; connectivity testing.</a:t>
                      </a:r>
                    </a:p>
                    <a:p>
                      <a:r>
                        <a:rPr lang="en-US" sz="1400" dirty="0"/>
                        <a:t>Lubbock expressed they would like to test one dual billing segment (BLT: dual)</a:t>
                      </a:r>
                    </a:p>
                    <a:p>
                      <a:r>
                        <a:rPr lang="en-US" sz="1400" dirty="0"/>
                        <a:t>ERCOT estimates ~50 – 60 DUNs will be testing in LPL0423 flight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650856793"/>
                  </a:ext>
                </a:extLst>
              </a:tr>
            </a:tbl>
          </a:graphicData>
        </a:graphic>
      </p:graphicFrame>
    </p:spTree>
    <p:extLst>
      <p:ext uri="{BB962C8B-B14F-4D97-AF65-F5344CB8AC3E}">
        <p14:creationId xmlns:p14="http://schemas.microsoft.com/office/powerpoint/2010/main" val="35715163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 xmlns:a16="http://schemas.microsoft.com/office/drawing/2014/main" id="{9D5232F9-FD00-464A-9F17-619C91AEF8F3}"/>
              </a:ext>
            </a:extLst>
          </p:cNvPr>
          <p:cNvSpPr>
            <a:spLocks noGrp="1"/>
          </p:cNvSpPr>
          <p:nvPr>
            <p:ph type="body" idx="1"/>
          </p:nvPr>
        </p:nvSpPr>
        <p:spPr>
          <a:xfrm>
            <a:off x="4420999" y="5972961"/>
            <a:ext cx="7583324" cy="662731"/>
          </a:xfrm>
          <a:solidFill>
            <a:schemeClr val="tx1">
              <a:lumMod val="50000"/>
              <a:lumOff val="50000"/>
            </a:schemeClr>
          </a:solidFill>
        </p:spPr>
        <p:txBody>
          <a:bodyPr>
            <a:noAutofit/>
          </a:bodyPr>
          <a:lstStyle/>
          <a:p>
            <a:pPr marL="228600" marR="0" algn="just">
              <a:lnSpc>
                <a:spcPct val="150000"/>
              </a:lnSpc>
              <a:spcBef>
                <a:spcPts val="0"/>
              </a:spcBef>
              <a:spcAft>
                <a:spcPts val="0"/>
              </a:spcAft>
            </a:pPr>
            <a:r>
              <a:rPr lang="en-US" sz="2000" dirty="0">
                <a:solidFill>
                  <a:srgbClr val="FFFFFF"/>
                </a:solidFill>
                <a:effectLst/>
                <a:latin typeface="Tenorite" panose="00000500000000000000" pitchFamily="2" charset="0"/>
                <a:ea typeface="Times New Roman" panose="02020603050405020304" pitchFamily="18" charset="0"/>
              </a:rPr>
              <a:t>Action items will continue to be updated at LRITF meetings</a:t>
            </a:r>
          </a:p>
        </p:txBody>
      </p:sp>
      <p:sp>
        <p:nvSpPr>
          <p:cNvPr id="6" name="Slide Number Placeholder 5">
            <a:extLst>
              <a:ext uri="{FF2B5EF4-FFF2-40B4-BE49-F238E27FC236}">
                <a16:creationId xmlns="" xmlns:a16="http://schemas.microsoft.com/office/drawing/2014/main" id="{7BC1787E-7110-4989-B0B8-DD4E0ACC09DF}"/>
              </a:ext>
            </a:extLst>
          </p:cNvPr>
          <p:cNvSpPr>
            <a:spLocks noGrp="1"/>
          </p:cNvSpPr>
          <p:nvPr>
            <p:ph type="sldNum" sz="quarter" idx="12"/>
          </p:nvPr>
        </p:nvSpPr>
        <p:spPr>
          <a:xfrm>
            <a:off x="8610600" y="6356350"/>
            <a:ext cx="2743200" cy="365125"/>
          </a:xfrm>
        </p:spPr>
        <p:txBody>
          <a:bodyPr/>
          <a:lstStyle/>
          <a:p>
            <a:fld id="{A49DFD55-3C28-40EF-9E31-A92D2E4017FF}" type="slidenum">
              <a:rPr lang="en-US" smtClean="0"/>
              <a:pPr/>
              <a:t>5</a:t>
            </a:fld>
            <a:endParaRPr lang="en-US" dirty="0"/>
          </a:p>
        </p:txBody>
      </p:sp>
      <p:sp>
        <p:nvSpPr>
          <p:cNvPr id="4" name="TextBox 3">
            <a:extLst>
              <a:ext uri="{FF2B5EF4-FFF2-40B4-BE49-F238E27FC236}">
                <a16:creationId xmlns="" xmlns:a16="http://schemas.microsoft.com/office/drawing/2014/main" id="{9019E3E5-74CB-6E21-2524-74231FB6FCA6}"/>
              </a:ext>
            </a:extLst>
          </p:cNvPr>
          <p:cNvSpPr txBox="1"/>
          <p:nvPr/>
        </p:nvSpPr>
        <p:spPr>
          <a:xfrm>
            <a:off x="9437615" y="3212983"/>
            <a:ext cx="2244081" cy="1938992"/>
          </a:xfrm>
          <a:prstGeom prst="rect">
            <a:avLst/>
          </a:prstGeom>
          <a:noFill/>
        </p:spPr>
        <p:txBody>
          <a:bodyPr wrap="square" rtlCol="0">
            <a:spAutoFit/>
          </a:bodyPr>
          <a:lstStyle/>
          <a:p>
            <a:pPr algn="ctr"/>
            <a:r>
              <a:rPr lang="en-US" sz="2400" b="1" dirty="0"/>
              <a:t>Summary of Updates</a:t>
            </a:r>
          </a:p>
          <a:p>
            <a:pPr algn="ctr"/>
            <a:r>
              <a:rPr lang="en-US" sz="2400" b="1" dirty="0"/>
              <a:t>2/7/23 </a:t>
            </a:r>
          </a:p>
          <a:p>
            <a:pPr algn="ctr"/>
            <a:r>
              <a:rPr lang="en-US" sz="2400" b="1" dirty="0"/>
              <a:t>2/28/23 - continued</a:t>
            </a:r>
          </a:p>
        </p:txBody>
      </p:sp>
      <p:graphicFrame>
        <p:nvGraphicFramePr>
          <p:cNvPr id="5" name="Table 6">
            <a:extLst>
              <a:ext uri="{FF2B5EF4-FFF2-40B4-BE49-F238E27FC236}">
                <a16:creationId xmlns="" xmlns:a16="http://schemas.microsoft.com/office/drawing/2014/main" id="{92CD42E4-609C-3135-7283-D80F9D9E110C}"/>
              </a:ext>
            </a:extLst>
          </p:cNvPr>
          <p:cNvGraphicFramePr>
            <a:graphicFrameLocks noGrp="1"/>
          </p:cNvGraphicFramePr>
          <p:nvPr>
            <p:extLst>
              <p:ext uri="{D42A27DB-BD31-4B8C-83A1-F6EECF244321}">
                <p14:modId xmlns:p14="http://schemas.microsoft.com/office/powerpoint/2010/main" val="4206513864"/>
              </p:ext>
            </p:extLst>
          </p:nvPr>
        </p:nvGraphicFramePr>
        <p:xfrm>
          <a:off x="523875" y="754665"/>
          <a:ext cx="8083501" cy="4956525"/>
        </p:xfrm>
        <a:graphic>
          <a:graphicData uri="http://schemas.openxmlformats.org/drawingml/2006/table">
            <a:tbl>
              <a:tblPr firstRow="1" bandRow="1">
                <a:tableStyleId>{5C22544A-7EE6-4342-B048-85BDC9FD1C3A}</a:tableStyleId>
              </a:tblPr>
              <a:tblGrid>
                <a:gridCol w="2182311">
                  <a:extLst>
                    <a:ext uri="{9D8B030D-6E8A-4147-A177-3AD203B41FA5}">
                      <a16:colId xmlns="" xmlns:a16="http://schemas.microsoft.com/office/drawing/2014/main" val="3646623388"/>
                    </a:ext>
                  </a:extLst>
                </a:gridCol>
                <a:gridCol w="5901190">
                  <a:extLst>
                    <a:ext uri="{9D8B030D-6E8A-4147-A177-3AD203B41FA5}">
                      <a16:colId xmlns="" xmlns:a16="http://schemas.microsoft.com/office/drawing/2014/main" val="3111229205"/>
                    </a:ext>
                  </a:extLst>
                </a:gridCol>
              </a:tblGrid>
              <a:tr h="445485">
                <a:tc>
                  <a:txBody>
                    <a:bodyPr/>
                    <a:lstStyle/>
                    <a:p>
                      <a:r>
                        <a:rPr lang="en-US" dirty="0">
                          <a:solidFill>
                            <a:schemeClr val="tx1"/>
                          </a:solidFill>
                        </a:rPr>
                        <a:t>ACTION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solidFill>
                            <a:schemeClr val="tx1"/>
                          </a:solidFill>
                        </a:rPr>
                        <a:t>UPDATE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3398123323"/>
                  </a:ext>
                </a:extLst>
              </a:tr>
              <a:tr h="370840">
                <a:tc>
                  <a:txBody>
                    <a:bodyPr/>
                    <a:lstStyle/>
                    <a:p>
                      <a:r>
                        <a:rPr lang="en-US" dirty="0"/>
                        <a:t>SAC04 Codes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t>Will be finalized with rates.  Preliminary plans are to use BAS001, BAS003, DIS001 and either MSC022 for transition charges if a rider or MSC029 if financing order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426175972"/>
                  </a:ext>
                </a:extLst>
              </a:tr>
              <a:tr h="370840">
                <a:tc>
                  <a:txBody>
                    <a:bodyPr/>
                    <a:lstStyle/>
                    <a:p>
                      <a:r>
                        <a:rPr lang="en-US" dirty="0"/>
                        <a:t>Safety Nets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t>LP&amp;L intends to use SFTP site for submission of market approved spreadsheets – additional information to be contained in REP Welcome packet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732202882"/>
                  </a:ext>
                </a:extLst>
              </a:tr>
              <a:tr h="370840">
                <a:tc>
                  <a:txBody>
                    <a:bodyPr/>
                    <a:lstStyle/>
                    <a:p>
                      <a:r>
                        <a:rPr lang="en-US" dirty="0"/>
                        <a:t>Distribution Loss Factors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t>LP&amp;L Engineering finalizing DLFs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774360225"/>
                  </a:ext>
                </a:extLst>
              </a:tr>
              <a:tr h="370840">
                <a:tc>
                  <a:txBody>
                    <a:bodyPr/>
                    <a:lstStyle/>
                    <a:p>
                      <a:r>
                        <a:rPr lang="en-US" dirty="0"/>
                        <a:t>Solar Customers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t>LP&amp;L is working to complete the TDSP Solar matrix (from August 2022 workshop) to address operational issues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061231810"/>
                  </a:ext>
                </a:extLst>
              </a:tr>
              <a:tr h="370840">
                <a:tc>
                  <a:txBody>
                    <a:bodyPr/>
                    <a:lstStyle/>
                    <a:p>
                      <a:r>
                        <a:rPr lang="en-US" dirty="0"/>
                        <a:t>Stacking Logic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t>Many questions were posed regarding stacking logic during transition, blackout period, and post transition.  LP&amp;L is working with developers on logic.  A separate REP workshop is being considered.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429874164"/>
                  </a:ext>
                </a:extLst>
              </a:tr>
              <a:tr h="370840">
                <a:tc>
                  <a:txBody>
                    <a:bodyPr/>
                    <a:lstStyle/>
                    <a:p>
                      <a:r>
                        <a:rPr lang="en-US" dirty="0"/>
                        <a:t>AMS Operational Days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t>Saturday will be an AMS operational day, however, hours may be reduced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699385314"/>
                  </a:ext>
                </a:extLst>
              </a:tr>
              <a:tr h="370840">
                <a:tc>
                  <a:txBody>
                    <a:bodyPr/>
                    <a:lstStyle/>
                    <a:p>
                      <a:r>
                        <a:rPr lang="en-US" dirty="0"/>
                        <a:t>Smart Meter Texas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t>LP&amp;L indicated agreement w/ SMTP may not be complete at market open thus daily LSE files may not be available to </a:t>
                      </a:r>
                      <a:r>
                        <a:rPr lang="en-US" sz="1400" dirty="0" err="1"/>
                        <a:t>REPs.</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455173202"/>
                  </a:ext>
                </a:extLst>
              </a:tr>
            </a:tbl>
          </a:graphicData>
        </a:graphic>
      </p:graphicFrame>
    </p:spTree>
    <p:extLst>
      <p:ext uri="{BB962C8B-B14F-4D97-AF65-F5344CB8AC3E}">
        <p14:creationId xmlns:p14="http://schemas.microsoft.com/office/powerpoint/2010/main" val="5920328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94A2CD4-732A-43E4-BCB9-CBA2055E0AC6}"/>
              </a:ext>
            </a:extLst>
          </p:cNvPr>
          <p:cNvSpPr>
            <a:spLocks noGrp="1"/>
          </p:cNvSpPr>
          <p:nvPr>
            <p:ph type="title"/>
          </p:nvPr>
        </p:nvSpPr>
        <p:spPr>
          <a:xfrm>
            <a:off x="109058" y="552450"/>
            <a:ext cx="6696075" cy="1909763"/>
          </a:xfrm>
        </p:spPr>
        <p:txBody>
          <a:bodyPr>
            <a:normAutofit/>
          </a:bodyPr>
          <a:lstStyle/>
          <a:p>
            <a:r>
              <a:rPr lang="en-US" dirty="0"/>
              <a:t>Preliminary rate</a:t>
            </a:r>
            <a:br>
              <a:rPr lang="en-US" dirty="0"/>
            </a:br>
            <a:r>
              <a:rPr lang="en-US" dirty="0"/>
              <a:t>structure summary</a:t>
            </a:r>
            <a:br>
              <a:rPr lang="en-US" dirty="0"/>
            </a:br>
            <a:r>
              <a:rPr lang="en-US" dirty="0"/>
              <a:t>	</a:t>
            </a:r>
            <a:br>
              <a:rPr lang="en-US" dirty="0"/>
            </a:br>
            <a:r>
              <a:rPr lang="en-US" dirty="0"/>
              <a:t>	</a:t>
            </a:r>
          </a:p>
        </p:txBody>
      </p:sp>
      <p:sp>
        <p:nvSpPr>
          <p:cNvPr id="3" name="Subtitle 2">
            <a:extLst>
              <a:ext uri="{FF2B5EF4-FFF2-40B4-BE49-F238E27FC236}">
                <a16:creationId xmlns="" xmlns:a16="http://schemas.microsoft.com/office/drawing/2014/main" id="{45FD0450-A909-4CD9-8912-96A19ACEB7CB}"/>
              </a:ext>
            </a:extLst>
          </p:cNvPr>
          <p:cNvSpPr>
            <a:spLocks noGrp="1"/>
          </p:cNvSpPr>
          <p:nvPr>
            <p:ph type="subTitle" idx="1"/>
          </p:nvPr>
        </p:nvSpPr>
        <p:spPr>
          <a:xfrm>
            <a:off x="4911436" y="1866900"/>
            <a:ext cx="6967683" cy="5334000"/>
          </a:xfrm>
        </p:spPr>
        <p:txBody>
          <a:bodyPr>
            <a:normAutofit fontScale="77500" lnSpcReduction="20000"/>
          </a:bodyPr>
          <a:lstStyle/>
          <a:p>
            <a:pPr algn="ctr"/>
            <a:r>
              <a:rPr lang="en-US" sz="2800" dirty="0"/>
              <a:t>Lubbock presented </a:t>
            </a:r>
            <a:r>
              <a:rPr lang="en-US" sz="2800" b="1" u="sng" dirty="0"/>
              <a:t>initial</a:t>
            </a:r>
            <a:r>
              <a:rPr lang="en-US" sz="2800" dirty="0"/>
              <a:t> proposed </a:t>
            </a:r>
            <a:r>
              <a:rPr lang="en-US" sz="2800" dirty="0" smtClean="0"/>
              <a:t>rate structure:</a:t>
            </a:r>
            <a:endParaRPr lang="en-US" sz="2800" dirty="0"/>
          </a:p>
          <a:p>
            <a:pPr algn="ctr"/>
            <a:endParaRPr lang="en-US" sz="2800" dirty="0"/>
          </a:p>
          <a:p>
            <a:pPr marL="342900" indent="-342900">
              <a:buFont typeface="Arial" panose="020B0604020202020204" pitchFamily="34" charset="0"/>
              <a:buChar char="•"/>
            </a:pPr>
            <a:r>
              <a:rPr lang="en-US" sz="2400" b="1" u="sng" dirty="0"/>
              <a:t>Rate Classifications:  </a:t>
            </a:r>
            <a:r>
              <a:rPr lang="en-US" sz="2400" dirty="0"/>
              <a:t>residential, secondary &lt; 10 kW, Secondary &gt; 10 kW, primary, transmission, lighting, residential with DG, secondary &lt; 10 kW with DG</a:t>
            </a:r>
          </a:p>
          <a:p>
            <a:pPr marL="342900" indent="-342900">
              <a:buFont typeface="Arial" panose="020B0604020202020204" pitchFamily="34" charset="0"/>
              <a:buChar char="•"/>
            </a:pPr>
            <a:r>
              <a:rPr lang="en-US" sz="2400" b="1" u="sng" dirty="0"/>
              <a:t>SAC04 codes:  </a:t>
            </a:r>
            <a:r>
              <a:rPr lang="en-US" sz="2400" dirty="0"/>
              <a:t>utilize existing SAC04 codes – REPs stressed importance of separating fixed vs volumetric components for 810_02 transactions</a:t>
            </a:r>
          </a:p>
          <a:p>
            <a:pPr marL="342900" indent="-342900">
              <a:buFont typeface="Arial" panose="020B0604020202020204" pitchFamily="34" charset="0"/>
              <a:buChar char="•"/>
            </a:pPr>
            <a:r>
              <a:rPr lang="en-US" sz="2400" b="1" u="sng" dirty="0"/>
              <a:t>Cost recovery components: </a:t>
            </a:r>
            <a:r>
              <a:rPr lang="en-US" sz="2400" dirty="0"/>
              <a:t>delivery service charge, franchise fee, and transition charge</a:t>
            </a:r>
          </a:p>
          <a:p>
            <a:pPr marL="342900" indent="-342900">
              <a:buFont typeface="Arial" panose="020B0604020202020204" pitchFamily="34" charset="0"/>
              <a:buChar char="•"/>
            </a:pPr>
            <a:r>
              <a:rPr lang="en-US" sz="2400" b="1" u="sng" dirty="0"/>
              <a:t>Power Factor: </a:t>
            </a:r>
            <a:r>
              <a:rPr lang="en-US" sz="2400" dirty="0"/>
              <a:t>plan is to bill on </a:t>
            </a:r>
            <a:r>
              <a:rPr lang="en-US" sz="2400" dirty="0" smtClean="0"/>
              <a:t>kW w/o PF adjustment</a:t>
            </a:r>
            <a:endParaRPr lang="en-US" sz="2400" dirty="0"/>
          </a:p>
          <a:p>
            <a:pPr marL="342900" indent="-342900">
              <a:buFont typeface="Arial" panose="020B0604020202020204" pitchFamily="34" charset="0"/>
              <a:buChar char="•"/>
            </a:pPr>
            <a:r>
              <a:rPr lang="en-US" sz="2400" b="1" u="sng" dirty="0"/>
              <a:t>Demand Ratchets: </a:t>
            </a:r>
            <a:r>
              <a:rPr lang="en-US" sz="2400" dirty="0"/>
              <a:t>no ratchets will be applied to demand values</a:t>
            </a:r>
          </a:p>
          <a:p>
            <a:pPr marL="342900" indent="-342900">
              <a:buFont typeface="Arial" panose="020B0604020202020204" pitchFamily="34" charset="0"/>
              <a:buChar char="•"/>
            </a:pPr>
            <a:r>
              <a:rPr lang="en-US" sz="2400" b="1" u="sng" dirty="0"/>
              <a:t>4CP billing: </a:t>
            </a:r>
            <a:r>
              <a:rPr lang="en-US" sz="2400" dirty="0"/>
              <a:t>not expected to apply </a:t>
            </a:r>
          </a:p>
          <a:p>
            <a:pPr marL="342900" indent="-342900">
              <a:buFont typeface="Arial" panose="020B0604020202020204" pitchFamily="34" charset="0"/>
              <a:buChar char="•"/>
            </a:pPr>
            <a:r>
              <a:rPr lang="en-US" sz="2400" b="1" u="sng" dirty="0"/>
              <a:t>Street Lighting rates:  </a:t>
            </a:r>
            <a:r>
              <a:rPr lang="en-US" sz="2400" dirty="0"/>
              <a:t>yes, will be </a:t>
            </a:r>
            <a:r>
              <a:rPr lang="en-US" sz="2400" dirty="0" smtClean="0"/>
              <a:t>available when rates are available</a:t>
            </a:r>
            <a:endParaRPr lang="en-US" sz="2400" dirty="0"/>
          </a:p>
          <a:p>
            <a:pPr marL="342900" indent="-342900">
              <a:buFont typeface="Arial" panose="020B0604020202020204" pitchFamily="34" charset="0"/>
              <a:buChar char="•"/>
            </a:pPr>
            <a:r>
              <a:rPr lang="en-US" sz="2400" b="1" u="sng" dirty="0"/>
              <a:t>Proration:  </a:t>
            </a:r>
            <a:r>
              <a:rPr lang="en-US" sz="2400" dirty="0"/>
              <a:t>no proration of demand values or demand charges </a:t>
            </a:r>
            <a:endParaRPr lang="en-US" sz="2400" b="1" u="sng" dirty="0"/>
          </a:p>
          <a:p>
            <a:pPr marL="342900" indent="-342900">
              <a:buFont typeface="Arial" panose="020B0604020202020204" pitchFamily="34" charset="0"/>
              <a:buChar char="•"/>
            </a:pPr>
            <a:endParaRPr lang="en-US" sz="2400" b="1" u="sng" dirty="0"/>
          </a:p>
          <a:p>
            <a:pPr marL="342900" indent="-342900">
              <a:buFont typeface="Arial" panose="020B0604020202020204" pitchFamily="34" charset="0"/>
              <a:buChar char="•"/>
            </a:pPr>
            <a:endParaRPr lang="en-US" sz="3200" b="1" u="sng" dirty="0"/>
          </a:p>
        </p:txBody>
      </p:sp>
      <p:sp>
        <p:nvSpPr>
          <p:cNvPr id="4" name="TextBox 3">
            <a:extLst>
              <a:ext uri="{FF2B5EF4-FFF2-40B4-BE49-F238E27FC236}">
                <a16:creationId xmlns="" xmlns:a16="http://schemas.microsoft.com/office/drawing/2014/main" id="{E4EDF43F-CB17-B5FE-368A-1E4FF30F2A90}"/>
              </a:ext>
            </a:extLst>
          </p:cNvPr>
          <p:cNvSpPr txBox="1"/>
          <p:nvPr/>
        </p:nvSpPr>
        <p:spPr>
          <a:xfrm>
            <a:off x="109058" y="2861577"/>
            <a:ext cx="3129093" cy="1200329"/>
          </a:xfrm>
          <a:prstGeom prst="rect">
            <a:avLst/>
          </a:prstGeom>
          <a:noFill/>
        </p:spPr>
        <p:txBody>
          <a:bodyPr wrap="square" rtlCol="0">
            <a:spAutoFit/>
          </a:bodyPr>
          <a:lstStyle/>
          <a:p>
            <a:r>
              <a:rPr lang="en-US" sz="2400" dirty="0" smtClean="0"/>
              <a:t>Rates structure </a:t>
            </a:r>
            <a:r>
              <a:rPr lang="en-US" sz="2400" dirty="0"/>
              <a:t>will be reviewed at next LRITF meeting </a:t>
            </a:r>
          </a:p>
        </p:txBody>
      </p:sp>
    </p:spTree>
    <p:extLst>
      <p:ext uri="{BB962C8B-B14F-4D97-AF65-F5344CB8AC3E}">
        <p14:creationId xmlns:p14="http://schemas.microsoft.com/office/powerpoint/2010/main" val="8768113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 xmlns:a16="http://schemas.microsoft.com/office/drawing/2014/main" id="{77762301-F83A-4BEA-9D11-E6C99FB574A8}"/>
              </a:ext>
            </a:extLst>
          </p:cNvPr>
          <p:cNvSpPr>
            <a:spLocks noGrp="1"/>
          </p:cNvSpPr>
          <p:nvPr>
            <p:ph type="title"/>
          </p:nvPr>
        </p:nvSpPr>
        <p:spPr>
          <a:xfrm>
            <a:off x="838200" y="285750"/>
            <a:ext cx="10515600" cy="1325563"/>
          </a:xfrm>
        </p:spPr>
        <p:txBody>
          <a:bodyPr/>
          <a:lstStyle/>
          <a:p>
            <a:r>
              <a:rPr lang="en-US" dirty="0"/>
              <a:t>Completed Action Items </a:t>
            </a:r>
            <a:br>
              <a:rPr lang="en-US" dirty="0"/>
            </a:br>
            <a:r>
              <a:rPr lang="en-US" b="1" dirty="0"/>
              <a:t>Q&amp;A </a:t>
            </a:r>
          </a:p>
        </p:txBody>
      </p:sp>
      <p:graphicFrame>
        <p:nvGraphicFramePr>
          <p:cNvPr id="2" name="Table 3">
            <a:extLst>
              <a:ext uri="{FF2B5EF4-FFF2-40B4-BE49-F238E27FC236}">
                <a16:creationId xmlns="" xmlns:a16="http://schemas.microsoft.com/office/drawing/2014/main" id="{C29CDCAF-D4A3-0BAD-5104-0AB1DB665FDB}"/>
              </a:ext>
            </a:extLst>
          </p:cNvPr>
          <p:cNvGraphicFramePr>
            <a:graphicFrameLocks noGrp="1"/>
          </p:cNvGraphicFramePr>
          <p:nvPr>
            <p:extLst>
              <p:ext uri="{D42A27DB-BD31-4B8C-83A1-F6EECF244321}">
                <p14:modId xmlns:p14="http://schemas.microsoft.com/office/powerpoint/2010/main" val="3804536654"/>
              </p:ext>
            </p:extLst>
          </p:nvPr>
        </p:nvGraphicFramePr>
        <p:xfrm>
          <a:off x="495300" y="1420813"/>
          <a:ext cx="11410949" cy="9702366"/>
        </p:xfrm>
        <a:graphic>
          <a:graphicData uri="http://schemas.openxmlformats.org/drawingml/2006/table">
            <a:tbl>
              <a:tblPr firstRow="1" bandRow="1">
                <a:tableStyleId>{5C22544A-7EE6-4342-B048-85BDC9FD1C3A}</a:tableStyleId>
              </a:tblPr>
              <a:tblGrid>
                <a:gridCol w="11410949">
                  <a:extLst>
                    <a:ext uri="{9D8B030D-6E8A-4147-A177-3AD203B41FA5}">
                      <a16:colId xmlns="" xmlns:a16="http://schemas.microsoft.com/office/drawing/2014/main" val="651102246"/>
                    </a:ext>
                  </a:extLst>
                </a:gridCol>
              </a:tblGrid>
              <a:tr h="2507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TDSP Activities</a:t>
                      </a:r>
                    </a:p>
                  </a:txBody>
                  <a:tcPr/>
                </a:tc>
                <a:extLst>
                  <a:ext uri="{0D108BD9-81ED-4DB2-BD59-A6C34878D82A}">
                    <a16:rowId xmlns="" xmlns:a16="http://schemas.microsoft.com/office/drawing/2014/main" val="2162009835"/>
                  </a:ext>
                </a:extLst>
              </a:tr>
              <a:tr h="4653063">
                <a:tc>
                  <a:txBody>
                    <a:bodyPr/>
                    <a:lstStyle/>
                    <a:p>
                      <a:r>
                        <a:rPr lang="en-US" sz="1400" b="1" kern="1200" dirty="0">
                          <a:solidFill>
                            <a:schemeClr val="dk1"/>
                          </a:solidFill>
                          <a:effectLst/>
                          <a:latin typeface="+mn-lt"/>
                          <a:ea typeface="+mn-ea"/>
                          <a:cs typeface="+mn-cs"/>
                        </a:rPr>
                        <a:t>Q:  What are the applicable LP&amp;L zip codes?</a:t>
                      </a:r>
                      <a:endParaRPr lang="en-US" sz="1400" kern="1200" dirty="0">
                        <a:solidFill>
                          <a:schemeClr val="dk1"/>
                        </a:solidFill>
                        <a:effectLst/>
                        <a:latin typeface="+mn-lt"/>
                        <a:ea typeface="+mn-ea"/>
                        <a:cs typeface="+mn-cs"/>
                      </a:endParaRPr>
                    </a:p>
                    <a:p>
                      <a:r>
                        <a:rPr lang="en-US" sz="1400" b="1" kern="1200" dirty="0">
                          <a:solidFill>
                            <a:schemeClr val="dk1"/>
                          </a:solidFill>
                          <a:effectLst/>
                          <a:latin typeface="+mn-lt"/>
                          <a:ea typeface="+mn-ea"/>
                          <a:cs typeface="+mn-cs"/>
                        </a:rPr>
                        <a:t>A:  </a:t>
                      </a:r>
                      <a:r>
                        <a:rPr lang="en-US" sz="1400" kern="1200" dirty="0">
                          <a:solidFill>
                            <a:schemeClr val="dk1"/>
                          </a:solidFill>
                          <a:effectLst/>
                          <a:latin typeface="+mn-lt"/>
                          <a:ea typeface="+mn-ea"/>
                          <a:cs typeface="+mn-cs"/>
                        </a:rPr>
                        <a:t>A full list of zip codes has been provided to ERCOT and are also posted on the main LRITF page.  </a:t>
                      </a:r>
                      <a:r>
                        <a:rPr lang="en-US" sz="1400" kern="1200" dirty="0">
                          <a:solidFill>
                            <a:schemeClr val="dk1"/>
                          </a:solidFill>
                          <a:effectLst/>
                          <a:highlight>
                            <a:srgbClr val="FFFF00"/>
                          </a:highlight>
                          <a:latin typeface="+mn-lt"/>
                          <a:ea typeface="+mn-ea"/>
                          <a:cs typeface="+mn-cs"/>
                        </a:rPr>
                        <a:t>Zip + 4s will not be available</a:t>
                      </a:r>
                      <a:r>
                        <a:rPr lang="en-US" sz="1400" kern="1200" dirty="0">
                          <a:solidFill>
                            <a:schemeClr val="dk1"/>
                          </a:solidFill>
                          <a:effectLst/>
                          <a:latin typeface="+mn-lt"/>
                          <a:ea typeface="+mn-ea"/>
                          <a:cs typeface="+mn-cs"/>
                        </a:rPr>
                        <a:t>.  </a:t>
                      </a:r>
                      <a:r>
                        <a:rPr lang="en-US" sz="1400" u="sng" kern="1200" dirty="0">
                          <a:solidFill>
                            <a:schemeClr val="dk1"/>
                          </a:solidFill>
                          <a:effectLst/>
                          <a:latin typeface="+mn-lt"/>
                          <a:ea typeface="+mn-ea"/>
                          <a:cs typeface="+mn-cs"/>
                          <a:hlinkClick r:id="rId2"/>
                        </a:rPr>
                        <a:t>https://www.ercot.com/files/docs/2022/09/14/Lubbock%20zip%20codes%2020220913.docx</a:t>
                      </a:r>
                      <a:endParaRPr lang="en-US" sz="1400" kern="1200" dirty="0">
                        <a:solidFill>
                          <a:schemeClr val="dk1"/>
                        </a:solidFill>
                        <a:effectLst/>
                        <a:latin typeface="+mn-lt"/>
                        <a:ea typeface="+mn-ea"/>
                        <a:cs typeface="+mn-cs"/>
                      </a:endParaRPr>
                    </a:p>
                    <a:p>
                      <a:r>
                        <a:rPr lang="en-US" sz="1400" kern="1200" dirty="0">
                          <a:solidFill>
                            <a:schemeClr val="dk1"/>
                          </a:solidFill>
                          <a:effectLst/>
                          <a:latin typeface="+mn-lt"/>
                          <a:ea typeface="+mn-ea"/>
                          <a:cs typeface="+mn-cs"/>
                        </a:rPr>
                        <a:t> </a:t>
                      </a:r>
                    </a:p>
                    <a:p>
                      <a:r>
                        <a:rPr lang="en-US" sz="1400" b="1" kern="1200" dirty="0">
                          <a:solidFill>
                            <a:schemeClr val="dk1"/>
                          </a:solidFill>
                          <a:effectLst/>
                          <a:latin typeface="+mn-lt"/>
                          <a:ea typeface="+mn-ea"/>
                          <a:cs typeface="+mn-cs"/>
                        </a:rPr>
                        <a:t>Q:  Will the meter read and holiday calendars be posted on LP&amp;L’s website by October 31</a:t>
                      </a:r>
                      <a:r>
                        <a:rPr lang="en-US" sz="1400" b="1" kern="1200" baseline="30000" dirty="0">
                          <a:solidFill>
                            <a:schemeClr val="dk1"/>
                          </a:solidFill>
                          <a:effectLst/>
                          <a:latin typeface="+mn-lt"/>
                          <a:ea typeface="+mn-ea"/>
                          <a:cs typeface="+mn-cs"/>
                        </a:rPr>
                        <a:t>st</a:t>
                      </a:r>
                      <a:r>
                        <a:rPr lang="en-US" sz="1400" b="1" kern="1200" dirty="0">
                          <a:solidFill>
                            <a:schemeClr val="dk1"/>
                          </a:solidFill>
                          <a:effectLst/>
                          <a:latin typeface="+mn-lt"/>
                          <a:ea typeface="+mn-ea"/>
                          <a:cs typeface="+mn-cs"/>
                        </a:rPr>
                        <a:t> each year?</a:t>
                      </a:r>
                      <a:endParaRPr lang="en-US" sz="1400" kern="1200" dirty="0">
                        <a:solidFill>
                          <a:schemeClr val="dk1"/>
                        </a:solidFill>
                        <a:effectLst/>
                        <a:latin typeface="+mn-lt"/>
                        <a:ea typeface="+mn-ea"/>
                        <a:cs typeface="+mn-cs"/>
                      </a:endParaRPr>
                    </a:p>
                    <a:p>
                      <a:r>
                        <a:rPr lang="en-US" sz="1400" b="1" kern="1200" dirty="0">
                          <a:solidFill>
                            <a:schemeClr val="dk1"/>
                          </a:solidFill>
                          <a:effectLst/>
                          <a:latin typeface="+mn-lt"/>
                          <a:ea typeface="+mn-ea"/>
                          <a:cs typeface="+mn-cs"/>
                        </a:rPr>
                        <a:t>A:  </a:t>
                      </a:r>
                      <a:r>
                        <a:rPr lang="en-US" sz="1400" kern="1200" dirty="0">
                          <a:solidFill>
                            <a:schemeClr val="dk1"/>
                          </a:solidFill>
                          <a:effectLst/>
                          <a:latin typeface="+mn-lt"/>
                          <a:ea typeface="+mn-ea"/>
                          <a:cs typeface="+mn-cs"/>
                        </a:rPr>
                        <a:t>YES, schedules will be posted on LP&amp;L website and 2023 schedules will be posted on LRITF main page.  </a:t>
                      </a:r>
                      <a:r>
                        <a:rPr lang="en-US" sz="1400" b="1" kern="1200" dirty="0">
                          <a:solidFill>
                            <a:schemeClr val="dk1"/>
                          </a:solidFill>
                          <a:effectLst/>
                          <a:highlight>
                            <a:srgbClr val="FFFF00"/>
                          </a:highlight>
                          <a:latin typeface="+mn-lt"/>
                          <a:ea typeface="+mn-ea"/>
                          <a:cs typeface="+mn-cs"/>
                        </a:rPr>
                        <a:t>Meter Cycle # is listed as “Bill Cycle”</a:t>
                      </a:r>
                      <a:endParaRPr lang="en-US" sz="1400" kern="1200" dirty="0">
                        <a:solidFill>
                          <a:schemeClr val="dk1"/>
                        </a:solidFill>
                        <a:effectLst/>
                        <a:highlight>
                          <a:srgbClr val="FFFF00"/>
                        </a:highlight>
                        <a:latin typeface="+mn-lt"/>
                        <a:ea typeface="+mn-ea"/>
                        <a:cs typeface="+mn-cs"/>
                      </a:endParaRPr>
                    </a:p>
                    <a:p>
                      <a:r>
                        <a:rPr lang="en-US" sz="1400" kern="1200" dirty="0">
                          <a:solidFill>
                            <a:schemeClr val="dk1"/>
                          </a:solidFill>
                          <a:effectLst/>
                          <a:latin typeface="+mn-lt"/>
                          <a:ea typeface="+mn-ea"/>
                          <a:cs typeface="+mn-cs"/>
                        </a:rPr>
                        <a:t> </a:t>
                      </a:r>
                    </a:p>
                    <a:p>
                      <a:r>
                        <a:rPr lang="en-US" sz="1400" b="1" kern="1200" dirty="0">
                          <a:solidFill>
                            <a:schemeClr val="dk1"/>
                          </a:solidFill>
                          <a:effectLst/>
                          <a:latin typeface="+mn-lt"/>
                          <a:ea typeface="+mn-ea"/>
                          <a:cs typeface="+mn-cs"/>
                        </a:rPr>
                        <a:t>Q:  Will LP&amp;L have an OGFLT load profiles?</a:t>
                      </a:r>
                      <a:endParaRPr lang="en-US" sz="1400" kern="1200" dirty="0">
                        <a:solidFill>
                          <a:schemeClr val="dk1"/>
                        </a:solidFill>
                        <a:effectLst/>
                        <a:latin typeface="+mn-lt"/>
                        <a:ea typeface="+mn-ea"/>
                        <a:cs typeface="+mn-cs"/>
                      </a:endParaRPr>
                    </a:p>
                    <a:p>
                      <a:r>
                        <a:rPr lang="en-US" sz="1400" b="1" kern="1200" dirty="0">
                          <a:solidFill>
                            <a:schemeClr val="dk1"/>
                          </a:solidFill>
                          <a:effectLst/>
                          <a:latin typeface="+mn-lt"/>
                          <a:ea typeface="+mn-ea"/>
                          <a:cs typeface="+mn-cs"/>
                        </a:rPr>
                        <a:t>A:  </a:t>
                      </a:r>
                      <a:r>
                        <a:rPr lang="en-US" sz="1400" kern="1200" dirty="0">
                          <a:solidFill>
                            <a:schemeClr val="dk1"/>
                          </a:solidFill>
                          <a:effectLst/>
                          <a:latin typeface="+mn-lt"/>
                          <a:ea typeface="+mn-ea"/>
                          <a:cs typeface="+mn-cs"/>
                        </a:rPr>
                        <a:t>LP&amp;L systems will be set up for OGFLT load profiles, however, any OGFLT requests will need to be initiated by the customer.</a:t>
                      </a:r>
                    </a:p>
                    <a:p>
                      <a:r>
                        <a:rPr lang="en-US" sz="1400" kern="1200" dirty="0">
                          <a:solidFill>
                            <a:schemeClr val="dk1"/>
                          </a:solidFill>
                          <a:effectLst/>
                          <a:latin typeface="+mn-lt"/>
                          <a:ea typeface="+mn-ea"/>
                          <a:cs typeface="+mn-cs"/>
                        </a:rPr>
                        <a:t> </a:t>
                      </a:r>
                    </a:p>
                    <a:p>
                      <a:r>
                        <a:rPr lang="en-US" sz="1400" b="1" kern="1200" dirty="0">
                          <a:solidFill>
                            <a:schemeClr val="dk1"/>
                          </a:solidFill>
                          <a:effectLst/>
                          <a:latin typeface="+mn-lt"/>
                          <a:ea typeface="+mn-ea"/>
                          <a:cs typeface="+mn-cs"/>
                        </a:rPr>
                        <a:t>Q:  What are the Call Center support lines for LP&amp;L customers to contact for outage reporting?  Call Center?  REP Hotline?</a:t>
                      </a:r>
                      <a:endParaRPr lang="en-US" sz="1400" kern="1200" dirty="0">
                        <a:solidFill>
                          <a:schemeClr val="dk1"/>
                        </a:solidFill>
                        <a:effectLst/>
                        <a:latin typeface="+mn-lt"/>
                        <a:ea typeface="+mn-ea"/>
                        <a:cs typeface="+mn-cs"/>
                      </a:endParaRPr>
                    </a:p>
                    <a:p>
                      <a:r>
                        <a:rPr lang="en-US" sz="1400" b="1" kern="1200" dirty="0">
                          <a:solidFill>
                            <a:schemeClr val="dk1"/>
                          </a:solidFill>
                          <a:effectLst/>
                          <a:latin typeface="+mn-lt"/>
                          <a:ea typeface="+mn-ea"/>
                          <a:cs typeface="+mn-cs"/>
                        </a:rPr>
                        <a:t>A:  </a:t>
                      </a:r>
                      <a:r>
                        <a:rPr lang="en-US" sz="1400" kern="1200" dirty="0">
                          <a:solidFill>
                            <a:schemeClr val="dk1"/>
                          </a:solidFill>
                          <a:effectLst/>
                          <a:latin typeface="+mn-lt"/>
                          <a:ea typeface="+mn-ea"/>
                          <a:cs typeface="+mn-cs"/>
                        </a:rPr>
                        <a:t>The following phone numbers should be utilized:</a:t>
                      </a:r>
                    </a:p>
                    <a:p>
                      <a:pPr lvl="1"/>
                      <a:r>
                        <a:rPr lang="en-US" sz="1400" kern="1200" dirty="0">
                          <a:solidFill>
                            <a:schemeClr val="dk1"/>
                          </a:solidFill>
                          <a:effectLst/>
                          <a:latin typeface="+mn-lt"/>
                          <a:ea typeface="+mn-ea"/>
                          <a:cs typeface="+mn-cs"/>
                        </a:rPr>
                        <a:t>LP&amp;L outage line will remain the same as today 	</a:t>
                      </a:r>
                      <a:r>
                        <a:rPr lang="en-US" sz="1400" kern="1200" dirty="0" smtClean="0">
                          <a:solidFill>
                            <a:schemeClr val="dk1"/>
                          </a:solidFill>
                          <a:effectLst/>
                          <a:latin typeface="+mn-lt"/>
                          <a:ea typeface="+mn-ea"/>
                          <a:cs typeface="+mn-cs"/>
                        </a:rPr>
                        <a:t>      1-806-775-2509</a:t>
                      </a:r>
                      <a:endParaRPr lang="en-US" sz="1400" kern="1200" dirty="0">
                        <a:solidFill>
                          <a:schemeClr val="dk1"/>
                        </a:solidFill>
                        <a:effectLst/>
                        <a:latin typeface="+mn-lt"/>
                        <a:ea typeface="+mn-ea"/>
                        <a:cs typeface="+mn-cs"/>
                      </a:endParaRPr>
                    </a:p>
                    <a:p>
                      <a:pPr lvl="1"/>
                      <a:r>
                        <a:rPr lang="en-US" sz="1400" kern="1200" dirty="0">
                          <a:solidFill>
                            <a:schemeClr val="dk1"/>
                          </a:solidFill>
                          <a:effectLst/>
                          <a:latin typeface="+mn-lt"/>
                          <a:ea typeface="+mn-ea"/>
                          <a:cs typeface="+mn-cs"/>
                        </a:rPr>
                        <a:t>New REP hotline number established (for REPs </a:t>
                      </a:r>
                      <a:r>
                        <a:rPr lang="en-US" sz="1400" kern="1200" dirty="0" smtClean="0">
                          <a:solidFill>
                            <a:schemeClr val="dk1"/>
                          </a:solidFill>
                          <a:effectLst/>
                          <a:latin typeface="+mn-lt"/>
                          <a:ea typeface="+mn-ea"/>
                          <a:cs typeface="+mn-cs"/>
                        </a:rPr>
                        <a:t>only)     1-866-949-5862</a:t>
                      </a:r>
                      <a:endParaRPr lang="en-US" sz="1400" kern="1200" dirty="0">
                        <a:solidFill>
                          <a:schemeClr val="dk1"/>
                        </a:solidFill>
                        <a:effectLst/>
                        <a:latin typeface="+mn-lt"/>
                        <a:ea typeface="+mn-ea"/>
                        <a:cs typeface="+mn-cs"/>
                      </a:endParaRPr>
                    </a:p>
                    <a:p>
                      <a:pPr lvl="1"/>
                      <a:r>
                        <a:rPr lang="en-US" sz="1400" kern="1200" dirty="0">
                          <a:solidFill>
                            <a:schemeClr val="dk1"/>
                          </a:solidFill>
                          <a:effectLst/>
                          <a:latin typeface="+mn-lt"/>
                          <a:ea typeface="+mn-ea"/>
                          <a:cs typeface="+mn-cs"/>
                        </a:rPr>
                        <a:t>LP&amp;L Call Center (for customers)		</a:t>
                      </a:r>
                      <a:r>
                        <a:rPr lang="en-US" sz="1400" kern="1200" dirty="0" smtClean="0">
                          <a:solidFill>
                            <a:schemeClr val="dk1"/>
                          </a:solidFill>
                          <a:effectLst/>
                          <a:latin typeface="+mn-lt"/>
                          <a:ea typeface="+mn-ea"/>
                          <a:cs typeface="+mn-cs"/>
                        </a:rPr>
                        <a:t>       1-806-775-2509</a:t>
                      </a:r>
                      <a:endParaRPr lang="en-US" sz="1400" kern="1200" dirty="0">
                        <a:solidFill>
                          <a:schemeClr val="dk1"/>
                        </a:solidFill>
                        <a:effectLst/>
                        <a:latin typeface="+mn-lt"/>
                        <a:ea typeface="+mn-ea"/>
                        <a:cs typeface="+mn-cs"/>
                      </a:endParaRPr>
                    </a:p>
                    <a:p>
                      <a:r>
                        <a:rPr lang="en-US" sz="1400" kern="1200" dirty="0">
                          <a:solidFill>
                            <a:schemeClr val="dk1"/>
                          </a:solidFill>
                          <a:effectLst/>
                          <a:latin typeface="+mn-lt"/>
                          <a:ea typeface="+mn-ea"/>
                          <a:cs typeface="+mn-cs"/>
                        </a:rPr>
                        <a:t> </a:t>
                      </a:r>
                    </a:p>
                    <a:p>
                      <a:r>
                        <a:rPr lang="en-US" sz="1400" b="1" kern="1200" dirty="0">
                          <a:solidFill>
                            <a:schemeClr val="dk1"/>
                          </a:solidFill>
                          <a:effectLst/>
                          <a:latin typeface="+mn-lt"/>
                          <a:ea typeface="+mn-ea"/>
                          <a:cs typeface="+mn-cs"/>
                        </a:rPr>
                        <a:t>Q:  Will LP&amp;L have any ESIs on a BUSIDRRQ load profile since most of meters are AMS meters?</a:t>
                      </a:r>
                      <a:endParaRPr lang="en-US" sz="1400" kern="1200" dirty="0">
                        <a:solidFill>
                          <a:schemeClr val="dk1"/>
                        </a:solidFill>
                        <a:effectLst/>
                        <a:latin typeface="+mn-lt"/>
                        <a:ea typeface="+mn-ea"/>
                        <a:cs typeface="+mn-cs"/>
                      </a:endParaRPr>
                    </a:p>
                    <a:p>
                      <a:r>
                        <a:rPr lang="en-US" sz="1400" b="1" kern="1200" dirty="0">
                          <a:solidFill>
                            <a:schemeClr val="dk1"/>
                          </a:solidFill>
                          <a:effectLst/>
                          <a:latin typeface="+mn-lt"/>
                          <a:ea typeface="+mn-ea"/>
                          <a:cs typeface="+mn-cs"/>
                        </a:rPr>
                        <a:t>A:  </a:t>
                      </a:r>
                      <a:r>
                        <a:rPr lang="en-US" sz="1400" kern="1200" dirty="0">
                          <a:solidFill>
                            <a:schemeClr val="dk1"/>
                          </a:solidFill>
                          <a:effectLst/>
                          <a:latin typeface="+mn-lt"/>
                          <a:ea typeface="+mn-ea"/>
                          <a:cs typeface="+mn-cs"/>
                        </a:rPr>
                        <a:t>LP&amp;L has 3 ERCOT Polled Settlement (EPS) meters which will have BUSIDRRQ load profiles.</a:t>
                      </a:r>
                      <a:r>
                        <a:rPr lang="en-US" sz="1400" b="1" kern="1200" dirty="0">
                          <a:solidFill>
                            <a:schemeClr val="dk1"/>
                          </a:solidFill>
                          <a:effectLst/>
                          <a:latin typeface="+mn-lt"/>
                          <a:ea typeface="+mn-ea"/>
                          <a:cs typeface="+mn-cs"/>
                        </a:rPr>
                        <a:t> </a:t>
                      </a:r>
                      <a:endParaRPr lang="en-US" sz="1400" kern="1200" dirty="0">
                        <a:solidFill>
                          <a:schemeClr val="dk1"/>
                        </a:solidFill>
                        <a:effectLst/>
                        <a:latin typeface="+mn-lt"/>
                        <a:ea typeface="+mn-ea"/>
                        <a:cs typeface="+mn-cs"/>
                      </a:endParaRPr>
                    </a:p>
                    <a:p>
                      <a:endParaRPr lang="en-US" sz="1400" kern="1200" dirty="0">
                        <a:solidFill>
                          <a:schemeClr val="dk1"/>
                        </a:solidFill>
                        <a:effectLst/>
                        <a:latin typeface="+mn-lt"/>
                        <a:ea typeface="+mn-ea"/>
                        <a:cs typeface="+mn-cs"/>
                      </a:endParaRPr>
                    </a:p>
                    <a:p>
                      <a:endParaRPr lang="en-US" dirty="0"/>
                    </a:p>
                  </a:txBody>
                  <a:tcPr/>
                </a:tc>
                <a:extLst>
                  <a:ext uri="{0D108BD9-81ED-4DB2-BD59-A6C34878D82A}">
                    <a16:rowId xmlns="" xmlns:a16="http://schemas.microsoft.com/office/drawing/2014/main" val="1552790991"/>
                  </a:ext>
                </a:extLst>
              </a:tr>
              <a:tr h="4653063">
                <a:tc>
                  <a:txBody>
                    <a:bodyPr/>
                    <a:lstStyle/>
                    <a:p>
                      <a:endParaRPr lang="en-US" dirty="0"/>
                    </a:p>
                  </a:txBody>
                  <a:tcPr/>
                </a:tc>
              </a:tr>
            </a:tbl>
          </a:graphicData>
        </a:graphic>
      </p:graphicFrame>
    </p:spTree>
    <p:extLst>
      <p:ext uri="{BB962C8B-B14F-4D97-AF65-F5344CB8AC3E}">
        <p14:creationId xmlns:p14="http://schemas.microsoft.com/office/powerpoint/2010/main" val="2081343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 xmlns:a16="http://schemas.microsoft.com/office/drawing/2014/main" id="{77762301-F83A-4BEA-9D11-E6C99FB574A8}"/>
              </a:ext>
            </a:extLst>
          </p:cNvPr>
          <p:cNvSpPr>
            <a:spLocks noGrp="1"/>
          </p:cNvSpPr>
          <p:nvPr>
            <p:ph type="title"/>
          </p:nvPr>
        </p:nvSpPr>
        <p:spPr>
          <a:xfrm>
            <a:off x="838200" y="285750"/>
            <a:ext cx="10515600" cy="1325563"/>
          </a:xfrm>
        </p:spPr>
        <p:txBody>
          <a:bodyPr/>
          <a:lstStyle/>
          <a:p>
            <a:r>
              <a:rPr lang="en-US" dirty="0"/>
              <a:t>Completed Action Items </a:t>
            </a:r>
            <a:br>
              <a:rPr lang="en-US" dirty="0"/>
            </a:br>
            <a:r>
              <a:rPr lang="en-US" b="1" dirty="0"/>
              <a:t>Q&amp;A - </a:t>
            </a:r>
            <a:r>
              <a:rPr lang="en-US" dirty="0"/>
              <a:t>continued</a:t>
            </a:r>
          </a:p>
        </p:txBody>
      </p:sp>
      <p:graphicFrame>
        <p:nvGraphicFramePr>
          <p:cNvPr id="2" name="Table 3">
            <a:extLst>
              <a:ext uri="{FF2B5EF4-FFF2-40B4-BE49-F238E27FC236}">
                <a16:creationId xmlns="" xmlns:a16="http://schemas.microsoft.com/office/drawing/2014/main" id="{C29CDCAF-D4A3-0BAD-5104-0AB1DB665FDB}"/>
              </a:ext>
            </a:extLst>
          </p:cNvPr>
          <p:cNvGraphicFramePr>
            <a:graphicFrameLocks noGrp="1"/>
          </p:cNvGraphicFramePr>
          <p:nvPr>
            <p:extLst>
              <p:ext uri="{D42A27DB-BD31-4B8C-83A1-F6EECF244321}">
                <p14:modId xmlns:p14="http://schemas.microsoft.com/office/powerpoint/2010/main" val="2012041753"/>
              </p:ext>
            </p:extLst>
          </p:nvPr>
        </p:nvGraphicFramePr>
        <p:xfrm>
          <a:off x="390525" y="1477964"/>
          <a:ext cx="11410949" cy="5164732"/>
        </p:xfrm>
        <a:graphic>
          <a:graphicData uri="http://schemas.openxmlformats.org/drawingml/2006/table">
            <a:tbl>
              <a:tblPr firstRow="1" bandRow="1">
                <a:tableStyleId>{5C22544A-7EE6-4342-B048-85BDC9FD1C3A}</a:tableStyleId>
              </a:tblPr>
              <a:tblGrid>
                <a:gridCol w="11410949">
                  <a:extLst>
                    <a:ext uri="{9D8B030D-6E8A-4147-A177-3AD203B41FA5}">
                      <a16:colId xmlns="" xmlns:a16="http://schemas.microsoft.com/office/drawing/2014/main" val="651102246"/>
                    </a:ext>
                  </a:extLst>
                </a:gridCol>
              </a:tblGrid>
              <a:tr h="34581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u="sng" dirty="0">
                          <a:solidFill>
                            <a:schemeClr val="tx1"/>
                          </a:solidFill>
                        </a:rPr>
                        <a:t>TDSP Activities</a:t>
                      </a:r>
                    </a:p>
                  </a:txBody>
                  <a:tcPr/>
                </a:tc>
                <a:extLst>
                  <a:ext uri="{0D108BD9-81ED-4DB2-BD59-A6C34878D82A}">
                    <a16:rowId xmlns="" xmlns:a16="http://schemas.microsoft.com/office/drawing/2014/main" val="2162009835"/>
                  </a:ext>
                </a:extLst>
              </a:tr>
              <a:tr h="1135848">
                <a:tc>
                  <a:txBody>
                    <a:bodyPr/>
                    <a:lstStyle/>
                    <a:p>
                      <a:r>
                        <a:rPr lang="en-US" sz="1400" b="1" kern="1200" dirty="0">
                          <a:solidFill>
                            <a:schemeClr val="dk1"/>
                          </a:solidFill>
                          <a:effectLst/>
                          <a:latin typeface="+mn-lt"/>
                          <a:ea typeface="+mn-ea"/>
                          <a:cs typeface="+mn-cs"/>
                        </a:rPr>
                        <a:t>Q:  Will historical usage information be available for transitioning customers?  Will an LOA process be available and when? </a:t>
                      </a:r>
                      <a:endParaRPr lang="en-US" sz="1400" kern="1200" dirty="0">
                        <a:solidFill>
                          <a:schemeClr val="dk1"/>
                        </a:solidFill>
                        <a:effectLst/>
                        <a:latin typeface="+mn-lt"/>
                        <a:ea typeface="+mn-ea"/>
                        <a:cs typeface="+mn-cs"/>
                      </a:endParaRPr>
                    </a:p>
                    <a:p>
                      <a:r>
                        <a:rPr lang="en-US" sz="1400" b="1" kern="1200" dirty="0">
                          <a:solidFill>
                            <a:schemeClr val="dk1"/>
                          </a:solidFill>
                          <a:effectLst/>
                          <a:latin typeface="+mn-lt"/>
                          <a:ea typeface="+mn-ea"/>
                          <a:cs typeface="+mn-cs"/>
                        </a:rPr>
                        <a:t>A:  </a:t>
                      </a:r>
                      <a:r>
                        <a:rPr lang="en-US" sz="1400" kern="1200" dirty="0">
                          <a:solidFill>
                            <a:schemeClr val="dk1"/>
                          </a:solidFill>
                          <a:effectLst/>
                          <a:latin typeface="+mn-lt"/>
                          <a:ea typeface="+mn-ea"/>
                          <a:cs typeface="+mn-cs"/>
                        </a:rPr>
                        <a:t>Monthly summary historical usage information will be available via the Mass Customer List (MCL) for entering </a:t>
                      </a:r>
                      <a:r>
                        <a:rPr lang="en-US" sz="1400" kern="1200" dirty="0" err="1">
                          <a:solidFill>
                            <a:schemeClr val="dk1"/>
                          </a:solidFill>
                          <a:effectLst/>
                          <a:latin typeface="+mn-lt"/>
                          <a:ea typeface="+mn-ea"/>
                          <a:cs typeface="+mn-cs"/>
                        </a:rPr>
                        <a:t>REPs.</a:t>
                      </a:r>
                      <a:r>
                        <a:rPr lang="en-US" sz="1400" kern="1200" dirty="0">
                          <a:solidFill>
                            <a:schemeClr val="dk1"/>
                          </a:solidFill>
                          <a:effectLst/>
                          <a:latin typeface="+mn-lt"/>
                          <a:ea typeface="+mn-ea"/>
                          <a:cs typeface="+mn-cs"/>
                        </a:rPr>
                        <a:t>  Historical interval data will be available for REPs by emailing </a:t>
                      </a:r>
                      <a:r>
                        <a:rPr lang="en-US" sz="1400" u="sng" kern="1200" dirty="0">
                          <a:solidFill>
                            <a:schemeClr val="dk1"/>
                          </a:solidFill>
                          <a:effectLst/>
                          <a:latin typeface="+mn-lt"/>
                          <a:ea typeface="+mn-ea"/>
                          <a:cs typeface="+mn-cs"/>
                          <a:hlinkClick r:id="rId2"/>
                        </a:rPr>
                        <a:t>marketops@mylubbock.us</a:t>
                      </a:r>
                      <a:r>
                        <a:rPr lang="en-US" sz="1400" kern="1200" dirty="0">
                          <a:solidFill>
                            <a:schemeClr val="dk1"/>
                          </a:solidFill>
                          <a:effectLst/>
                          <a:latin typeface="+mn-lt"/>
                          <a:ea typeface="+mn-ea"/>
                          <a:cs typeface="+mn-cs"/>
                        </a:rPr>
                        <a:t>  with a signed copy of the approved LOA.  Brokers may also request monthly and interval data via the LOA process noted above.  The LOA process may commence at the time the MCL is available for distribution (late April/early May).</a:t>
                      </a:r>
                      <a:endParaRPr lang="en-US" dirty="0"/>
                    </a:p>
                  </a:txBody>
                  <a:tcPr/>
                </a:tc>
                <a:extLst>
                  <a:ext uri="{0D108BD9-81ED-4DB2-BD59-A6C34878D82A}">
                    <a16:rowId xmlns="" xmlns:a16="http://schemas.microsoft.com/office/drawing/2014/main" val="1552790991"/>
                  </a:ext>
                </a:extLst>
              </a:tr>
              <a:tr h="428902">
                <a:tc>
                  <a:txBody>
                    <a:bodyPr/>
                    <a:lstStyle/>
                    <a:p>
                      <a:r>
                        <a:rPr lang="en-US" sz="2000" b="1" u="sng" dirty="0"/>
                        <a:t>ERCOT Market Requirements</a:t>
                      </a:r>
                    </a:p>
                  </a:txBody>
                  <a:tcPr/>
                </a:tc>
                <a:extLst>
                  <a:ext uri="{0D108BD9-81ED-4DB2-BD59-A6C34878D82A}">
                    <a16:rowId xmlns="" xmlns:a16="http://schemas.microsoft.com/office/drawing/2014/main" val="3155531791"/>
                  </a:ext>
                </a:extLst>
              </a:tr>
              <a:tr h="853479">
                <a:tc>
                  <a:txBody>
                    <a:bodyPr/>
                    <a:lstStyle/>
                    <a:p>
                      <a:r>
                        <a:rPr lang="en-US" sz="1400" b="1" kern="1200" dirty="0">
                          <a:solidFill>
                            <a:schemeClr val="dk1"/>
                          </a:solidFill>
                          <a:effectLst/>
                          <a:latin typeface="+mn-lt"/>
                          <a:ea typeface="+mn-ea"/>
                          <a:cs typeface="+mn-cs"/>
                        </a:rPr>
                        <a:t>Q:  What test scripts will be tested for full end to end testing by selected REPs?  What scripts are required for all REPs entering LP&amp;L’s territory?</a:t>
                      </a:r>
                      <a:endParaRPr lang="en-US" sz="1400" kern="1200" dirty="0">
                        <a:solidFill>
                          <a:schemeClr val="dk1"/>
                        </a:solidFill>
                        <a:effectLst/>
                        <a:latin typeface="+mn-lt"/>
                        <a:ea typeface="+mn-ea"/>
                        <a:cs typeface="+mn-cs"/>
                      </a:endParaRPr>
                    </a:p>
                    <a:p>
                      <a:r>
                        <a:rPr lang="en-US" sz="1400" b="1" kern="1200" dirty="0">
                          <a:solidFill>
                            <a:schemeClr val="dk1"/>
                          </a:solidFill>
                          <a:effectLst/>
                          <a:latin typeface="+mn-lt"/>
                          <a:ea typeface="+mn-ea"/>
                          <a:cs typeface="+mn-cs"/>
                        </a:rPr>
                        <a:t>A:  </a:t>
                      </a:r>
                      <a:r>
                        <a:rPr lang="en-US" sz="1400" kern="1200" dirty="0">
                          <a:solidFill>
                            <a:schemeClr val="dk1"/>
                          </a:solidFill>
                          <a:effectLst/>
                          <a:latin typeface="+mn-lt"/>
                          <a:ea typeface="+mn-ea"/>
                          <a:cs typeface="+mn-cs"/>
                        </a:rPr>
                        <a:t>The following test scripts will be tested for full end to end testing:  CON01, CON02, IBANK01, STK01, SOR01, TDSP01, TDSP02.  All REPs entering LP&amp;L territory will be required to perform CON01 and CON02 (penny and connectivity testing).</a:t>
                      </a:r>
                      <a:endParaRPr lang="en-US" dirty="0"/>
                    </a:p>
                  </a:txBody>
                  <a:tcPr/>
                </a:tc>
                <a:extLst>
                  <a:ext uri="{0D108BD9-81ED-4DB2-BD59-A6C34878D82A}">
                    <a16:rowId xmlns="" xmlns:a16="http://schemas.microsoft.com/office/drawing/2014/main" val="2624636009"/>
                  </a:ext>
                </a:extLst>
              </a:tr>
              <a:tr h="438150">
                <a:tc>
                  <a:txBody>
                    <a:bodyPr/>
                    <a:lstStyle/>
                    <a:p>
                      <a:r>
                        <a:rPr lang="en-US" sz="2000" b="1" u="sng" dirty="0"/>
                        <a:t>Transition to Competition</a:t>
                      </a:r>
                    </a:p>
                  </a:txBody>
                  <a:tcPr/>
                </a:tc>
                <a:extLst>
                  <a:ext uri="{0D108BD9-81ED-4DB2-BD59-A6C34878D82A}">
                    <a16:rowId xmlns="" xmlns:a16="http://schemas.microsoft.com/office/drawing/2014/main" val="2009117852"/>
                  </a:ext>
                </a:extLst>
              </a:tr>
              <a:tr h="853479">
                <a:tc>
                  <a:txBody>
                    <a:bodyPr/>
                    <a:lstStyle/>
                    <a:p>
                      <a:r>
                        <a:rPr lang="en-US" sz="1400" b="1" kern="1200" dirty="0">
                          <a:solidFill>
                            <a:schemeClr val="dk1"/>
                          </a:solidFill>
                          <a:effectLst/>
                          <a:latin typeface="+mn-lt"/>
                          <a:ea typeface="+mn-ea"/>
                          <a:cs typeface="+mn-cs"/>
                        </a:rPr>
                        <a:t>Q:  When will LP&amp;L accept EDI transactions for transition to competition?</a:t>
                      </a:r>
                      <a:endParaRPr lang="en-US" sz="1400" kern="1200" dirty="0">
                        <a:solidFill>
                          <a:schemeClr val="dk1"/>
                        </a:solidFill>
                        <a:effectLst/>
                        <a:latin typeface="+mn-lt"/>
                        <a:ea typeface="+mn-ea"/>
                        <a:cs typeface="+mn-cs"/>
                      </a:endParaRPr>
                    </a:p>
                    <a:p>
                      <a:r>
                        <a:rPr lang="en-US" sz="1400" b="1" kern="1200" dirty="0">
                          <a:solidFill>
                            <a:schemeClr val="dk1"/>
                          </a:solidFill>
                          <a:effectLst/>
                          <a:latin typeface="+mn-lt"/>
                          <a:ea typeface="+mn-ea"/>
                          <a:cs typeface="+mn-cs"/>
                        </a:rPr>
                        <a:t>A:</a:t>
                      </a:r>
                      <a:r>
                        <a:rPr lang="en-US" sz="1400" kern="1200" dirty="0">
                          <a:solidFill>
                            <a:schemeClr val="dk1"/>
                          </a:solidFill>
                          <a:effectLst/>
                          <a:latin typeface="+mn-lt"/>
                          <a:ea typeface="+mn-ea"/>
                          <a:cs typeface="+mn-cs"/>
                        </a:rPr>
                        <a:t>  Transactions will be accepted August 2</a:t>
                      </a:r>
                      <a:r>
                        <a:rPr lang="en-US" sz="1400" kern="1200" baseline="30000" dirty="0">
                          <a:solidFill>
                            <a:schemeClr val="dk1"/>
                          </a:solidFill>
                          <a:effectLst/>
                          <a:latin typeface="+mn-lt"/>
                          <a:ea typeface="+mn-ea"/>
                          <a:cs typeface="+mn-cs"/>
                        </a:rPr>
                        <a:t>nd</a:t>
                      </a:r>
                      <a:r>
                        <a:rPr lang="en-US" sz="1400" kern="1200" dirty="0">
                          <a:solidFill>
                            <a:schemeClr val="dk1"/>
                          </a:solidFill>
                          <a:effectLst/>
                          <a:latin typeface="+mn-lt"/>
                          <a:ea typeface="+mn-ea"/>
                          <a:cs typeface="+mn-cs"/>
                        </a:rPr>
                        <a:t>, which corresponds to 90 days prior to LP&amp;L’s last meter read cycle in October.</a:t>
                      </a:r>
                    </a:p>
                    <a:p>
                      <a:r>
                        <a:rPr lang="en-US" sz="1400" kern="1200" dirty="0">
                          <a:solidFill>
                            <a:schemeClr val="dk1"/>
                          </a:solidFill>
                          <a:effectLst/>
                          <a:latin typeface="+mn-lt"/>
                          <a:ea typeface="+mn-ea"/>
                          <a:cs typeface="+mn-cs"/>
                        </a:rPr>
                        <a:t> </a:t>
                      </a:r>
                    </a:p>
                    <a:p>
                      <a:r>
                        <a:rPr lang="en-US" sz="1400" b="1" kern="1200" dirty="0">
                          <a:solidFill>
                            <a:schemeClr val="dk1"/>
                          </a:solidFill>
                          <a:effectLst/>
                          <a:latin typeface="+mn-lt"/>
                          <a:ea typeface="+mn-ea"/>
                          <a:cs typeface="+mn-cs"/>
                        </a:rPr>
                        <a:t>Q:  Has LP&amp;L selected Default Service REPs, POLR Voluntary REPs and a POLR REP?   </a:t>
                      </a:r>
                      <a:endParaRPr lang="en-US" sz="1400" kern="1200" dirty="0">
                        <a:solidFill>
                          <a:schemeClr val="dk1"/>
                        </a:solidFill>
                        <a:effectLst/>
                        <a:latin typeface="+mn-lt"/>
                        <a:ea typeface="+mn-ea"/>
                        <a:cs typeface="+mn-cs"/>
                      </a:endParaRPr>
                    </a:p>
                    <a:p>
                      <a:r>
                        <a:rPr lang="en-US" sz="1400" b="1" kern="1200" dirty="0">
                          <a:solidFill>
                            <a:schemeClr val="dk1"/>
                          </a:solidFill>
                          <a:effectLst/>
                          <a:latin typeface="+mn-lt"/>
                          <a:ea typeface="+mn-ea"/>
                          <a:cs typeface="+mn-cs"/>
                        </a:rPr>
                        <a:t>A:  </a:t>
                      </a:r>
                      <a:r>
                        <a:rPr lang="en-US" sz="1400" kern="1200" dirty="0">
                          <a:solidFill>
                            <a:schemeClr val="dk1"/>
                          </a:solidFill>
                          <a:effectLst/>
                          <a:latin typeface="+mn-lt"/>
                          <a:ea typeface="+mn-ea"/>
                          <a:cs typeface="+mn-cs"/>
                        </a:rPr>
                        <a:t>Lubbock’s Electric Utility Board and City Council have approved the following REPs:</a:t>
                      </a:r>
                    </a:p>
                    <a:p>
                      <a:r>
                        <a:rPr lang="en-US" sz="1400" kern="1200" dirty="0">
                          <a:solidFill>
                            <a:schemeClr val="dk1"/>
                          </a:solidFill>
                          <a:effectLst/>
                          <a:latin typeface="+mn-lt"/>
                          <a:ea typeface="+mn-ea"/>
                          <a:cs typeface="+mn-cs"/>
                        </a:rPr>
                        <a:t>	Default Service REPs:  Reliant, Octopus, TXUE</a:t>
                      </a:r>
                    </a:p>
                    <a:p>
                      <a:r>
                        <a:rPr lang="en-US" sz="1400" kern="1200" dirty="0">
                          <a:solidFill>
                            <a:schemeClr val="dk1"/>
                          </a:solidFill>
                          <a:effectLst/>
                          <a:latin typeface="+mn-lt"/>
                          <a:ea typeface="+mn-ea"/>
                          <a:cs typeface="+mn-cs"/>
                        </a:rPr>
                        <a:t>	POLR Voluntary REPs:  Reliant, Octopus, TXUE</a:t>
                      </a:r>
                    </a:p>
                    <a:p>
                      <a:r>
                        <a:rPr lang="en-US" sz="1400" kern="1200" dirty="0">
                          <a:solidFill>
                            <a:schemeClr val="dk1"/>
                          </a:solidFill>
                          <a:effectLst/>
                          <a:latin typeface="+mn-lt"/>
                          <a:ea typeface="+mn-ea"/>
                          <a:cs typeface="+mn-cs"/>
                        </a:rPr>
                        <a:t>	POLR REP:  Reliant </a:t>
                      </a:r>
                      <a:endParaRPr lang="en-US" dirty="0"/>
                    </a:p>
                  </a:txBody>
                  <a:tcPr/>
                </a:tc>
                <a:extLst>
                  <a:ext uri="{0D108BD9-81ED-4DB2-BD59-A6C34878D82A}">
                    <a16:rowId xmlns="" xmlns:a16="http://schemas.microsoft.com/office/drawing/2014/main" val="4044566601"/>
                  </a:ext>
                </a:extLst>
              </a:tr>
            </a:tbl>
          </a:graphicData>
        </a:graphic>
      </p:graphicFrame>
    </p:spTree>
    <p:extLst>
      <p:ext uri="{BB962C8B-B14F-4D97-AF65-F5344CB8AC3E}">
        <p14:creationId xmlns:p14="http://schemas.microsoft.com/office/powerpoint/2010/main" val="20182411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8797E51-4871-F8A0-B0E8-6110007BA77A}"/>
              </a:ext>
            </a:extLst>
          </p:cNvPr>
          <p:cNvSpPr>
            <a:spLocks noGrp="1"/>
          </p:cNvSpPr>
          <p:nvPr>
            <p:ph type="title"/>
          </p:nvPr>
        </p:nvSpPr>
        <p:spPr>
          <a:xfrm>
            <a:off x="383309" y="1105993"/>
            <a:ext cx="3652981" cy="3050371"/>
          </a:xfrm>
        </p:spPr>
        <p:txBody>
          <a:bodyPr/>
          <a:lstStyle/>
          <a:p>
            <a:r>
              <a:rPr lang="en-US" b="1" dirty="0"/>
              <a:t>Activities timeline </a:t>
            </a:r>
            <a:r>
              <a:rPr lang="en-US" dirty="0"/>
              <a:t/>
            </a:r>
            <a:br>
              <a:rPr lang="en-US" dirty="0"/>
            </a:br>
            <a:r>
              <a:rPr lang="en-US" sz="2000" dirty="0">
                <a:latin typeface="+mn-lt"/>
              </a:rPr>
              <a:t>P</a:t>
            </a:r>
            <a:r>
              <a:rPr lang="en-US" sz="2000" dirty="0">
                <a:latin typeface="Tenorite" panose="00000500000000000000" pitchFamily="2" charset="0"/>
              </a:rPr>
              <a:t>osted to LRITF meeting page</a:t>
            </a:r>
            <a:endParaRPr lang="en-US" sz="2000" dirty="0"/>
          </a:p>
        </p:txBody>
      </p:sp>
      <p:sp>
        <p:nvSpPr>
          <p:cNvPr id="5" name="Footer Placeholder 4">
            <a:extLst>
              <a:ext uri="{FF2B5EF4-FFF2-40B4-BE49-F238E27FC236}">
                <a16:creationId xmlns="" xmlns:a16="http://schemas.microsoft.com/office/drawing/2014/main" id="{952D9AC6-823E-B62F-57F3-5898AEAE3FAB}"/>
              </a:ext>
            </a:extLst>
          </p:cNvPr>
          <p:cNvSpPr>
            <a:spLocks noGrp="1"/>
          </p:cNvSpPr>
          <p:nvPr>
            <p:ph type="ftr" sz="quarter" idx="11"/>
          </p:nvPr>
        </p:nvSpPr>
        <p:spPr/>
        <p:txBody>
          <a:bodyPr/>
          <a:lstStyle/>
          <a:p>
            <a:r>
              <a:rPr lang="en-US"/>
              <a:t>PRESENTATION TITLE</a:t>
            </a:r>
            <a:endParaRPr lang="en-US" dirty="0"/>
          </a:p>
        </p:txBody>
      </p:sp>
      <p:sp>
        <p:nvSpPr>
          <p:cNvPr id="6" name="Slide Number Placeholder 5">
            <a:extLst>
              <a:ext uri="{FF2B5EF4-FFF2-40B4-BE49-F238E27FC236}">
                <a16:creationId xmlns="" xmlns:a16="http://schemas.microsoft.com/office/drawing/2014/main" id="{1FE1A475-2212-A972-2F68-898DA81AA3A2}"/>
              </a:ext>
            </a:extLst>
          </p:cNvPr>
          <p:cNvSpPr>
            <a:spLocks noGrp="1"/>
          </p:cNvSpPr>
          <p:nvPr>
            <p:ph type="sldNum" sz="quarter" idx="12"/>
          </p:nvPr>
        </p:nvSpPr>
        <p:spPr/>
        <p:txBody>
          <a:bodyPr/>
          <a:lstStyle/>
          <a:p>
            <a:fld id="{A49DFD55-3C28-40EF-9E31-A92D2E4017FF}" type="slidenum">
              <a:rPr lang="en-US" smtClean="0"/>
              <a:pPr/>
              <a:t>9</a:t>
            </a:fld>
            <a:endParaRPr lang="en-US" dirty="0"/>
          </a:p>
        </p:txBody>
      </p:sp>
      <p:sp>
        <p:nvSpPr>
          <p:cNvPr id="9" name="TextBox 8">
            <a:extLst>
              <a:ext uri="{FF2B5EF4-FFF2-40B4-BE49-F238E27FC236}">
                <a16:creationId xmlns="" xmlns:a16="http://schemas.microsoft.com/office/drawing/2014/main" id="{8E82EAD9-7DC3-51C4-7853-7466778DC8A6}"/>
              </a:ext>
            </a:extLst>
          </p:cNvPr>
          <p:cNvSpPr txBox="1"/>
          <p:nvPr/>
        </p:nvSpPr>
        <p:spPr>
          <a:xfrm>
            <a:off x="537215" y="5255491"/>
            <a:ext cx="3652981" cy="646331"/>
          </a:xfrm>
          <a:prstGeom prst="rect">
            <a:avLst/>
          </a:prstGeom>
          <a:noFill/>
        </p:spPr>
        <p:txBody>
          <a:bodyPr wrap="square" rtlCol="0">
            <a:spAutoFit/>
          </a:bodyPr>
          <a:lstStyle/>
          <a:p>
            <a:r>
              <a:rPr lang="en-US" i="1" dirty="0"/>
              <a:t>A big thank you to </a:t>
            </a:r>
            <a:r>
              <a:rPr lang="en-US" i="1" dirty="0" err="1"/>
              <a:t>Melenda</a:t>
            </a:r>
            <a:r>
              <a:rPr lang="en-US" i="1" dirty="0"/>
              <a:t> w/ Oncor for developing timeline! </a:t>
            </a:r>
          </a:p>
        </p:txBody>
      </p:sp>
      <p:pic>
        <p:nvPicPr>
          <p:cNvPr id="3" name="Picture 2">
            <a:extLst>
              <a:ext uri="{FF2B5EF4-FFF2-40B4-BE49-F238E27FC236}">
                <a16:creationId xmlns="" xmlns:a16="http://schemas.microsoft.com/office/drawing/2014/main" id="{41B78146-4A2F-FC4F-A4CB-7672B2A923E6}"/>
              </a:ext>
            </a:extLst>
          </p:cNvPr>
          <p:cNvPicPr>
            <a:picLocks noChangeAspect="1"/>
          </p:cNvPicPr>
          <p:nvPr/>
        </p:nvPicPr>
        <p:blipFill>
          <a:blip r:embed="rId2"/>
          <a:stretch>
            <a:fillRect/>
          </a:stretch>
        </p:blipFill>
        <p:spPr>
          <a:xfrm>
            <a:off x="4036289" y="0"/>
            <a:ext cx="7908061" cy="6858000"/>
          </a:xfrm>
          <a:prstGeom prst="rect">
            <a:avLst/>
          </a:prstGeom>
        </p:spPr>
      </p:pic>
    </p:spTree>
    <p:extLst>
      <p:ext uri="{BB962C8B-B14F-4D97-AF65-F5344CB8AC3E}">
        <p14:creationId xmlns:p14="http://schemas.microsoft.com/office/powerpoint/2010/main" val="1107172936"/>
      </p:ext>
    </p:extLst>
  </p:cSld>
  <p:clrMapOvr>
    <a:masterClrMapping/>
  </p:clrMapOvr>
</p:sld>
</file>

<file path=ppt/theme/theme1.xml><?xml version="1.0" encoding="utf-8"?>
<a:theme xmlns:a="http://schemas.openxmlformats.org/drawingml/2006/main" name="Office Theme">
  <a:themeElements>
    <a:clrScheme name="Custom 149">
      <a:dk1>
        <a:sysClr val="windowText" lastClr="000000"/>
      </a:dk1>
      <a:lt1>
        <a:sysClr val="window" lastClr="FFFFFF"/>
      </a:lt1>
      <a:dk2>
        <a:srgbClr val="44546A"/>
      </a:dk2>
      <a:lt2>
        <a:srgbClr val="E7E6E6"/>
      </a:lt2>
      <a:accent1>
        <a:srgbClr val="E9E6DF"/>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56">
      <a:majorFont>
        <a:latin typeface="Tenorite"/>
        <a:ea typeface=""/>
        <a:cs typeface=""/>
      </a:majorFont>
      <a:minorFont>
        <a:latin typeface="Tenori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inimalist Presentation_tm67328976_Win32_LW_SL_v3" id="{B5A5B451-F186-4F05-917D-430247B33515}" vid="{C0610F80-F57F-4E6B-A096-3AEBDD5FC54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0" ma:contentTypeDescription="Create a new document." ma:contentTypeScope="" ma:versionID="1267097ee5f5874adfcc408041ae252e">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395891a93df65b14727750f2c06c306c"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4:TaxCatchAll" minOccurs="0"/>
                <xsd:element ref="ns2:ImageTagsTaxHTFiel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MediaServiceKeyPoints xmlns="71af3243-3dd4-4a8d-8c0d-dd76da1f02a5" xsi:nil="true"/>
  </documentManagement>
</p:properties>
</file>

<file path=customXml/itemProps1.xml><?xml version="1.0" encoding="utf-8"?>
<ds:datastoreItem xmlns:ds="http://schemas.openxmlformats.org/officeDocument/2006/customXml" ds:itemID="{0FD6FE22-81A0-4500-AFD0-342D21BB9A2C}">
  <ds:schemaRefs>
    <ds:schemaRef ds:uri="http://schemas.microsoft.com/sharepoint/v3/contenttype/forms"/>
  </ds:schemaRefs>
</ds:datastoreItem>
</file>

<file path=customXml/itemProps2.xml><?xml version="1.0" encoding="utf-8"?>
<ds:datastoreItem xmlns:ds="http://schemas.openxmlformats.org/officeDocument/2006/customXml" ds:itemID="{CC96B61E-1B64-430F-934F-7D1B9002802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9C43685-694E-4579-B109-3C418D49DA65}">
  <ds:schemaRefs>
    <ds:schemaRef ds:uri="http://schemas.microsoft.com/office/2006/metadata/properties"/>
    <ds:schemaRef ds:uri="http://purl.org/dc/elements/1.1/"/>
    <ds:schemaRef ds:uri="http://schemas.microsoft.com/sharepoint/v3"/>
    <ds:schemaRef ds:uri="http://schemas.microsoft.com/office/2006/documentManagement/types"/>
    <ds:schemaRef ds:uri="http://purl.org/dc/terms/"/>
    <ds:schemaRef ds:uri="http://schemas.openxmlformats.org/package/2006/metadata/core-properties"/>
    <ds:schemaRef ds:uri="16c05727-aa75-4e4a-9b5f-8a80a1165891"/>
    <ds:schemaRef ds:uri="http://purl.org/dc/dcmitype/"/>
    <ds:schemaRef ds:uri="http://schemas.microsoft.com/office/infopath/2007/PartnerControls"/>
    <ds:schemaRef ds:uri="230e9df3-be65-4c73-a93b-d1236ebd677e"/>
    <ds:schemaRef ds:uri="71af3243-3dd4-4a8d-8c0d-dd76da1f02a5"/>
    <ds:schemaRef ds:uri="http://www.w3.org/XML/1998/namespace"/>
  </ds:schemaRefs>
</ds:datastoreItem>
</file>

<file path=docMetadata/LabelInfo.xml><?xml version="1.0" encoding="utf-8"?>
<clbl:labelList xmlns:clbl="http://schemas.microsoft.com/office/2020/mipLabelMetadata">
  <clbl:label id="{f42aa342-8706-4288-bd11-ebb85995028c}" enabled="1" method="Standard" siteId="{72f988bf-86f1-41af-91ab-2d7cd011db47}" removed="0"/>
</clbl:labelList>
</file>

<file path=docProps/app.xml><?xml version="1.0" encoding="utf-8"?>
<Properties xmlns="http://schemas.openxmlformats.org/officeDocument/2006/extended-properties" xmlns:vt="http://schemas.openxmlformats.org/officeDocument/2006/docPropsVTypes">
  <Template>Minimalist presentation</Template>
  <TotalTime>2109</TotalTime>
  <Words>1199</Words>
  <Application>Microsoft Office PowerPoint</Application>
  <PresentationFormat>Widescreen</PresentationFormat>
  <Paragraphs>151</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Tenorite</vt:lpstr>
      <vt:lpstr>Times New Roman</vt:lpstr>
      <vt:lpstr>Office Theme</vt:lpstr>
      <vt:lpstr>Lubbock  Retail Integration Task Force – LRITF March 7th, 2023</vt:lpstr>
      <vt:lpstr>LRITF Meetings  2/7/23  2/28/23  </vt:lpstr>
      <vt:lpstr>PowerPoint Presentation</vt:lpstr>
      <vt:lpstr>PowerPoint Presentation</vt:lpstr>
      <vt:lpstr>PowerPoint Presentation</vt:lpstr>
      <vt:lpstr>Preliminary rate structure summary    </vt:lpstr>
      <vt:lpstr>Completed Action Items  Q&amp;A </vt:lpstr>
      <vt:lpstr>Completed Action Items  Q&amp;A - continued</vt:lpstr>
      <vt:lpstr>Activities timeline  Posted to LRITF meeting page</vt:lpstr>
      <vt:lpstr>TIMELINE of Actions</vt:lpstr>
      <vt:lpstr>Lritf meeting Held after RMS @ 1:30 PM    march 7th, 2023</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Lubbock  Retail Integration Task Force - LRITF</dc:title>
  <dc:creator>Wiegand, Sheri</dc:creator>
  <cp:lastModifiedBy>Rowley, Chris</cp:lastModifiedBy>
  <cp:revision>24</cp:revision>
  <dcterms:created xsi:type="dcterms:W3CDTF">2022-10-07T18:03:56Z</dcterms:created>
  <dcterms:modified xsi:type="dcterms:W3CDTF">2023-03-06T14:48:30Z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