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87" r:id="rId2"/>
  </p:sldMasterIdLst>
  <p:notesMasterIdLst>
    <p:notesMasterId r:id="rId8"/>
  </p:notesMasterIdLst>
  <p:sldIdLst>
    <p:sldId id="415" r:id="rId3"/>
    <p:sldId id="417" r:id="rId4"/>
    <p:sldId id="418" r:id="rId5"/>
    <p:sldId id="412" r:id="rId6"/>
    <p:sldId id="41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77212" autoAdjust="0"/>
  </p:normalViewPr>
  <p:slideViewPr>
    <p:cSldViewPr>
      <p:cViewPr varScale="1">
        <p:scale>
          <a:sx n="88" d="100"/>
          <a:sy n="88" d="100"/>
        </p:scale>
        <p:origin x="2214" y="9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753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02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546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626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251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B1BD-72B5-401B-8472-DB8C6D692E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28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85C669-FB09-4A92-913B-0BA846DAB3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0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9CC92-127D-4848-9213-EA7DAAA4121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330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1EDB76-CD43-480E-8EA0-CC06EF22C0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53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6B115-F29F-48A1-9E11-9E3CE3F393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405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FD4DE-F1B7-4669-99F6-06BC1BE774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03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5D72C-229D-4F03-A50E-FE97AACDD8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8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E0F6C-C800-4268-B636-BF74DBEF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896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1CB72A-E33B-43FC-913A-F3DE954CEE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87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F4E91-82B0-4B0A-B027-BD0D9A9E2F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6829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63C12-58CE-4440-A1BF-0B7C561A99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61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EE74527-A6B7-4978-8CA2-A96E52BABC2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9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hyperlink" Target="mailto:training@ercot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730576"/>
              </p:ext>
            </p:extLst>
          </p:nvPr>
        </p:nvGraphicFramePr>
        <p:xfrm>
          <a:off x="0" y="-497687"/>
          <a:ext cx="9144000" cy="7355687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605342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6374076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RMTTF UPDATE TO RMS   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TUESDAY, MARCH 7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Co-Chairs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Tomas                    Debbie              Melinda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Fernandez              McKeever         Earnest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NRG                      ONCOR            AEP</a:t>
                      </a:r>
                    </a:p>
                    <a:p>
                      <a:pPr marL="0" indent="0" algn="l">
                        <a:buFontTx/>
                        <a:buNone/>
                      </a:pPr>
                      <a:b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376269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70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07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76532"/>
              </p:ext>
            </p:extLst>
          </p:nvPr>
        </p:nvGraphicFramePr>
        <p:xfrm>
          <a:off x="0" y="-497687"/>
          <a:ext cx="9144000" cy="7355687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605342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6374076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Retail Training Classes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Retail 101 – 3 Sessions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Full Day Class-WebEx only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n-US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Marketrak Part 1, 2 – 3 Sessions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Half Day Classes for Each-WebEx only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n-US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 SET – 2 Sessions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Full Day Class-In Person only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376269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70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919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870397"/>
              </p:ext>
            </p:extLst>
          </p:nvPr>
        </p:nvGraphicFramePr>
        <p:xfrm>
          <a:off x="0" y="-497687"/>
          <a:ext cx="9144000" cy="7355687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605342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6374076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 Retail Training sessions begin at 8:30 AM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Registration is required for all Classes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Log-in is required to register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select a Training Class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Access 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www.ERCOT.com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 “Services”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 “Course Catalog” (under Training)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 the Class of your choice  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you have questions please email 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training@ercot.com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376269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70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80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648930"/>
              </p:ext>
            </p:extLst>
          </p:nvPr>
        </p:nvGraphicFramePr>
        <p:xfrm>
          <a:off x="0" y="76201"/>
          <a:ext cx="9144000" cy="7732075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813724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RMTTF – UPDATE TO RMS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6054121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UPCOMING SCHEDULED 2023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RMTTF MEETINGS AND RETAIL TRAINING CLASSES 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13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 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TX SET, Dry Run with Instructors  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RMTTF Meeting – final revisions of TX SET training materials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TX SET Training class, In Person only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Vistra, 1925 W John Carpenter Frwy. Irving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RMTTF Meeting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 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MarkeTrak Part 1 – WebEx only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 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MarkeTrak Part 2 (Inadvertent Gain/Switch Hold) – WebEx only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 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RMTTF Meeting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August 3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RMTTF Meeting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August 10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Retail 101 – WebEx only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September 27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TX SET Training class, In Person only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Centerpoint, 1111 Louisiana St. Houston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September 28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RMTTF Meeting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November 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Retail 101 -  WebEx only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November 9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RMTTF Meeting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December 7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RMTTF Meeting     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752155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70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07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126880"/>
              </p:ext>
            </p:extLst>
          </p:nvPr>
        </p:nvGraphicFramePr>
        <p:xfrm>
          <a:off x="0" y="-497687"/>
          <a:ext cx="9144000" cy="7355687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605342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6374076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4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THANK YOU!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376269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70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68482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12755</TotalTime>
  <Words>281</Words>
  <Application>Microsoft Office PowerPoint</Application>
  <PresentationFormat>On-screen Show (4:3)</PresentationFormat>
  <Paragraphs>73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Wingdings</vt:lpstr>
      <vt:lpstr>Custom Design</vt:lpstr>
      <vt:lpstr>Office Theme</vt:lpstr>
      <vt:lpstr>Accomplishments for 2022</vt:lpstr>
      <vt:lpstr>Accomplishments for 2022</vt:lpstr>
      <vt:lpstr>Accomplishments for 2022</vt:lpstr>
      <vt:lpstr>Accomplishments for 2022</vt:lpstr>
      <vt:lpstr>Accomplishments for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Melinda D Earnest</cp:lastModifiedBy>
  <cp:revision>523</cp:revision>
  <cp:lastPrinted>2016-02-12T19:29:41Z</cp:lastPrinted>
  <dcterms:created xsi:type="dcterms:W3CDTF">2005-04-21T14:28:35Z</dcterms:created>
  <dcterms:modified xsi:type="dcterms:W3CDTF">2023-03-03T15:49:44Z</dcterms:modified>
</cp:coreProperties>
</file>