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6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9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2/22/2023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March 02,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3"/>
            <a:ext cx="10284903" cy="470911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PGRR 103 - Establish Time limit for Generator Commissioning Following Approval to Synchronize</a:t>
            </a:r>
          </a:p>
          <a:p>
            <a:pPr lvl="1"/>
            <a:r>
              <a:rPr lang="en-US" sz="3200" dirty="0"/>
              <a:t>ERCOT provided additional statistics and is continuing to investigate root cause of issues</a:t>
            </a:r>
          </a:p>
          <a:p>
            <a:pPr lvl="1"/>
            <a:r>
              <a:rPr lang="en-US" sz="3200" dirty="0"/>
              <a:t>Stakeholder comments with suggested revisions are being considered by ERCOT</a:t>
            </a:r>
          </a:p>
          <a:p>
            <a:pPr lvl="1"/>
            <a:r>
              <a:rPr lang="en-US" sz="3200" dirty="0"/>
              <a:t>Suggested to remain tabled at PLWG.</a:t>
            </a:r>
          </a:p>
          <a:p>
            <a:r>
              <a:rPr lang="en-US" sz="3600" dirty="0"/>
              <a:t>NPRR 1070 - Planning Criteria for GTC Exit Solutions </a:t>
            </a:r>
          </a:p>
          <a:p>
            <a:pPr lvl="1"/>
            <a:r>
              <a:rPr lang="en-US" sz="3200" dirty="0"/>
              <a:t>ERCOT working on an RFP for a consultant to survey best practices for economic project evaluation.</a:t>
            </a:r>
          </a:p>
          <a:p>
            <a:pPr lvl="1"/>
            <a:r>
              <a:rPr lang="en-US" sz="3200" dirty="0"/>
              <a:t>Timeline for ERCOT proposal is tied to the RFP.</a:t>
            </a:r>
          </a:p>
          <a:p>
            <a:pPr marL="457200" lvl="1" indent="0">
              <a:buNone/>
            </a:pP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PLWG Activity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076447"/>
            <a:ext cx="10758182" cy="5563344"/>
          </a:xfrm>
        </p:spPr>
        <p:txBody>
          <a:bodyPr>
            <a:normAutofit/>
          </a:bodyPr>
          <a:lstStyle/>
          <a:p>
            <a:r>
              <a:rPr lang="en-US" dirty="0"/>
              <a:t>Impact on Planning Guides and Protocols of proposed revisions FAC-001 and FAC-002 changing term “material modifications” to “qualified changes” </a:t>
            </a:r>
          </a:p>
          <a:p>
            <a:pPr lvl="1"/>
            <a:r>
              <a:rPr lang="en-US" dirty="0"/>
              <a:t>ERCOT planning presented an outline for implementation with expected completion by end of 2023.</a:t>
            </a: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DC Ties – identify planning criteria changes that may be needed to realize potential reliability benefits</a:t>
            </a:r>
          </a:p>
          <a:p>
            <a:pPr lvl="1"/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The issue was discussed and expect a draft of PGRR language to review in March</a:t>
            </a:r>
          </a:p>
          <a:p>
            <a:r>
              <a:rPr lang="en-US" dirty="0"/>
              <a:t>KTC-15-6 RMR and MRA Services Analysis for Batteries</a:t>
            </a:r>
          </a:p>
          <a:p>
            <a:pPr lvl="1"/>
            <a:r>
              <a:rPr lang="en-US" dirty="0"/>
              <a:t>Due to complexity involving multiple ERCOT areas beyond planning, ERCOT analysis of this issue </a:t>
            </a:r>
            <a:r>
              <a:rPr lang="en-US"/>
              <a:t>is ongoing.  </a:t>
            </a:r>
            <a:r>
              <a:rPr lang="en-US" dirty="0"/>
              <a:t>PLWG asks ROS to revisit the assignment of this issue to a more broad group or task force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41011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226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Office Theme</vt:lpstr>
      <vt:lpstr>Planning Working Group Update</vt:lpstr>
      <vt:lpstr>PLWG Activity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Alexandra Miller</cp:lastModifiedBy>
  <cp:revision>125</cp:revision>
  <dcterms:created xsi:type="dcterms:W3CDTF">2021-03-22T15:18:30Z</dcterms:created>
  <dcterms:modified xsi:type="dcterms:W3CDTF">2023-02-22T17:35:58Z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