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948" r:id="rId1"/>
  </p:sldMasterIdLst>
  <p:sldIdLst>
    <p:sldId id="256" r:id="rId2"/>
    <p:sldId id="261" r:id="rId3"/>
    <p:sldId id="279" r:id="rId4"/>
    <p:sldId id="280" r:id="rId5"/>
    <p:sldId id="263" r:id="rId6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225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0" d="100"/>
          <a:sy n="70" d="100"/>
        </p:scale>
        <p:origin x="50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iagram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E4B9EAB-636A-44C0-B4F9-D4AE4F66DB43}" type="doc">
      <dgm:prSet loTypeId="urn:microsoft.com/office/officeart/2005/8/layout/list1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A84BF92-43C6-4E94-A77F-6263E68B6783}">
      <dgm:prSet phldrT="[Text]" custT="1"/>
      <dgm:spPr/>
      <dgm:t>
        <a:bodyPr/>
        <a:lstStyle/>
        <a:p>
          <a:pPr algn="l"/>
          <a:r>
            <a:rPr lang="en-US" sz="2400" dirty="0">
              <a:latin typeface="Arial Rounded MT Bold" panose="020F0704030504030204" pitchFamily="34" charset="0"/>
            </a:rPr>
            <a:t>Update</a:t>
          </a:r>
        </a:p>
      </dgm:t>
    </dgm:pt>
    <dgm:pt modelId="{AC2F3C19-8AC1-497A-9C58-F4EC2BFCFF7F}" type="parTrans" cxnId="{B568F27B-0E85-4EAC-B2DE-81C9E77FC4FB}">
      <dgm:prSet/>
      <dgm:spPr/>
      <dgm:t>
        <a:bodyPr/>
        <a:lstStyle/>
        <a:p>
          <a:endParaRPr lang="en-US"/>
        </a:p>
      </dgm:t>
    </dgm:pt>
    <dgm:pt modelId="{9D7AE265-07BF-4007-A381-FB05BD763012}" type="sibTrans" cxnId="{B568F27B-0E85-4EAC-B2DE-81C9E77FC4FB}">
      <dgm:prSet/>
      <dgm:spPr/>
      <dgm:t>
        <a:bodyPr/>
        <a:lstStyle/>
        <a:p>
          <a:endParaRPr lang="en-US"/>
        </a:p>
      </dgm:t>
    </dgm:pt>
    <dgm:pt modelId="{C9597999-C23F-4867-9D73-E667FAF56258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r>
            <a:rPr lang="en-US" sz="2000" b="1" dirty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ERCOT Updates </a:t>
          </a:r>
          <a:endParaRPr lang="en-US" sz="3600" dirty="0"/>
        </a:p>
      </dgm:t>
    </dgm:pt>
    <dgm:pt modelId="{3299E4A5-BF55-4FA8-9E3A-52EEB823A552}" type="parTrans" cxnId="{EF3B716A-6DC4-43B4-8D02-13D903C81653}">
      <dgm:prSet/>
      <dgm:spPr/>
      <dgm:t>
        <a:bodyPr/>
        <a:lstStyle/>
        <a:p>
          <a:endParaRPr lang="en-US"/>
        </a:p>
      </dgm:t>
    </dgm:pt>
    <dgm:pt modelId="{30CA58D9-FFDA-4ABA-B294-0F7E8E30514C}" type="sibTrans" cxnId="{EF3B716A-6DC4-43B4-8D02-13D903C81653}">
      <dgm:prSet/>
      <dgm:spPr/>
      <dgm:t>
        <a:bodyPr/>
        <a:lstStyle/>
        <a:p>
          <a:endParaRPr lang="en-US"/>
        </a:p>
      </dgm:t>
    </dgm:pt>
    <dgm:pt modelId="{D45AA15C-ACDC-4858-A60B-A8623616E445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Char char="•"/>
          </a:pPr>
          <a:endParaRPr lang="en-US" sz="2000" dirty="0">
            <a:solidFill>
              <a:schemeClr val="tx1"/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</dgm:t>
    </dgm:pt>
    <dgm:pt modelId="{480C3FD9-8EB1-4EE2-B4F9-2C138C6BD6D0}" type="parTrans" cxnId="{DE6C3C7C-C748-4773-9500-A1E7372A1DA2}">
      <dgm:prSet/>
      <dgm:spPr/>
      <dgm:t>
        <a:bodyPr/>
        <a:lstStyle/>
        <a:p>
          <a:endParaRPr lang="en-US"/>
        </a:p>
      </dgm:t>
    </dgm:pt>
    <dgm:pt modelId="{9E5FF257-C3DA-4EA6-B516-DEDC36EB687B}" type="sibTrans" cxnId="{DE6C3C7C-C748-4773-9500-A1E7372A1DA2}">
      <dgm:prSet/>
      <dgm:spPr/>
      <dgm:t>
        <a:bodyPr/>
        <a:lstStyle/>
        <a:p>
          <a:endParaRPr lang="en-US"/>
        </a:p>
      </dgm:t>
    </dgm:pt>
    <dgm:pt modelId="{F18887B4-A9C2-4B49-ABE8-49DF326452E7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Char char="•"/>
          </a:pPr>
          <a:endParaRPr lang="en-US" sz="2000" dirty="0">
            <a:solidFill>
              <a:schemeClr val="tx1"/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</dgm:t>
    </dgm:pt>
    <dgm:pt modelId="{CE36CAE3-5A27-4090-ABCC-90C2B2DA4F88}" type="parTrans" cxnId="{1B216798-B512-402E-9FF6-18FE7E53DA3D}">
      <dgm:prSet/>
      <dgm:spPr/>
      <dgm:t>
        <a:bodyPr/>
        <a:lstStyle/>
        <a:p>
          <a:endParaRPr lang="en-US"/>
        </a:p>
      </dgm:t>
    </dgm:pt>
    <dgm:pt modelId="{08076DF6-76C1-494E-95E8-6622E5A06ECB}" type="sibTrans" cxnId="{1B216798-B512-402E-9FF6-18FE7E53DA3D}">
      <dgm:prSet/>
      <dgm:spPr/>
      <dgm:t>
        <a:bodyPr/>
        <a:lstStyle/>
        <a:p>
          <a:endParaRPr lang="en-US"/>
        </a:p>
      </dgm:t>
    </dgm:pt>
    <dgm:pt modelId="{74E390F1-7AF1-432A-99A0-B8F1B85D20B3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Char char="•"/>
          </a:pPr>
          <a:endParaRPr lang="en-US" sz="2000" dirty="0">
            <a:solidFill>
              <a:schemeClr val="tx1"/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</dgm:t>
    </dgm:pt>
    <dgm:pt modelId="{97BDA069-1255-4E85-B88A-6FCCDC7B7136}" type="parTrans" cxnId="{E505B03E-3128-4A60-A348-2AB28ADC737B}">
      <dgm:prSet/>
      <dgm:spPr/>
      <dgm:t>
        <a:bodyPr/>
        <a:lstStyle/>
        <a:p>
          <a:endParaRPr lang="en-US"/>
        </a:p>
      </dgm:t>
    </dgm:pt>
    <dgm:pt modelId="{A4CF7CFA-5064-4465-83D7-9FEE5A29D561}" type="sibTrans" cxnId="{E505B03E-3128-4A60-A348-2AB28ADC737B}">
      <dgm:prSet/>
      <dgm:spPr/>
      <dgm:t>
        <a:bodyPr/>
        <a:lstStyle/>
        <a:p>
          <a:endParaRPr lang="en-US"/>
        </a:p>
      </dgm:t>
    </dgm:pt>
    <dgm:pt modelId="{F6A4FB5E-80A2-4C74-AB8E-E1BEEC8FA5DA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Char char="•"/>
          </a:pPr>
          <a:r>
            <a:rPr lang="en-US" sz="2000" b="1" dirty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SCR 817 – </a:t>
          </a:r>
          <a:r>
            <a:rPr lang="en-US" sz="2000" b="0" dirty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clarification to business requirements – when a drop down is not applicable for an </a:t>
          </a:r>
          <a:r>
            <a:rPr lang="en-US" sz="2000" b="0" i="1" dirty="0" err="1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unexecutable</a:t>
          </a:r>
          <a:r>
            <a:rPr lang="en-US" sz="2000" b="0" dirty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 reason, comments will be required to transition the MT – </a:t>
          </a:r>
          <a:r>
            <a:rPr lang="en-US" sz="2000" b="0" i="1" dirty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Cancel w/ Approval</a:t>
          </a:r>
          <a:r>
            <a:rPr lang="en-US" sz="2000" b="0" dirty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;   radio button (billing corrections) for </a:t>
          </a:r>
          <a:r>
            <a:rPr lang="en-US" sz="2000" b="0" i="1" dirty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Usage &amp; Billing-Dispute </a:t>
          </a:r>
          <a:r>
            <a:rPr lang="en-US" sz="2000" b="0" i="0" dirty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will prompt upon transition to complete MT</a:t>
          </a:r>
          <a:endParaRPr lang="en-US" sz="2000" dirty="0">
            <a:solidFill>
              <a:srgbClr val="FF0000"/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</dgm:t>
    </dgm:pt>
    <dgm:pt modelId="{B3556D37-66D9-47BD-9697-7E237DFEB2E5}" type="parTrans" cxnId="{9BC2590E-0E1E-44C7-97BF-84C3B1B6EE90}">
      <dgm:prSet/>
      <dgm:spPr/>
      <dgm:t>
        <a:bodyPr/>
        <a:lstStyle/>
        <a:p>
          <a:endParaRPr lang="en-US"/>
        </a:p>
      </dgm:t>
    </dgm:pt>
    <dgm:pt modelId="{79DE51EE-A5FA-4B1E-844A-285AFB5AF5EF}" type="sibTrans" cxnId="{9BC2590E-0E1E-44C7-97BF-84C3B1B6EE90}">
      <dgm:prSet/>
      <dgm:spPr/>
      <dgm:t>
        <a:bodyPr/>
        <a:lstStyle/>
        <a:p>
          <a:endParaRPr lang="en-US"/>
        </a:p>
      </dgm:t>
    </dgm:pt>
    <dgm:pt modelId="{49F284C6-A680-4F26-B4B8-511B17B474E3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Char char="•"/>
          </a:pPr>
          <a:endParaRPr lang="en-US" sz="2000" dirty="0">
            <a:solidFill>
              <a:schemeClr val="tx1"/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</dgm:t>
    </dgm:pt>
    <dgm:pt modelId="{1310BA90-E3B0-4910-AF40-75FBA6DFF137}" type="parTrans" cxnId="{A83F33C0-198A-4F0D-A3C3-8ECCB8B1273E}">
      <dgm:prSet/>
      <dgm:spPr/>
      <dgm:t>
        <a:bodyPr/>
        <a:lstStyle/>
        <a:p>
          <a:endParaRPr lang="en-US"/>
        </a:p>
      </dgm:t>
    </dgm:pt>
    <dgm:pt modelId="{6354E756-8114-431F-893B-2F7EAF00D6B9}" type="sibTrans" cxnId="{A83F33C0-198A-4F0D-A3C3-8ECCB8B1273E}">
      <dgm:prSet/>
      <dgm:spPr/>
      <dgm:t>
        <a:bodyPr/>
        <a:lstStyle/>
        <a:p>
          <a:endParaRPr lang="en-US"/>
        </a:p>
      </dgm:t>
    </dgm:pt>
    <dgm:pt modelId="{D0E98AB8-2209-47B7-B44F-DEEABB239004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Char char="•"/>
          </a:pPr>
          <a:r>
            <a:rPr lang="en-US" sz="2000" b="1" dirty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New Meeting Schedule </a:t>
          </a:r>
          <a:r>
            <a:rPr lang="en-US" sz="2000" dirty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– moving to make room for MCL and TXSET to share the day</a:t>
          </a:r>
        </a:p>
      </dgm:t>
    </dgm:pt>
    <dgm:pt modelId="{962C48D2-097D-4D23-A40D-6C77104560E8}" type="parTrans" cxnId="{C99C7446-A604-48DD-839B-35711C48CD6A}">
      <dgm:prSet/>
      <dgm:spPr/>
      <dgm:t>
        <a:bodyPr/>
        <a:lstStyle/>
        <a:p>
          <a:endParaRPr lang="en-US"/>
        </a:p>
      </dgm:t>
    </dgm:pt>
    <dgm:pt modelId="{495A83BB-CA96-4D8A-B13A-7761229C03AC}" type="sibTrans" cxnId="{C99C7446-A604-48DD-839B-35711C48CD6A}">
      <dgm:prSet/>
      <dgm:spPr/>
      <dgm:t>
        <a:bodyPr/>
        <a:lstStyle/>
        <a:p>
          <a:endParaRPr lang="en-US"/>
        </a:p>
      </dgm:t>
    </dgm:pt>
    <dgm:pt modelId="{1AFB66F0-95C8-4468-A011-E51331EFA4DE}">
      <dgm:prSet phldrT="[Text]" custT="1"/>
      <dgm:spPr/>
      <dgm:t>
        <a:bodyPr/>
        <a:lstStyle/>
        <a:p>
          <a:pPr algn="l"/>
          <a:endParaRPr lang="en-US" sz="2400" dirty="0">
            <a:latin typeface="Arial Rounded MT Bold" panose="020F0704030504030204" pitchFamily="34" charset="0"/>
          </a:endParaRPr>
        </a:p>
      </dgm:t>
    </dgm:pt>
    <dgm:pt modelId="{5720E8E2-797C-4CA0-965A-416890F930B6}" type="parTrans" cxnId="{CA156B5C-791E-4725-B16C-FA59E4F55EC1}">
      <dgm:prSet/>
      <dgm:spPr/>
      <dgm:t>
        <a:bodyPr/>
        <a:lstStyle/>
        <a:p>
          <a:endParaRPr lang="en-US"/>
        </a:p>
      </dgm:t>
    </dgm:pt>
    <dgm:pt modelId="{42BD5AEB-732F-4B4B-BBAB-01F19B5F7C87}" type="sibTrans" cxnId="{CA156B5C-791E-4725-B16C-FA59E4F55EC1}">
      <dgm:prSet/>
      <dgm:spPr/>
      <dgm:t>
        <a:bodyPr/>
        <a:lstStyle/>
        <a:p>
          <a:endParaRPr lang="en-US"/>
        </a:p>
      </dgm:t>
    </dgm:pt>
    <dgm:pt modelId="{E9F17497-80C0-4C1A-B825-FDF7D408B7B1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Char char="•"/>
          </a:pPr>
          <a:r>
            <a:rPr lang="en-US" sz="2000" b="1" dirty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Template for Client Services</a:t>
          </a:r>
          <a:r>
            <a:rPr lang="en-US" sz="2000" dirty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–  follow up to the RMS question regarding REP outreach informing REPs of reports and data available for review;  a template will be developed for Client Services use as they meet with assigned REPs:</a:t>
          </a:r>
          <a:endParaRPr lang="en-US" sz="2000" dirty="0">
            <a:solidFill>
              <a:srgbClr val="FF0000"/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</dgm:t>
    </dgm:pt>
    <dgm:pt modelId="{57D00867-2E95-471F-848C-CD1C3519B51E}" type="parTrans" cxnId="{4ACC8E6D-3F44-4D43-978F-84A92C98E729}">
      <dgm:prSet/>
      <dgm:spPr/>
    </dgm:pt>
    <dgm:pt modelId="{0836F625-74F8-4EE3-B8BF-0B18E63C06FF}" type="sibTrans" cxnId="{4ACC8E6D-3F44-4D43-978F-84A92C98E729}">
      <dgm:prSet/>
      <dgm:spPr/>
    </dgm:pt>
    <dgm:pt modelId="{5F8FD8E5-DC78-4C7B-B7E7-F3DF4EB8B857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Char char="•"/>
          </a:pPr>
          <a:r>
            <a:rPr lang="en-US" sz="2000" dirty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REP Assigned #</a:t>
          </a:r>
          <a:endParaRPr lang="en-US" sz="2000" dirty="0">
            <a:solidFill>
              <a:srgbClr val="FF0000"/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</dgm:t>
    </dgm:pt>
    <dgm:pt modelId="{827AA81A-8D3B-4557-9B99-9E524273839D}" type="parTrans" cxnId="{1A28253C-3802-43FA-8D02-C7D4E0061FBB}">
      <dgm:prSet/>
      <dgm:spPr/>
    </dgm:pt>
    <dgm:pt modelId="{B1821C21-4E51-420E-9870-A9275D5767CF}" type="sibTrans" cxnId="{1A28253C-3802-43FA-8D02-C7D4E0061FBB}">
      <dgm:prSet/>
      <dgm:spPr/>
    </dgm:pt>
    <dgm:pt modelId="{D98F0A25-06C0-453D-B65D-0BCA7AFDD5F9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Char char="•"/>
          </a:pPr>
          <a:r>
            <a:rPr lang="en-US" sz="2000" dirty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Monthly IAG report available at RMS</a:t>
          </a:r>
          <a:endParaRPr lang="en-US" sz="2000" dirty="0">
            <a:solidFill>
              <a:srgbClr val="FF0000"/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</dgm:t>
    </dgm:pt>
    <dgm:pt modelId="{43BC8675-44DC-407A-8888-51B5AC12E73A}" type="parTrans" cxnId="{6D1C0AEC-751E-45E2-81AF-D30988CDE1CD}">
      <dgm:prSet/>
      <dgm:spPr/>
    </dgm:pt>
    <dgm:pt modelId="{F3EE1869-1613-414A-9197-5DE89FD1B195}" type="sibTrans" cxnId="{6D1C0AEC-751E-45E2-81AF-D30988CDE1CD}">
      <dgm:prSet/>
      <dgm:spPr/>
    </dgm:pt>
    <dgm:pt modelId="{3E14D981-E305-4D7A-B176-8B9C84A52DC0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Char char="•"/>
          </a:pPr>
          <a:r>
            <a:rPr lang="en-US" sz="2000" dirty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Links for the two Inadvertent Gain analyses (July 19 to July 20 &amp; July – December 2021)</a:t>
          </a:r>
          <a:endParaRPr lang="en-US" sz="2000" dirty="0">
            <a:solidFill>
              <a:srgbClr val="FF0000"/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</dgm:t>
    </dgm:pt>
    <dgm:pt modelId="{581B86A2-C9CA-48E9-A2C6-69765D377A1E}" type="parTrans" cxnId="{3E672064-6B23-4B36-860A-1B938583D1B0}">
      <dgm:prSet/>
      <dgm:spPr/>
    </dgm:pt>
    <dgm:pt modelId="{C0AAB847-1614-48E7-B12C-1EFDBAA418DA}" type="sibTrans" cxnId="{3E672064-6B23-4B36-860A-1B938583D1B0}">
      <dgm:prSet/>
      <dgm:spPr/>
    </dgm:pt>
    <dgm:pt modelId="{A046C912-E7A8-4E40-8E54-66CC19B67F95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Char char="•"/>
          </a:pPr>
          <a:r>
            <a:rPr lang="en-US" sz="2000" dirty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Additional subtype analysis performed at the end of 2022</a:t>
          </a:r>
        </a:p>
      </dgm:t>
    </dgm:pt>
    <dgm:pt modelId="{32B56A08-523D-488A-A5FC-FB3294FD1559}" type="parTrans" cxnId="{A0CFBFFF-1CC8-4939-B000-C3ED0BD45CA7}">
      <dgm:prSet/>
      <dgm:spPr/>
    </dgm:pt>
    <dgm:pt modelId="{66840D6D-423A-4EBC-B67D-9D52CDBE9184}" type="sibTrans" cxnId="{A0CFBFFF-1CC8-4939-B000-C3ED0BD45CA7}">
      <dgm:prSet/>
      <dgm:spPr/>
    </dgm:pt>
    <dgm:pt modelId="{C0727D5E-6C12-4BCD-825A-84F5DCF3AFD4}" type="pres">
      <dgm:prSet presAssocID="{DE4B9EAB-636A-44C0-B4F9-D4AE4F66DB43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C1C26A3-6F3E-4B3C-BD82-3281B4DA087C}" type="pres">
      <dgm:prSet presAssocID="{FA84BF92-43C6-4E94-A77F-6263E68B6783}" presName="parentLin" presStyleCnt="0"/>
      <dgm:spPr/>
    </dgm:pt>
    <dgm:pt modelId="{8D263EF1-990E-4235-B334-4F0671851AEE}" type="pres">
      <dgm:prSet presAssocID="{FA84BF92-43C6-4E94-A77F-6263E68B6783}" presName="parentLeftMargin" presStyleLbl="node1" presStyleIdx="0" presStyleCnt="1"/>
      <dgm:spPr/>
      <dgm:t>
        <a:bodyPr/>
        <a:lstStyle/>
        <a:p>
          <a:endParaRPr lang="en-US"/>
        </a:p>
      </dgm:t>
    </dgm:pt>
    <dgm:pt modelId="{4FC84B32-D1CC-469D-BDF0-F53E02EEAA9C}" type="pres">
      <dgm:prSet presAssocID="{FA84BF92-43C6-4E94-A77F-6263E68B6783}" presName="parentText" presStyleLbl="node1" presStyleIdx="0" presStyleCnt="1" custScaleX="157466" custScaleY="443179" custLinFactY="-15566" custLinFactNeighborX="-100000" custLinFactNeighborY="-100000">
        <dgm:presLayoutVars>
          <dgm:chMax val="0"/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C9C22D64-4439-4069-B33D-D3976B592CC4}" type="pres">
      <dgm:prSet presAssocID="{FA84BF92-43C6-4E94-A77F-6263E68B6783}" presName="negativeSpace" presStyleCnt="0"/>
      <dgm:spPr/>
    </dgm:pt>
    <dgm:pt modelId="{12E172B9-01B0-436D-9684-1CCC8FA3FE5C}" type="pres">
      <dgm:prSet presAssocID="{FA84BF92-43C6-4E94-A77F-6263E68B6783}" presName="childText" presStyleLbl="conFgAcc1" presStyleIdx="0" presStyleCnt="1" custScaleY="112899" custLinFactY="-7569" custLinFactNeighborY="-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50E0FB1-AE7A-4B5B-90C3-644F310F6CA0}" type="presOf" srcId="{D45AA15C-ACDC-4858-A60B-A8623616E445}" destId="{12E172B9-01B0-436D-9684-1CCC8FA3FE5C}" srcOrd="0" destOrd="12" presId="urn:microsoft.com/office/officeart/2005/8/layout/list1"/>
    <dgm:cxn modelId="{DBAE8BDA-7D18-4CA2-9601-46EEE6125679}" type="presOf" srcId="{F6A4FB5E-80A2-4C74-AB8E-E1BEEC8FA5DA}" destId="{12E172B9-01B0-436D-9684-1CCC8FA3FE5C}" srcOrd="0" destOrd="2" presId="urn:microsoft.com/office/officeart/2005/8/layout/list1"/>
    <dgm:cxn modelId="{9B4EDAF9-0EA8-4057-96C5-4E8E66E78FB5}" type="presOf" srcId="{D0E98AB8-2209-47B7-B44F-DEEABB239004}" destId="{12E172B9-01B0-436D-9684-1CCC8FA3FE5C}" srcOrd="0" destOrd="8" presId="urn:microsoft.com/office/officeart/2005/8/layout/list1"/>
    <dgm:cxn modelId="{B23A0731-79E2-4270-AAB6-7A1EE80C9C3D}" type="presOf" srcId="{F18887B4-A9C2-4B49-ABE8-49DF326452E7}" destId="{12E172B9-01B0-436D-9684-1CCC8FA3FE5C}" srcOrd="0" destOrd="11" presId="urn:microsoft.com/office/officeart/2005/8/layout/list1"/>
    <dgm:cxn modelId="{E505B03E-3128-4A60-A348-2AB28ADC737B}" srcId="{FA84BF92-43C6-4E94-A77F-6263E68B6783}" destId="{74E390F1-7AF1-432A-99A0-B8F1B85D20B3}" srcOrd="5" destOrd="0" parTransId="{97BDA069-1255-4E85-B88A-6FCCDC7B7136}" sibTransId="{A4CF7CFA-5064-4465-83D7-9FEE5A29D561}"/>
    <dgm:cxn modelId="{4ACC8E6D-3F44-4D43-978F-84A92C98E729}" srcId="{FA84BF92-43C6-4E94-A77F-6263E68B6783}" destId="{E9F17497-80C0-4C1A-B825-FDF7D408B7B1}" srcOrd="3" destOrd="0" parTransId="{57D00867-2E95-471F-848C-CD1C3519B51E}" sibTransId="{0836F625-74F8-4EE3-B8BF-0B18E63C06FF}"/>
    <dgm:cxn modelId="{F8C87F9B-6BD6-40D6-9A71-551AEC1A4D84}" type="presOf" srcId="{49F284C6-A680-4F26-B4B8-511B17B474E3}" destId="{12E172B9-01B0-436D-9684-1CCC8FA3FE5C}" srcOrd="0" destOrd="9" presId="urn:microsoft.com/office/officeart/2005/8/layout/list1"/>
    <dgm:cxn modelId="{EF3B716A-6DC4-43B4-8D02-13D903C81653}" srcId="{FA84BF92-43C6-4E94-A77F-6263E68B6783}" destId="{C9597999-C23F-4867-9D73-E667FAF56258}" srcOrd="1" destOrd="0" parTransId="{3299E4A5-BF55-4FA8-9E3A-52EEB823A552}" sibTransId="{30CA58D9-FFDA-4ABA-B294-0F7E8E30514C}"/>
    <dgm:cxn modelId="{327FB0A9-D018-489F-B044-C5303C58FCCB}" type="presOf" srcId="{A046C912-E7A8-4E40-8E54-66CC19B67F95}" destId="{12E172B9-01B0-436D-9684-1CCC8FA3FE5C}" srcOrd="0" destOrd="7" presId="urn:microsoft.com/office/officeart/2005/8/layout/list1"/>
    <dgm:cxn modelId="{C99C7446-A604-48DD-839B-35711C48CD6A}" srcId="{FA84BF92-43C6-4E94-A77F-6263E68B6783}" destId="{D0E98AB8-2209-47B7-B44F-DEEABB239004}" srcOrd="4" destOrd="0" parTransId="{962C48D2-097D-4D23-A40D-6C77104560E8}" sibTransId="{495A83BB-CA96-4D8A-B13A-7761229C03AC}"/>
    <dgm:cxn modelId="{6D1C0AEC-751E-45E2-81AF-D30988CDE1CD}" srcId="{E9F17497-80C0-4C1A-B825-FDF7D408B7B1}" destId="{D98F0A25-06C0-453D-B65D-0BCA7AFDD5F9}" srcOrd="1" destOrd="0" parTransId="{43BC8675-44DC-407A-8888-51B5AC12E73A}" sibTransId="{F3EE1869-1613-414A-9197-5DE89FD1B195}"/>
    <dgm:cxn modelId="{9BC2590E-0E1E-44C7-97BF-84C3B1B6EE90}" srcId="{FA84BF92-43C6-4E94-A77F-6263E68B6783}" destId="{F6A4FB5E-80A2-4C74-AB8E-E1BEEC8FA5DA}" srcOrd="2" destOrd="0" parTransId="{B3556D37-66D9-47BD-9697-7E237DFEB2E5}" sibTransId="{79DE51EE-A5FA-4B1E-844A-285AFB5AF5EF}"/>
    <dgm:cxn modelId="{00FD7AF3-91B8-4650-8790-A2F65327B3CE}" type="presOf" srcId="{E9F17497-80C0-4C1A-B825-FDF7D408B7B1}" destId="{12E172B9-01B0-436D-9684-1CCC8FA3FE5C}" srcOrd="0" destOrd="3" presId="urn:microsoft.com/office/officeart/2005/8/layout/list1"/>
    <dgm:cxn modelId="{CA156B5C-791E-4725-B16C-FA59E4F55EC1}" srcId="{FA84BF92-43C6-4E94-A77F-6263E68B6783}" destId="{1AFB66F0-95C8-4468-A011-E51331EFA4DE}" srcOrd="0" destOrd="0" parTransId="{5720E8E2-797C-4CA0-965A-416890F930B6}" sibTransId="{42BD5AEB-732F-4B4B-BBAB-01F19B5F7C87}"/>
    <dgm:cxn modelId="{A0CFBFFF-1CC8-4939-B000-C3ED0BD45CA7}" srcId="{E9F17497-80C0-4C1A-B825-FDF7D408B7B1}" destId="{A046C912-E7A8-4E40-8E54-66CC19B67F95}" srcOrd="3" destOrd="0" parTransId="{32B56A08-523D-488A-A5FC-FB3294FD1559}" sibTransId="{66840D6D-423A-4EBC-B67D-9D52CDBE9184}"/>
    <dgm:cxn modelId="{FAE4DCDA-FDCC-49EA-9AFF-D69E98C49AC1}" type="presOf" srcId="{3E14D981-E305-4D7A-B176-8B9C84A52DC0}" destId="{12E172B9-01B0-436D-9684-1CCC8FA3FE5C}" srcOrd="0" destOrd="6" presId="urn:microsoft.com/office/officeart/2005/8/layout/list1"/>
    <dgm:cxn modelId="{1A28253C-3802-43FA-8D02-C7D4E0061FBB}" srcId="{E9F17497-80C0-4C1A-B825-FDF7D408B7B1}" destId="{5F8FD8E5-DC78-4C7B-B7E7-F3DF4EB8B857}" srcOrd="0" destOrd="0" parTransId="{827AA81A-8D3B-4557-9B99-9E524273839D}" sibTransId="{B1821C21-4E51-420E-9870-A9275D5767CF}"/>
    <dgm:cxn modelId="{B568F27B-0E85-4EAC-B2DE-81C9E77FC4FB}" srcId="{DE4B9EAB-636A-44C0-B4F9-D4AE4F66DB43}" destId="{FA84BF92-43C6-4E94-A77F-6263E68B6783}" srcOrd="0" destOrd="0" parTransId="{AC2F3C19-8AC1-497A-9C58-F4EC2BFCFF7F}" sibTransId="{9D7AE265-07BF-4007-A381-FB05BD763012}"/>
    <dgm:cxn modelId="{D27217DD-03E7-4232-9F7F-56C7C8963DAD}" type="presOf" srcId="{5F8FD8E5-DC78-4C7B-B7E7-F3DF4EB8B857}" destId="{12E172B9-01B0-436D-9684-1CCC8FA3FE5C}" srcOrd="0" destOrd="4" presId="urn:microsoft.com/office/officeart/2005/8/layout/list1"/>
    <dgm:cxn modelId="{4BCE8D29-5696-4CF8-BE2A-87435836A477}" type="presOf" srcId="{FA84BF92-43C6-4E94-A77F-6263E68B6783}" destId="{4FC84B32-D1CC-469D-BDF0-F53E02EEAA9C}" srcOrd="1" destOrd="0" presId="urn:microsoft.com/office/officeart/2005/8/layout/list1"/>
    <dgm:cxn modelId="{76E977C1-19D9-4697-8CEF-220CB318FFEA}" type="presOf" srcId="{1AFB66F0-95C8-4468-A011-E51331EFA4DE}" destId="{12E172B9-01B0-436D-9684-1CCC8FA3FE5C}" srcOrd="0" destOrd="0" presId="urn:microsoft.com/office/officeart/2005/8/layout/list1"/>
    <dgm:cxn modelId="{A83F33C0-198A-4F0D-A3C3-8ECCB8B1273E}" srcId="{D0E98AB8-2209-47B7-B44F-DEEABB239004}" destId="{49F284C6-A680-4F26-B4B8-511B17B474E3}" srcOrd="0" destOrd="0" parTransId="{1310BA90-E3B0-4910-AF40-75FBA6DFF137}" sibTransId="{6354E756-8114-431F-893B-2F7EAF00D6B9}"/>
    <dgm:cxn modelId="{99879B4F-18D7-49FC-85CC-026D13D56EFE}" type="presOf" srcId="{C9597999-C23F-4867-9D73-E667FAF56258}" destId="{12E172B9-01B0-436D-9684-1CCC8FA3FE5C}" srcOrd="0" destOrd="1" presId="urn:microsoft.com/office/officeart/2005/8/layout/list1"/>
    <dgm:cxn modelId="{1B216798-B512-402E-9FF6-18FE7E53DA3D}" srcId="{FA84BF92-43C6-4E94-A77F-6263E68B6783}" destId="{F18887B4-A9C2-4B49-ABE8-49DF326452E7}" srcOrd="6" destOrd="0" parTransId="{CE36CAE3-5A27-4090-ABCC-90C2B2DA4F88}" sibTransId="{08076DF6-76C1-494E-95E8-6622E5A06ECB}"/>
    <dgm:cxn modelId="{DE6C3C7C-C748-4773-9500-A1E7372A1DA2}" srcId="{FA84BF92-43C6-4E94-A77F-6263E68B6783}" destId="{D45AA15C-ACDC-4858-A60B-A8623616E445}" srcOrd="7" destOrd="0" parTransId="{480C3FD9-8EB1-4EE2-B4F9-2C138C6BD6D0}" sibTransId="{9E5FF257-C3DA-4EA6-B516-DEDC36EB687B}"/>
    <dgm:cxn modelId="{3E672064-6B23-4B36-860A-1B938583D1B0}" srcId="{E9F17497-80C0-4C1A-B825-FDF7D408B7B1}" destId="{3E14D981-E305-4D7A-B176-8B9C84A52DC0}" srcOrd="2" destOrd="0" parTransId="{581B86A2-C9CA-48E9-A2C6-69765D377A1E}" sibTransId="{C0AAB847-1614-48E7-B12C-1EFDBAA418DA}"/>
    <dgm:cxn modelId="{33320C62-C43B-47FC-96AE-640F80DE87D7}" type="presOf" srcId="{FA84BF92-43C6-4E94-A77F-6263E68B6783}" destId="{8D263EF1-990E-4235-B334-4F0671851AEE}" srcOrd="0" destOrd="0" presId="urn:microsoft.com/office/officeart/2005/8/layout/list1"/>
    <dgm:cxn modelId="{862AE875-54FB-4377-A3F4-F04231A7AC49}" type="presOf" srcId="{D98F0A25-06C0-453D-B65D-0BCA7AFDD5F9}" destId="{12E172B9-01B0-436D-9684-1CCC8FA3FE5C}" srcOrd="0" destOrd="5" presId="urn:microsoft.com/office/officeart/2005/8/layout/list1"/>
    <dgm:cxn modelId="{53FE3A94-2A7C-4489-88CD-2B784B95DDA8}" type="presOf" srcId="{74E390F1-7AF1-432A-99A0-B8F1B85D20B3}" destId="{12E172B9-01B0-436D-9684-1CCC8FA3FE5C}" srcOrd="0" destOrd="10" presId="urn:microsoft.com/office/officeart/2005/8/layout/list1"/>
    <dgm:cxn modelId="{C7805960-ECC9-43E0-AAD8-F67026F4BC55}" type="presOf" srcId="{DE4B9EAB-636A-44C0-B4F9-D4AE4F66DB43}" destId="{C0727D5E-6C12-4BCD-825A-84F5DCF3AFD4}" srcOrd="0" destOrd="0" presId="urn:microsoft.com/office/officeart/2005/8/layout/list1"/>
    <dgm:cxn modelId="{D54E0A0A-A053-4980-A578-2021456ACE82}" type="presParOf" srcId="{C0727D5E-6C12-4BCD-825A-84F5DCF3AFD4}" destId="{0C1C26A3-6F3E-4B3C-BD82-3281B4DA087C}" srcOrd="0" destOrd="0" presId="urn:microsoft.com/office/officeart/2005/8/layout/list1"/>
    <dgm:cxn modelId="{5E2FA87F-495A-47E1-87D1-96EA0DC43CD9}" type="presParOf" srcId="{0C1C26A3-6F3E-4B3C-BD82-3281B4DA087C}" destId="{8D263EF1-990E-4235-B334-4F0671851AEE}" srcOrd="0" destOrd="0" presId="urn:microsoft.com/office/officeart/2005/8/layout/list1"/>
    <dgm:cxn modelId="{65B732AF-1491-48A0-BDBB-4321A532662C}" type="presParOf" srcId="{0C1C26A3-6F3E-4B3C-BD82-3281B4DA087C}" destId="{4FC84B32-D1CC-469D-BDF0-F53E02EEAA9C}" srcOrd="1" destOrd="0" presId="urn:microsoft.com/office/officeart/2005/8/layout/list1"/>
    <dgm:cxn modelId="{6927FE29-DEFD-40AB-9EFB-AA0CDACE3743}" type="presParOf" srcId="{C0727D5E-6C12-4BCD-825A-84F5DCF3AFD4}" destId="{C9C22D64-4439-4069-B33D-D3976B592CC4}" srcOrd="1" destOrd="0" presId="urn:microsoft.com/office/officeart/2005/8/layout/list1"/>
    <dgm:cxn modelId="{3C435E92-E3A0-4C87-94C1-BECEEBBD5266}" type="presParOf" srcId="{C0727D5E-6C12-4BCD-825A-84F5DCF3AFD4}" destId="{12E172B9-01B0-436D-9684-1CCC8FA3FE5C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E4B9EAB-636A-44C0-B4F9-D4AE4F66DB43}" type="doc">
      <dgm:prSet loTypeId="urn:microsoft.com/office/officeart/2005/8/layout/list1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A84BF92-43C6-4E94-A77F-6263E68B6783}">
      <dgm:prSet phldrT="[Text]" custT="1"/>
      <dgm:spPr/>
      <dgm:t>
        <a:bodyPr/>
        <a:lstStyle/>
        <a:p>
          <a:pPr algn="l"/>
          <a:r>
            <a:rPr lang="en-US" sz="2400" dirty="0">
              <a:latin typeface="Arial Rounded MT Bold" panose="020F0704030504030204" pitchFamily="34" charset="0"/>
            </a:rPr>
            <a:t>MarkeTrak Subtype Volume Analysis – End of Year 2022 </a:t>
          </a:r>
        </a:p>
      </dgm:t>
    </dgm:pt>
    <dgm:pt modelId="{AC2F3C19-8AC1-497A-9C58-F4EC2BFCFF7F}" type="parTrans" cxnId="{B568F27B-0E85-4EAC-B2DE-81C9E77FC4FB}">
      <dgm:prSet/>
      <dgm:spPr/>
      <dgm:t>
        <a:bodyPr/>
        <a:lstStyle/>
        <a:p>
          <a:endParaRPr lang="en-US"/>
        </a:p>
      </dgm:t>
    </dgm:pt>
    <dgm:pt modelId="{9D7AE265-07BF-4007-A381-FB05BD763012}" type="sibTrans" cxnId="{B568F27B-0E85-4EAC-B2DE-81C9E77FC4FB}">
      <dgm:prSet/>
      <dgm:spPr/>
      <dgm:t>
        <a:bodyPr/>
        <a:lstStyle/>
        <a:p>
          <a:endParaRPr lang="en-US"/>
        </a:p>
      </dgm:t>
    </dgm:pt>
    <dgm:pt modelId="{DBB241FC-807F-4541-8E34-E752DAC50693}">
      <dgm:prSet phldrT="[Text]" custT="1"/>
      <dgm:spPr/>
      <dgm:t>
        <a:bodyPr/>
        <a:lstStyle/>
        <a:p>
          <a:pPr algn="l"/>
          <a:endParaRPr lang="en-US" sz="2400" dirty="0">
            <a:latin typeface="Arial Rounded MT Bold" panose="020F0704030504030204" pitchFamily="34" charset="0"/>
          </a:endParaRPr>
        </a:p>
      </dgm:t>
    </dgm:pt>
    <dgm:pt modelId="{68D08564-E03F-4C41-868A-E9B35DE208FD}" type="parTrans" cxnId="{84E218AA-D828-4B25-A149-FFD433C5CD61}">
      <dgm:prSet/>
      <dgm:spPr/>
      <dgm:t>
        <a:bodyPr/>
        <a:lstStyle/>
        <a:p>
          <a:endParaRPr lang="en-US"/>
        </a:p>
      </dgm:t>
    </dgm:pt>
    <dgm:pt modelId="{24C17237-D818-44A4-A878-DCDBACFB5EFC}" type="sibTrans" cxnId="{84E218AA-D828-4B25-A149-FFD433C5CD61}">
      <dgm:prSet/>
      <dgm:spPr/>
      <dgm:t>
        <a:bodyPr/>
        <a:lstStyle/>
        <a:p>
          <a:endParaRPr lang="en-US"/>
        </a:p>
      </dgm:t>
    </dgm:pt>
    <dgm:pt modelId="{A3CA2D03-B75A-4F05-88C7-3B42ECB72A87}">
      <dgm:prSet phldrT="[Text]" custT="1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pPr algn="l"/>
          <a:endParaRPr lang="en-US" sz="2400" dirty="0">
            <a:latin typeface="Arial Rounded MT Bold" panose="020F0704030504030204" pitchFamily="34" charset="0"/>
          </a:endParaRPr>
        </a:p>
      </dgm:t>
    </dgm:pt>
    <dgm:pt modelId="{FED237BE-D6DF-4AE9-B9C8-44BE70D04CEA}" type="parTrans" cxnId="{EDF59796-8B40-4819-B792-020AF901ECF1}">
      <dgm:prSet/>
      <dgm:spPr/>
      <dgm:t>
        <a:bodyPr/>
        <a:lstStyle/>
        <a:p>
          <a:endParaRPr lang="en-US"/>
        </a:p>
      </dgm:t>
    </dgm:pt>
    <dgm:pt modelId="{084444D0-15F9-4706-B9AA-AA5A6DDAF010}" type="sibTrans" cxnId="{EDF59796-8B40-4819-B792-020AF901ECF1}">
      <dgm:prSet/>
      <dgm:spPr/>
      <dgm:t>
        <a:bodyPr/>
        <a:lstStyle/>
        <a:p>
          <a:endParaRPr lang="en-US"/>
        </a:p>
      </dgm:t>
    </dgm:pt>
    <dgm:pt modelId="{2E9CE74F-1444-4FFD-9804-D4D0D6E6D32C}">
      <dgm:prSet phldrT="[Text]" custT="1"/>
      <dgm:spPr/>
      <dgm:t>
        <a:bodyPr/>
        <a:lstStyle/>
        <a:p>
          <a:pPr algn="l"/>
          <a:endParaRPr lang="en-US" sz="2400" dirty="0">
            <a:latin typeface="Arial Rounded MT Bold" panose="020F0704030504030204" pitchFamily="34" charset="0"/>
          </a:endParaRPr>
        </a:p>
      </dgm:t>
    </dgm:pt>
    <dgm:pt modelId="{A019D24F-5F3A-430D-9FE6-C2B52D2ABA2F}" type="parTrans" cxnId="{99506C27-94AA-4EC4-8E19-2B729DA21854}">
      <dgm:prSet/>
      <dgm:spPr/>
      <dgm:t>
        <a:bodyPr/>
        <a:lstStyle/>
        <a:p>
          <a:endParaRPr lang="en-US"/>
        </a:p>
      </dgm:t>
    </dgm:pt>
    <dgm:pt modelId="{C3C1D251-1FF6-4A8F-A24D-5FC573644C19}" type="sibTrans" cxnId="{99506C27-94AA-4EC4-8E19-2B729DA21854}">
      <dgm:prSet/>
      <dgm:spPr/>
      <dgm:t>
        <a:bodyPr/>
        <a:lstStyle/>
        <a:p>
          <a:endParaRPr lang="en-US"/>
        </a:p>
      </dgm:t>
    </dgm:pt>
    <dgm:pt modelId="{8C37E17B-0716-465F-9295-F86423B50129}">
      <dgm:prSet phldrT="[Text]" custT="1"/>
      <dgm:spPr/>
      <dgm:t>
        <a:bodyPr/>
        <a:lstStyle/>
        <a:p>
          <a:pPr algn="l"/>
          <a:endParaRPr lang="en-US" sz="2400" dirty="0">
            <a:latin typeface="Arial Rounded MT Bold" panose="020F0704030504030204" pitchFamily="34" charset="0"/>
          </a:endParaRPr>
        </a:p>
      </dgm:t>
    </dgm:pt>
    <dgm:pt modelId="{1DDB3DCA-5983-4D0B-8A58-30AB86B265DF}" type="parTrans" cxnId="{F99327F0-37F2-441D-845B-5F9FF51FFB41}">
      <dgm:prSet/>
      <dgm:spPr/>
      <dgm:t>
        <a:bodyPr/>
        <a:lstStyle/>
        <a:p>
          <a:endParaRPr lang="en-US"/>
        </a:p>
      </dgm:t>
    </dgm:pt>
    <dgm:pt modelId="{A6B7FC7D-4720-475C-96EB-E9B8BE442970}" type="sibTrans" cxnId="{F99327F0-37F2-441D-845B-5F9FF51FFB41}">
      <dgm:prSet/>
      <dgm:spPr/>
      <dgm:t>
        <a:bodyPr/>
        <a:lstStyle/>
        <a:p>
          <a:endParaRPr lang="en-US"/>
        </a:p>
      </dgm:t>
    </dgm:pt>
    <dgm:pt modelId="{EC014A8F-2B75-4FDF-BD7B-132ECDBC5374}">
      <dgm:prSet phldrT="[Text]" custT="1"/>
      <dgm:spPr/>
      <dgm:t>
        <a:bodyPr/>
        <a:lstStyle/>
        <a:p>
          <a:pPr algn="l"/>
          <a:endParaRPr lang="en-US" sz="2400" dirty="0">
            <a:latin typeface="Arial Rounded MT Bold" panose="020F0704030504030204" pitchFamily="34" charset="0"/>
          </a:endParaRPr>
        </a:p>
      </dgm:t>
    </dgm:pt>
    <dgm:pt modelId="{5105501E-7858-412F-A613-21C45D6F231A}" type="parTrans" cxnId="{391433CA-B3CF-448F-BA3D-BE9B3496244E}">
      <dgm:prSet/>
      <dgm:spPr/>
      <dgm:t>
        <a:bodyPr/>
        <a:lstStyle/>
        <a:p>
          <a:endParaRPr lang="en-US"/>
        </a:p>
      </dgm:t>
    </dgm:pt>
    <dgm:pt modelId="{1D1F9729-CD68-418D-9D08-41B5EF7AAB7D}" type="sibTrans" cxnId="{391433CA-B3CF-448F-BA3D-BE9B3496244E}">
      <dgm:prSet/>
      <dgm:spPr/>
      <dgm:t>
        <a:bodyPr/>
        <a:lstStyle/>
        <a:p>
          <a:endParaRPr lang="en-US"/>
        </a:p>
      </dgm:t>
    </dgm:pt>
    <dgm:pt modelId="{BEFEE381-F77E-4DBA-AA61-94EFE9C3037C}">
      <dgm:prSet phldrT="[Text]" custT="1"/>
      <dgm:spPr/>
      <dgm:t>
        <a:bodyPr/>
        <a:lstStyle/>
        <a:p>
          <a:pPr algn="l"/>
          <a:endParaRPr lang="en-US" sz="2400" dirty="0">
            <a:latin typeface="Arial Rounded MT Bold" panose="020F0704030504030204" pitchFamily="34" charset="0"/>
          </a:endParaRPr>
        </a:p>
      </dgm:t>
    </dgm:pt>
    <dgm:pt modelId="{ECE2280C-C503-47E8-B08F-C3CF446CF935}" type="parTrans" cxnId="{F8F5E1AE-64E7-4184-A1C3-A205A3AB915F}">
      <dgm:prSet/>
      <dgm:spPr/>
      <dgm:t>
        <a:bodyPr/>
        <a:lstStyle/>
        <a:p>
          <a:endParaRPr lang="en-US"/>
        </a:p>
      </dgm:t>
    </dgm:pt>
    <dgm:pt modelId="{89613117-12E5-4459-BF8B-10E23D166708}" type="sibTrans" cxnId="{F8F5E1AE-64E7-4184-A1C3-A205A3AB915F}">
      <dgm:prSet/>
      <dgm:spPr/>
      <dgm:t>
        <a:bodyPr/>
        <a:lstStyle/>
        <a:p>
          <a:endParaRPr lang="en-US"/>
        </a:p>
      </dgm:t>
    </dgm:pt>
    <dgm:pt modelId="{3FA274E8-69B4-4436-9682-8A7F5AD3D68B}">
      <dgm:prSet phldrT="[Text]" custT="1"/>
      <dgm:spPr/>
      <dgm:t>
        <a:bodyPr/>
        <a:lstStyle/>
        <a:p>
          <a:pPr algn="l"/>
          <a:endParaRPr lang="en-US" sz="2400" dirty="0">
            <a:latin typeface="Arial Rounded MT Bold" panose="020F0704030504030204" pitchFamily="34" charset="0"/>
          </a:endParaRPr>
        </a:p>
      </dgm:t>
    </dgm:pt>
    <dgm:pt modelId="{B3827675-69D9-4FDD-8F7F-F88ACACABCDA}" type="parTrans" cxnId="{0F6A7E72-9CDC-474D-9F4D-CBE17A49F111}">
      <dgm:prSet/>
      <dgm:spPr/>
      <dgm:t>
        <a:bodyPr/>
        <a:lstStyle/>
        <a:p>
          <a:endParaRPr lang="en-US"/>
        </a:p>
      </dgm:t>
    </dgm:pt>
    <dgm:pt modelId="{A8382096-1421-4A2E-A8F5-7A0B7261ECA5}" type="sibTrans" cxnId="{0F6A7E72-9CDC-474D-9F4D-CBE17A49F111}">
      <dgm:prSet/>
      <dgm:spPr/>
      <dgm:t>
        <a:bodyPr/>
        <a:lstStyle/>
        <a:p>
          <a:endParaRPr lang="en-US"/>
        </a:p>
      </dgm:t>
    </dgm:pt>
    <dgm:pt modelId="{62CB1063-4617-4BE8-AADF-5C490A23F10B}">
      <dgm:prSet phldrT="[Text]" custT="1"/>
      <dgm:spPr/>
      <dgm:t>
        <a:bodyPr/>
        <a:lstStyle/>
        <a:p>
          <a:pPr algn="l"/>
          <a:endParaRPr lang="en-US" sz="2400" dirty="0">
            <a:latin typeface="Arial Rounded MT Bold" panose="020F0704030504030204" pitchFamily="34" charset="0"/>
          </a:endParaRPr>
        </a:p>
      </dgm:t>
    </dgm:pt>
    <dgm:pt modelId="{209969A0-6A47-415F-AE10-69CCBE87C729}" type="parTrans" cxnId="{B65A40A6-9EC9-4D40-92F6-4045BB40CCB0}">
      <dgm:prSet/>
      <dgm:spPr/>
      <dgm:t>
        <a:bodyPr/>
        <a:lstStyle/>
        <a:p>
          <a:endParaRPr lang="en-US"/>
        </a:p>
      </dgm:t>
    </dgm:pt>
    <dgm:pt modelId="{50A88B89-FD24-4787-894F-FE64AC3D32EC}" type="sibTrans" cxnId="{B65A40A6-9EC9-4D40-92F6-4045BB40CCB0}">
      <dgm:prSet/>
      <dgm:spPr/>
      <dgm:t>
        <a:bodyPr/>
        <a:lstStyle/>
        <a:p>
          <a:endParaRPr lang="en-US"/>
        </a:p>
      </dgm:t>
    </dgm:pt>
    <dgm:pt modelId="{09ABD2B9-06CC-4388-805D-643C6B11788C}">
      <dgm:prSet phldrT="[Text]" custT="1"/>
      <dgm:spPr/>
      <dgm:t>
        <a:bodyPr/>
        <a:lstStyle/>
        <a:p>
          <a:pPr algn="l"/>
          <a:endParaRPr lang="en-US" sz="2400" dirty="0">
            <a:latin typeface="Arial Rounded MT Bold" panose="020F0704030504030204" pitchFamily="34" charset="0"/>
          </a:endParaRPr>
        </a:p>
      </dgm:t>
    </dgm:pt>
    <dgm:pt modelId="{779FFFC8-C3E9-44C6-9F61-9332B040EFBB}" type="parTrans" cxnId="{71B5CCF6-AE3A-4911-A854-D9A8A9C54DA3}">
      <dgm:prSet/>
      <dgm:spPr/>
      <dgm:t>
        <a:bodyPr/>
        <a:lstStyle/>
        <a:p>
          <a:endParaRPr lang="en-US"/>
        </a:p>
      </dgm:t>
    </dgm:pt>
    <dgm:pt modelId="{81BA67E8-861D-431F-9F4D-F743F5481BF0}" type="sibTrans" cxnId="{71B5CCF6-AE3A-4911-A854-D9A8A9C54DA3}">
      <dgm:prSet/>
      <dgm:spPr/>
      <dgm:t>
        <a:bodyPr/>
        <a:lstStyle/>
        <a:p>
          <a:endParaRPr lang="en-US"/>
        </a:p>
      </dgm:t>
    </dgm:pt>
    <dgm:pt modelId="{9058E68A-C0A4-4470-8693-D1BDAB7735A1}">
      <dgm:prSet phldrT="[Text]" custT="1"/>
      <dgm:spPr/>
      <dgm:t>
        <a:bodyPr/>
        <a:lstStyle/>
        <a:p>
          <a:pPr algn="l"/>
          <a:endParaRPr lang="en-US" sz="2400" dirty="0">
            <a:latin typeface="Arial Rounded MT Bold" panose="020F0704030504030204" pitchFamily="34" charset="0"/>
          </a:endParaRPr>
        </a:p>
      </dgm:t>
    </dgm:pt>
    <dgm:pt modelId="{B27B0F0C-2FD8-428A-A9EB-87F03080F0CC}" type="parTrans" cxnId="{4CC8E0DC-C9A7-40D9-BE68-F5026FA8AD69}">
      <dgm:prSet/>
      <dgm:spPr/>
      <dgm:t>
        <a:bodyPr/>
        <a:lstStyle/>
        <a:p>
          <a:endParaRPr lang="en-US"/>
        </a:p>
      </dgm:t>
    </dgm:pt>
    <dgm:pt modelId="{28D0DA5F-A7F3-4E66-8F96-C06A08328993}" type="sibTrans" cxnId="{4CC8E0DC-C9A7-40D9-BE68-F5026FA8AD69}">
      <dgm:prSet/>
      <dgm:spPr/>
      <dgm:t>
        <a:bodyPr/>
        <a:lstStyle/>
        <a:p>
          <a:endParaRPr lang="en-US"/>
        </a:p>
      </dgm:t>
    </dgm:pt>
    <dgm:pt modelId="{243BDBD7-706E-4BE2-B24F-D1E63A7DA9AD}">
      <dgm:prSet phldrT="[Text]" custT="1"/>
      <dgm:spPr/>
      <dgm:t>
        <a:bodyPr/>
        <a:lstStyle/>
        <a:p>
          <a:pPr algn="l"/>
          <a:endParaRPr lang="en-US" sz="2400" dirty="0">
            <a:latin typeface="Arial Rounded MT Bold" panose="020F0704030504030204" pitchFamily="34" charset="0"/>
          </a:endParaRPr>
        </a:p>
      </dgm:t>
    </dgm:pt>
    <dgm:pt modelId="{7EDDA211-035E-48C8-8EA7-7964998C027F}" type="parTrans" cxnId="{9E443ECA-53DD-46F7-8949-528839B84532}">
      <dgm:prSet/>
      <dgm:spPr/>
      <dgm:t>
        <a:bodyPr/>
        <a:lstStyle/>
        <a:p>
          <a:endParaRPr lang="en-US"/>
        </a:p>
      </dgm:t>
    </dgm:pt>
    <dgm:pt modelId="{6BC3E442-E591-41AF-BB18-A39E2D664D9D}" type="sibTrans" cxnId="{9E443ECA-53DD-46F7-8949-528839B84532}">
      <dgm:prSet/>
      <dgm:spPr/>
      <dgm:t>
        <a:bodyPr/>
        <a:lstStyle/>
        <a:p>
          <a:endParaRPr lang="en-US"/>
        </a:p>
      </dgm:t>
    </dgm:pt>
    <dgm:pt modelId="{10D69362-19AE-41B9-B8DF-804CB1F5DC1E}">
      <dgm:prSet phldrT="[Text]" custT="1"/>
      <dgm:spPr/>
      <dgm:t>
        <a:bodyPr/>
        <a:lstStyle/>
        <a:p>
          <a:pPr algn="l"/>
          <a:endParaRPr lang="en-US" sz="2400" dirty="0">
            <a:latin typeface="Arial Rounded MT Bold" panose="020F0704030504030204" pitchFamily="34" charset="0"/>
          </a:endParaRPr>
        </a:p>
      </dgm:t>
    </dgm:pt>
    <dgm:pt modelId="{6868A9B2-7B38-4AA6-A07E-06BAC5C8C35B}" type="parTrans" cxnId="{24476192-D082-4032-AC51-71C749C28330}">
      <dgm:prSet/>
      <dgm:spPr/>
      <dgm:t>
        <a:bodyPr/>
        <a:lstStyle/>
        <a:p>
          <a:endParaRPr lang="en-US"/>
        </a:p>
      </dgm:t>
    </dgm:pt>
    <dgm:pt modelId="{C2132568-B796-42AD-9963-F007F4BBF314}" type="sibTrans" cxnId="{24476192-D082-4032-AC51-71C749C28330}">
      <dgm:prSet/>
      <dgm:spPr/>
      <dgm:t>
        <a:bodyPr/>
        <a:lstStyle/>
        <a:p>
          <a:endParaRPr lang="en-US"/>
        </a:p>
      </dgm:t>
    </dgm:pt>
    <dgm:pt modelId="{66A4883B-3C01-42F2-B78B-EC4664BC5834}">
      <dgm:prSet phldrT="[Text]" custT="1"/>
      <dgm:spPr/>
      <dgm:t>
        <a:bodyPr/>
        <a:lstStyle/>
        <a:p>
          <a:pPr algn="l"/>
          <a:endParaRPr lang="en-US" sz="2400" dirty="0">
            <a:latin typeface="Arial Rounded MT Bold" panose="020F0704030504030204" pitchFamily="34" charset="0"/>
          </a:endParaRPr>
        </a:p>
      </dgm:t>
    </dgm:pt>
    <dgm:pt modelId="{D0BE71BF-182F-4EE2-9E86-085F73994BF5}" type="parTrans" cxnId="{C96A89CE-2539-42D8-8E5B-2C00218016BB}">
      <dgm:prSet/>
      <dgm:spPr/>
      <dgm:t>
        <a:bodyPr/>
        <a:lstStyle/>
        <a:p>
          <a:endParaRPr lang="en-US"/>
        </a:p>
      </dgm:t>
    </dgm:pt>
    <dgm:pt modelId="{02BF8A39-21B8-47AA-8C6A-4F104B15F90C}" type="sibTrans" cxnId="{C96A89CE-2539-42D8-8E5B-2C00218016BB}">
      <dgm:prSet/>
      <dgm:spPr/>
      <dgm:t>
        <a:bodyPr/>
        <a:lstStyle/>
        <a:p>
          <a:endParaRPr lang="en-US"/>
        </a:p>
      </dgm:t>
    </dgm:pt>
    <dgm:pt modelId="{5A3597F1-4FD8-4B85-AB64-4689226EC3C3}">
      <dgm:prSet phldrT="[Text]" custT="1"/>
      <dgm:spPr/>
      <dgm:t>
        <a:bodyPr/>
        <a:lstStyle/>
        <a:p>
          <a:pPr algn="l"/>
          <a:endParaRPr lang="en-US" sz="2400" dirty="0">
            <a:latin typeface="Arial Rounded MT Bold" panose="020F0704030504030204" pitchFamily="34" charset="0"/>
          </a:endParaRPr>
        </a:p>
      </dgm:t>
    </dgm:pt>
    <dgm:pt modelId="{41D4A6B9-152D-412E-8691-8B87DB737A1D}" type="parTrans" cxnId="{91889A62-2DF9-412A-B68E-677BAA8CF049}">
      <dgm:prSet/>
      <dgm:spPr/>
      <dgm:t>
        <a:bodyPr/>
        <a:lstStyle/>
        <a:p>
          <a:endParaRPr lang="en-US"/>
        </a:p>
      </dgm:t>
    </dgm:pt>
    <dgm:pt modelId="{83C95627-CEA9-4A66-B281-B4F1ADEF7903}" type="sibTrans" cxnId="{91889A62-2DF9-412A-B68E-677BAA8CF049}">
      <dgm:prSet/>
      <dgm:spPr/>
      <dgm:t>
        <a:bodyPr/>
        <a:lstStyle/>
        <a:p>
          <a:endParaRPr lang="en-US"/>
        </a:p>
      </dgm:t>
    </dgm:pt>
    <dgm:pt modelId="{7A674B2F-5F34-4B22-B75B-61BE372DE2F2}">
      <dgm:prSet phldrT="[Text]" custT="1"/>
      <dgm:spPr/>
      <dgm:t>
        <a:bodyPr/>
        <a:lstStyle/>
        <a:p>
          <a:pPr algn="l"/>
          <a:endParaRPr lang="en-US" sz="2400" dirty="0">
            <a:latin typeface="Arial Rounded MT Bold" panose="020F0704030504030204" pitchFamily="34" charset="0"/>
          </a:endParaRPr>
        </a:p>
      </dgm:t>
    </dgm:pt>
    <dgm:pt modelId="{D6D8D75F-E665-40BC-907B-F7A50F6F7E5F}" type="parTrans" cxnId="{BAA29F31-7BB5-4270-8FD8-B63D9DD16F8C}">
      <dgm:prSet/>
      <dgm:spPr/>
      <dgm:t>
        <a:bodyPr/>
        <a:lstStyle/>
        <a:p>
          <a:endParaRPr lang="en-US"/>
        </a:p>
      </dgm:t>
    </dgm:pt>
    <dgm:pt modelId="{B33E7E92-04D4-4321-88EA-B29DED18D49B}" type="sibTrans" cxnId="{BAA29F31-7BB5-4270-8FD8-B63D9DD16F8C}">
      <dgm:prSet/>
      <dgm:spPr/>
      <dgm:t>
        <a:bodyPr/>
        <a:lstStyle/>
        <a:p>
          <a:endParaRPr lang="en-US"/>
        </a:p>
      </dgm:t>
    </dgm:pt>
    <dgm:pt modelId="{60360677-1876-48B5-B743-77D897B7DAC5}">
      <dgm:prSet phldrT="[Text]" custT="1"/>
      <dgm:spPr/>
      <dgm:t>
        <a:bodyPr/>
        <a:lstStyle/>
        <a:p>
          <a:pPr algn="l"/>
          <a:endParaRPr lang="en-US" sz="2400" dirty="0">
            <a:latin typeface="Arial Rounded MT Bold" panose="020F0704030504030204" pitchFamily="34" charset="0"/>
          </a:endParaRPr>
        </a:p>
      </dgm:t>
    </dgm:pt>
    <dgm:pt modelId="{5F1CD317-5C64-45B0-B723-06549E46CA74}" type="parTrans" cxnId="{793E5E14-E99B-4D4C-8CB5-761BEFE3771C}">
      <dgm:prSet/>
      <dgm:spPr/>
      <dgm:t>
        <a:bodyPr/>
        <a:lstStyle/>
        <a:p>
          <a:endParaRPr lang="en-US"/>
        </a:p>
      </dgm:t>
    </dgm:pt>
    <dgm:pt modelId="{4E43829D-2B3A-44E8-96FA-2EAE5B552683}" type="sibTrans" cxnId="{793E5E14-E99B-4D4C-8CB5-761BEFE3771C}">
      <dgm:prSet/>
      <dgm:spPr/>
      <dgm:t>
        <a:bodyPr/>
        <a:lstStyle/>
        <a:p>
          <a:endParaRPr lang="en-US"/>
        </a:p>
      </dgm:t>
    </dgm:pt>
    <dgm:pt modelId="{7BA300ED-E07D-430B-BA8A-AEF8C0735A89}">
      <dgm:prSet phldrT="[Text]" custT="1"/>
      <dgm:spPr/>
      <dgm:t>
        <a:bodyPr/>
        <a:lstStyle/>
        <a:p>
          <a:pPr algn="l"/>
          <a:endParaRPr lang="en-US" sz="2400" dirty="0">
            <a:latin typeface="Arial Rounded MT Bold" panose="020F0704030504030204" pitchFamily="34" charset="0"/>
          </a:endParaRPr>
        </a:p>
      </dgm:t>
    </dgm:pt>
    <dgm:pt modelId="{79E0E6ED-7560-45E0-B626-7501CF853B76}" type="parTrans" cxnId="{34CBDD2B-9E2E-4C3A-B118-AC995944FD1C}">
      <dgm:prSet/>
      <dgm:spPr/>
      <dgm:t>
        <a:bodyPr/>
        <a:lstStyle/>
        <a:p>
          <a:endParaRPr lang="en-US"/>
        </a:p>
      </dgm:t>
    </dgm:pt>
    <dgm:pt modelId="{39B84EF3-89D7-44A9-8018-F54145C995CD}" type="sibTrans" cxnId="{34CBDD2B-9E2E-4C3A-B118-AC995944FD1C}">
      <dgm:prSet/>
      <dgm:spPr/>
      <dgm:t>
        <a:bodyPr/>
        <a:lstStyle/>
        <a:p>
          <a:endParaRPr lang="en-US"/>
        </a:p>
      </dgm:t>
    </dgm:pt>
    <dgm:pt modelId="{01733EBB-9937-41B0-9E73-CB0D031D85C6}">
      <dgm:prSet phldrT="[Text]" custT="1"/>
      <dgm:spPr/>
      <dgm:t>
        <a:bodyPr/>
        <a:lstStyle/>
        <a:p>
          <a:pPr algn="l"/>
          <a:endParaRPr lang="en-US" sz="2400" dirty="0">
            <a:latin typeface="Arial Rounded MT Bold" panose="020F0704030504030204" pitchFamily="34" charset="0"/>
          </a:endParaRPr>
        </a:p>
      </dgm:t>
    </dgm:pt>
    <dgm:pt modelId="{3B0BFD9D-0455-4DC2-BBB4-385886D9EA5F}" type="parTrans" cxnId="{ABE42F8C-F774-45F2-8ED8-5A65D16FE9F7}">
      <dgm:prSet/>
      <dgm:spPr/>
      <dgm:t>
        <a:bodyPr/>
        <a:lstStyle/>
        <a:p>
          <a:endParaRPr lang="en-US"/>
        </a:p>
      </dgm:t>
    </dgm:pt>
    <dgm:pt modelId="{E296A606-1078-4383-B618-82CCE689E7B3}" type="sibTrans" cxnId="{ABE42F8C-F774-45F2-8ED8-5A65D16FE9F7}">
      <dgm:prSet/>
      <dgm:spPr/>
      <dgm:t>
        <a:bodyPr/>
        <a:lstStyle/>
        <a:p>
          <a:endParaRPr lang="en-US"/>
        </a:p>
      </dgm:t>
    </dgm:pt>
    <dgm:pt modelId="{728E2547-294C-4A43-A895-F8EEB9E9FA4E}">
      <dgm:prSet phldrT="[Text]" custT="1"/>
      <dgm:spPr/>
      <dgm:t>
        <a:bodyPr/>
        <a:lstStyle/>
        <a:p>
          <a:pPr algn="l"/>
          <a:endParaRPr lang="en-US" sz="2400" dirty="0">
            <a:latin typeface="Arial Rounded MT Bold" panose="020F0704030504030204" pitchFamily="34" charset="0"/>
          </a:endParaRPr>
        </a:p>
      </dgm:t>
    </dgm:pt>
    <dgm:pt modelId="{CE5A86D8-170C-4608-8AC2-281F8CAB37AD}" type="parTrans" cxnId="{CC8D2102-31A6-45FE-9A31-5DA5D2C03604}">
      <dgm:prSet/>
      <dgm:spPr/>
      <dgm:t>
        <a:bodyPr/>
        <a:lstStyle/>
        <a:p>
          <a:endParaRPr lang="en-US"/>
        </a:p>
      </dgm:t>
    </dgm:pt>
    <dgm:pt modelId="{F6AB3AA6-D938-4004-AA5E-6D9C40473692}" type="sibTrans" cxnId="{CC8D2102-31A6-45FE-9A31-5DA5D2C03604}">
      <dgm:prSet/>
      <dgm:spPr/>
      <dgm:t>
        <a:bodyPr/>
        <a:lstStyle/>
        <a:p>
          <a:endParaRPr lang="en-US"/>
        </a:p>
      </dgm:t>
    </dgm:pt>
    <dgm:pt modelId="{CCBA0F37-B6C4-4C0E-95AC-2BCAF8CA907B}">
      <dgm:prSet phldrT="[Text]" custT="1"/>
      <dgm:spPr/>
      <dgm:t>
        <a:bodyPr/>
        <a:lstStyle/>
        <a:p>
          <a:pPr algn="l"/>
          <a:endParaRPr lang="en-US" sz="2400" dirty="0">
            <a:latin typeface="Arial Rounded MT Bold" panose="020F0704030504030204" pitchFamily="34" charset="0"/>
          </a:endParaRPr>
        </a:p>
      </dgm:t>
    </dgm:pt>
    <dgm:pt modelId="{3EA642AB-6BD4-4CF6-809E-FBD11F817AD6}" type="parTrans" cxnId="{92760E39-B4EC-4042-AA8B-D2B423C367E2}">
      <dgm:prSet/>
      <dgm:spPr/>
      <dgm:t>
        <a:bodyPr/>
        <a:lstStyle/>
        <a:p>
          <a:endParaRPr lang="en-US"/>
        </a:p>
      </dgm:t>
    </dgm:pt>
    <dgm:pt modelId="{80BD9E81-219D-4BFB-B250-B870007E3DD9}" type="sibTrans" cxnId="{92760E39-B4EC-4042-AA8B-D2B423C367E2}">
      <dgm:prSet/>
      <dgm:spPr/>
      <dgm:t>
        <a:bodyPr/>
        <a:lstStyle/>
        <a:p>
          <a:endParaRPr lang="en-US"/>
        </a:p>
      </dgm:t>
    </dgm:pt>
    <dgm:pt modelId="{FCD17D24-7D5F-4683-B48C-8BADD42750B8}">
      <dgm:prSet phldrT="[Text]" custT="1"/>
      <dgm:spPr/>
      <dgm:t>
        <a:bodyPr/>
        <a:lstStyle/>
        <a:p>
          <a:pPr algn="l"/>
          <a:endParaRPr lang="en-US" sz="2400" dirty="0">
            <a:latin typeface="Arial Rounded MT Bold" panose="020F0704030504030204" pitchFamily="34" charset="0"/>
          </a:endParaRPr>
        </a:p>
      </dgm:t>
    </dgm:pt>
    <dgm:pt modelId="{E19D8172-F0FD-4755-B0FF-C8DC6BA2D1E7}" type="parTrans" cxnId="{D03EC580-B371-4568-B553-A23D0E08710C}">
      <dgm:prSet/>
      <dgm:spPr/>
      <dgm:t>
        <a:bodyPr/>
        <a:lstStyle/>
        <a:p>
          <a:endParaRPr lang="en-US"/>
        </a:p>
      </dgm:t>
    </dgm:pt>
    <dgm:pt modelId="{F68BE70F-4D4D-4D3E-8876-1C96BC31C24F}" type="sibTrans" cxnId="{D03EC580-B371-4568-B553-A23D0E08710C}">
      <dgm:prSet/>
      <dgm:spPr/>
      <dgm:t>
        <a:bodyPr/>
        <a:lstStyle/>
        <a:p>
          <a:endParaRPr lang="en-US"/>
        </a:p>
      </dgm:t>
    </dgm:pt>
    <dgm:pt modelId="{2A4915CC-9E92-4E15-ADA1-21548082634D}">
      <dgm:prSet phldrT="[Text]" custT="1"/>
      <dgm:spPr/>
      <dgm:t>
        <a:bodyPr/>
        <a:lstStyle/>
        <a:p>
          <a:pPr algn="l"/>
          <a:endParaRPr lang="en-US" sz="2400" dirty="0">
            <a:latin typeface="Arial Rounded MT Bold" panose="020F0704030504030204" pitchFamily="34" charset="0"/>
          </a:endParaRPr>
        </a:p>
      </dgm:t>
    </dgm:pt>
    <dgm:pt modelId="{3171DF52-83FE-4018-9119-6289581F1E7E}" type="parTrans" cxnId="{088E5675-C584-414D-9438-07753A378EBD}">
      <dgm:prSet/>
      <dgm:spPr/>
      <dgm:t>
        <a:bodyPr/>
        <a:lstStyle/>
        <a:p>
          <a:endParaRPr lang="en-US"/>
        </a:p>
      </dgm:t>
    </dgm:pt>
    <dgm:pt modelId="{AF242507-36F1-4955-B1CC-E45B0E04F2D1}" type="sibTrans" cxnId="{088E5675-C584-414D-9438-07753A378EBD}">
      <dgm:prSet/>
      <dgm:spPr/>
      <dgm:t>
        <a:bodyPr/>
        <a:lstStyle/>
        <a:p>
          <a:endParaRPr lang="en-US"/>
        </a:p>
      </dgm:t>
    </dgm:pt>
    <dgm:pt modelId="{8B87FA5D-93A3-4822-A382-F05507DD4493}">
      <dgm:prSet phldrT="[Text]" custT="1"/>
      <dgm:spPr/>
      <dgm:t>
        <a:bodyPr/>
        <a:lstStyle/>
        <a:p>
          <a:pPr algn="l"/>
          <a:endParaRPr lang="en-US" sz="2400" dirty="0">
            <a:latin typeface="Arial Rounded MT Bold" panose="020F0704030504030204" pitchFamily="34" charset="0"/>
          </a:endParaRPr>
        </a:p>
      </dgm:t>
    </dgm:pt>
    <dgm:pt modelId="{0D067BE4-E649-4FF9-8A95-0E36C82651D3}" type="parTrans" cxnId="{DB0F379D-96A0-4F5B-B86B-1681A303F86A}">
      <dgm:prSet/>
      <dgm:spPr/>
      <dgm:t>
        <a:bodyPr/>
        <a:lstStyle/>
        <a:p>
          <a:endParaRPr lang="en-US"/>
        </a:p>
      </dgm:t>
    </dgm:pt>
    <dgm:pt modelId="{C24AFDE3-3314-4997-9035-C858C151D6AC}" type="sibTrans" cxnId="{DB0F379D-96A0-4F5B-B86B-1681A303F86A}">
      <dgm:prSet/>
      <dgm:spPr/>
      <dgm:t>
        <a:bodyPr/>
        <a:lstStyle/>
        <a:p>
          <a:endParaRPr lang="en-US"/>
        </a:p>
      </dgm:t>
    </dgm:pt>
    <dgm:pt modelId="{E46F0DB7-6AA9-4DC0-BD13-65AC1D43A70C}">
      <dgm:prSet phldrT="[Text]" custT="1"/>
      <dgm:spPr/>
      <dgm:t>
        <a:bodyPr/>
        <a:lstStyle/>
        <a:p>
          <a:pPr algn="l"/>
          <a:endParaRPr lang="en-US" sz="2400" dirty="0">
            <a:latin typeface="Arial Rounded MT Bold" panose="020F0704030504030204" pitchFamily="34" charset="0"/>
          </a:endParaRPr>
        </a:p>
      </dgm:t>
    </dgm:pt>
    <dgm:pt modelId="{1934C08E-16AE-43C1-B984-DD3252A314B7}" type="parTrans" cxnId="{281B0F03-656C-4CF9-95F4-F1B28EDD44B9}">
      <dgm:prSet/>
      <dgm:spPr/>
      <dgm:t>
        <a:bodyPr/>
        <a:lstStyle/>
        <a:p>
          <a:endParaRPr lang="en-US"/>
        </a:p>
      </dgm:t>
    </dgm:pt>
    <dgm:pt modelId="{85803A8F-AF91-4F3D-8E99-853E936E4715}" type="sibTrans" cxnId="{281B0F03-656C-4CF9-95F4-F1B28EDD44B9}">
      <dgm:prSet/>
      <dgm:spPr/>
      <dgm:t>
        <a:bodyPr/>
        <a:lstStyle/>
        <a:p>
          <a:endParaRPr lang="en-US"/>
        </a:p>
      </dgm:t>
    </dgm:pt>
    <dgm:pt modelId="{25E5CE08-66CF-480E-99EF-825076FD96CC}">
      <dgm:prSet phldrT="[Text]" custT="1"/>
      <dgm:spPr/>
      <dgm:t>
        <a:bodyPr/>
        <a:lstStyle/>
        <a:p>
          <a:pPr algn="l"/>
          <a:endParaRPr lang="en-US" sz="2400" dirty="0">
            <a:latin typeface="Arial Rounded MT Bold" panose="020F0704030504030204" pitchFamily="34" charset="0"/>
          </a:endParaRPr>
        </a:p>
      </dgm:t>
    </dgm:pt>
    <dgm:pt modelId="{76101964-D676-4A05-B266-4ABB12E02F04}" type="parTrans" cxnId="{15A19BF9-0C80-492B-B12E-308834522D37}">
      <dgm:prSet/>
      <dgm:spPr/>
      <dgm:t>
        <a:bodyPr/>
        <a:lstStyle/>
        <a:p>
          <a:endParaRPr lang="en-US"/>
        </a:p>
      </dgm:t>
    </dgm:pt>
    <dgm:pt modelId="{21344166-8475-4230-97D8-992A3DE35129}" type="sibTrans" cxnId="{15A19BF9-0C80-492B-B12E-308834522D37}">
      <dgm:prSet/>
      <dgm:spPr/>
      <dgm:t>
        <a:bodyPr/>
        <a:lstStyle/>
        <a:p>
          <a:endParaRPr lang="en-US"/>
        </a:p>
      </dgm:t>
    </dgm:pt>
    <dgm:pt modelId="{C0727D5E-6C12-4BCD-825A-84F5DCF3AFD4}" type="pres">
      <dgm:prSet presAssocID="{DE4B9EAB-636A-44C0-B4F9-D4AE4F66DB43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C1C26A3-6F3E-4B3C-BD82-3281B4DA087C}" type="pres">
      <dgm:prSet presAssocID="{FA84BF92-43C6-4E94-A77F-6263E68B6783}" presName="parentLin" presStyleCnt="0"/>
      <dgm:spPr/>
    </dgm:pt>
    <dgm:pt modelId="{8D263EF1-990E-4235-B334-4F0671851AEE}" type="pres">
      <dgm:prSet presAssocID="{FA84BF92-43C6-4E94-A77F-6263E68B6783}" presName="parentLeftMargin" presStyleLbl="node1" presStyleIdx="0" presStyleCnt="1"/>
      <dgm:spPr/>
      <dgm:t>
        <a:bodyPr/>
        <a:lstStyle/>
        <a:p>
          <a:endParaRPr lang="en-US"/>
        </a:p>
      </dgm:t>
    </dgm:pt>
    <dgm:pt modelId="{4FC84B32-D1CC-469D-BDF0-F53E02EEAA9C}" type="pres">
      <dgm:prSet presAssocID="{FA84BF92-43C6-4E94-A77F-6263E68B6783}" presName="parentText" presStyleLbl="node1" presStyleIdx="0" presStyleCnt="1" custScaleX="131071" custScaleY="481807" custLinFactY="-600000" custLinFactNeighborX="-81507" custLinFactNeighborY="-633275">
        <dgm:presLayoutVars>
          <dgm:chMax val="0"/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C9C22D64-4439-4069-B33D-D3976B592CC4}" type="pres">
      <dgm:prSet presAssocID="{FA84BF92-43C6-4E94-A77F-6263E68B6783}" presName="negativeSpace" presStyleCnt="0"/>
      <dgm:spPr/>
    </dgm:pt>
    <dgm:pt modelId="{12E172B9-01B0-436D-9684-1CCC8FA3FE5C}" type="pres">
      <dgm:prSet presAssocID="{FA84BF92-43C6-4E94-A77F-6263E68B6783}" presName="childText" presStyleLbl="conFgAcc1" presStyleIdx="0" presStyleCnt="1" custScaleX="107323" custScaleY="76714" custLinFactY="1123" custLinFactNeighborX="918" custLinFactNeighborY="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FDE2C16-3A34-4177-AF61-F19FA27996C8}" type="presOf" srcId="{3FA274E8-69B4-4436-9682-8A7F5AD3D68B}" destId="{12E172B9-01B0-436D-9684-1CCC8FA3FE5C}" srcOrd="0" destOrd="5" presId="urn:microsoft.com/office/officeart/2005/8/layout/list1"/>
    <dgm:cxn modelId="{F49C7321-D0A6-45EB-A861-6C8FBB6426E7}" type="presOf" srcId="{8C37E17B-0716-465F-9295-F86423B50129}" destId="{12E172B9-01B0-436D-9684-1CCC8FA3FE5C}" srcOrd="0" destOrd="2" presId="urn:microsoft.com/office/officeart/2005/8/layout/list1"/>
    <dgm:cxn modelId="{DB0F379D-96A0-4F5B-B86B-1681A303F86A}" srcId="{FA84BF92-43C6-4E94-A77F-6263E68B6783}" destId="{8B87FA5D-93A3-4822-A382-F05507DD4493}" srcOrd="21" destOrd="0" parTransId="{0D067BE4-E649-4FF9-8A95-0E36C82651D3}" sibTransId="{C24AFDE3-3314-4997-9035-C858C151D6AC}"/>
    <dgm:cxn modelId="{E7783057-8929-481A-BEA9-1FFC2665C90B}" type="presOf" srcId="{A3CA2D03-B75A-4F05-88C7-3B42ECB72A87}" destId="{12E172B9-01B0-436D-9684-1CCC8FA3FE5C}" srcOrd="0" destOrd="0" presId="urn:microsoft.com/office/officeart/2005/8/layout/list1"/>
    <dgm:cxn modelId="{DA133432-B0A0-430D-B4B6-AD74F8A2773F}" type="presOf" srcId="{01733EBB-9937-41B0-9E73-CB0D031D85C6}" destId="{12E172B9-01B0-436D-9684-1CCC8FA3FE5C}" srcOrd="0" destOrd="16" presId="urn:microsoft.com/office/officeart/2005/8/layout/list1"/>
    <dgm:cxn modelId="{029006C5-96CA-4FE7-938E-3D2EFE009ECB}" type="presOf" srcId="{243BDBD7-706E-4BE2-B24F-D1E63A7DA9AD}" destId="{12E172B9-01B0-436D-9684-1CCC8FA3FE5C}" srcOrd="0" destOrd="9" presId="urn:microsoft.com/office/officeart/2005/8/layout/list1"/>
    <dgm:cxn modelId="{391433CA-B3CF-448F-BA3D-BE9B3496244E}" srcId="{FA84BF92-43C6-4E94-A77F-6263E68B6783}" destId="{EC014A8F-2B75-4FDF-BD7B-132ECDBC5374}" srcOrd="3" destOrd="0" parTransId="{5105501E-7858-412F-A613-21C45D6F231A}" sibTransId="{1D1F9729-CD68-418D-9D08-41B5EF7AAB7D}"/>
    <dgm:cxn modelId="{60729415-E2FF-453F-BD3A-135B069CD7FB}" type="presOf" srcId="{E46F0DB7-6AA9-4DC0-BD13-65AC1D43A70C}" destId="{12E172B9-01B0-436D-9684-1CCC8FA3FE5C}" srcOrd="0" destOrd="22" presId="urn:microsoft.com/office/officeart/2005/8/layout/list1"/>
    <dgm:cxn modelId="{524354F7-303B-4E87-8D02-F58D20436E5A}" type="presOf" srcId="{25E5CE08-66CF-480E-99EF-825076FD96CC}" destId="{12E172B9-01B0-436D-9684-1CCC8FA3FE5C}" srcOrd="0" destOrd="23" presId="urn:microsoft.com/office/officeart/2005/8/layout/list1"/>
    <dgm:cxn modelId="{24476192-D082-4032-AC51-71C749C28330}" srcId="{FA84BF92-43C6-4E94-A77F-6263E68B6783}" destId="{10D69362-19AE-41B9-B8DF-804CB1F5DC1E}" srcOrd="10" destOrd="0" parTransId="{6868A9B2-7B38-4AA6-A07E-06BAC5C8C35B}" sibTransId="{C2132568-B796-42AD-9963-F007F4BBF314}"/>
    <dgm:cxn modelId="{C7805960-ECC9-43E0-AAD8-F67026F4BC55}" type="presOf" srcId="{DE4B9EAB-636A-44C0-B4F9-D4AE4F66DB43}" destId="{C0727D5E-6C12-4BCD-825A-84F5DCF3AFD4}" srcOrd="0" destOrd="0" presId="urn:microsoft.com/office/officeart/2005/8/layout/list1"/>
    <dgm:cxn modelId="{ADBDB941-25DD-4F79-A855-39F101EA072D}" type="presOf" srcId="{60360677-1876-48B5-B743-77D897B7DAC5}" destId="{12E172B9-01B0-436D-9684-1CCC8FA3FE5C}" srcOrd="0" destOrd="14" presId="urn:microsoft.com/office/officeart/2005/8/layout/list1"/>
    <dgm:cxn modelId="{F2369094-47E2-4801-B3D0-6A04F75E1092}" type="presOf" srcId="{62CB1063-4617-4BE8-AADF-5C490A23F10B}" destId="{12E172B9-01B0-436D-9684-1CCC8FA3FE5C}" srcOrd="0" destOrd="6" presId="urn:microsoft.com/office/officeart/2005/8/layout/list1"/>
    <dgm:cxn modelId="{088E5675-C584-414D-9438-07753A378EBD}" srcId="{FA84BF92-43C6-4E94-A77F-6263E68B6783}" destId="{2A4915CC-9E92-4E15-ADA1-21548082634D}" srcOrd="20" destOrd="0" parTransId="{3171DF52-83FE-4018-9119-6289581F1E7E}" sibTransId="{AF242507-36F1-4955-B1CC-E45B0E04F2D1}"/>
    <dgm:cxn modelId="{4CC8E0DC-C9A7-40D9-BE68-F5026FA8AD69}" srcId="{FA84BF92-43C6-4E94-A77F-6263E68B6783}" destId="{9058E68A-C0A4-4470-8693-D1BDAB7735A1}" srcOrd="8" destOrd="0" parTransId="{B27B0F0C-2FD8-428A-A9EB-87F03080F0CC}" sibTransId="{28D0DA5F-A7F3-4E66-8F96-C06A08328993}"/>
    <dgm:cxn modelId="{84E218AA-D828-4B25-A149-FFD433C5CD61}" srcId="{FA84BF92-43C6-4E94-A77F-6263E68B6783}" destId="{DBB241FC-807F-4541-8E34-E752DAC50693}" srcOrd="24" destOrd="0" parTransId="{68D08564-E03F-4C41-868A-E9B35DE208FD}" sibTransId="{24C17237-D818-44A4-A878-DCDBACFB5EFC}"/>
    <dgm:cxn modelId="{99506C27-94AA-4EC4-8E19-2B729DA21854}" srcId="{FA84BF92-43C6-4E94-A77F-6263E68B6783}" destId="{2E9CE74F-1444-4FFD-9804-D4D0D6E6D32C}" srcOrd="1" destOrd="0" parTransId="{A019D24F-5F3A-430D-9FE6-C2B52D2ABA2F}" sibTransId="{C3C1D251-1FF6-4A8F-A24D-5FC573644C19}"/>
    <dgm:cxn modelId="{9E443ECA-53DD-46F7-8949-528839B84532}" srcId="{FA84BF92-43C6-4E94-A77F-6263E68B6783}" destId="{243BDBD7-706E-4BE2-B24F-D1E63A7DA9AD}" srcOrd="9" destOrd="0" parTransId="{7EDDA211-035E-48C8-8EA7-7964998C027F}" sibTransId="{6BC3E442-E591-41AF-BB18-A39E2D664D9D}"/>
    <dgm:cxn modelId="{15A19BF9-0C80-492B-B12E-308834522D37}" srcId="{FA84BF92-43C6-4E94-A77F-6263E68B6783}" destId="{25E5CE08-66CF-480E-99EF-825076FD96CC}" srcOrd="23" destOrd="0" parTransId="{76101964-D676-4A05-B266-4ABB12E02F04}" sibTransId="{21344166-8475-4230-97D8-992A3DE35129}"/>
    <dgm:cxn modelId="{C9BA199B-7DA9-41BF-B183-2AE2FDF88470}" type="presOf" srcId="{BEFEE381-F77E-4DBA-AA61-94EFE9C3037C}" destId="{12E172B9-01B0-436D-9684-1CCC8FA3FE5C}" srcOrd="0" destOrd="4" presId="urn:microsoft.com/office/officeart/2005/8/layout/list1"/>
    <dgm:cxn modelId="{33320C62-C43B-47FC-96AE-640F80DE87D7}" type="presOf" srcId="{FA84BF92-43C6-4E94-A77F-6263E68B6783}" destId="{8D263EF1-990E-4235-B334-4F0671851AEE}" srcOrd="0" destOrd="0" presId="urn:microsoft.com/office/officeart/2005/8/layout/list1"/>
    <dgm:cxn modelId="{5770F8F3-EE84-41D0-8FCB-979E32BB9270}" type="presOf" srcId="{FCD17D24-7D5F-4683-B48C-8BADD42750B8}" destId="{12E172B9-01B0-436D-9684-1CCC8FA3FE5C}" srcOrd="0" destOrd="19" presId="urn:microsoft.com/office/officeart/2005/8/layout/list1"/>
    <dgm:cxn modelId="{F604CE6E-93DE-49FE-A2DB-3718E45D5567}" type="presOf" srcId="{2A4915CC-9E92-4E15-ADA1-21548082634D}" destId="{12E172B9-01B0-436D-9684-1CCC8FA3FE5C}" srcOrd="0" destOrd="20" presId="urn:microsoft.com/office/officeart/2005/8/layout/list1"/>
    <dgm:cxn modelId="{D84C9C5D-6264-4133-BDB4-EB59D4539014}" type="presOf" srcId="{CCBA0F37-B6C4-4C0E-95AC-2BCAF8CA907B}" destId="{12E172B9-01B0-436D-9684-1CCC8FA3FE5C}" srcOrd="0" destOrd="18" presId="urn:microsoft.com/office/officeart/2005/8/layout/list1"/>
    <dgm:cxn modelId="{34CBDD2B-9E2E-4C3A-B118-AC995944FD1C}" srcId="{FA84BF92-43C6-4E94-A77F-6263E68B6783}" destId="{7BA300ED-E07D-430B-BA8A-AEF8C0735A89}" srcOrd="15" destOrd="0" parTransId="{79E0E6ED-7560-45E0-B626-7501CF853B76}" sibTransId="{39B84EF3-89D7-44A9-8018-F54145C995CD}"/>
    <dgm:cxn modelId="{EDF59796-8B40-4819-B792-020AF901ECF1}" srcId="{FA84BF92-43C6-4E94-A77F-6263E68B6783}" destId="{A3CA2D03-B75A-4F05-88C7-3B42ECB72A87}" srcOrd="0" destOrd="0" parTransId="{FED237BE-D6DF-4AE9-B9C8-44BE70D04CEA}" sibTransId="{084444D0-15F9-4706-B9AA-AA5A6DDAF010}"/>
    <dgm:cxn modelId="{B86A6AFB-D9C8-4918-AC83-22BDDD9B6E2B}" type="presOf" srcId="{5A3597F1-4FD8-4B85-AB64-4689226EC3C3}" destId="{12E172B9-01B0-436D-9684-1CCC8FA3FE5C}" srcOrd="0" destOrd="12" presId="urn:microsoft.com/office/officeart/2005/8/layout/list1"/>
    <dgm:cxn modelId="{92760E39-B4EC-4042-AA8B-D2B423C367E2}" srcId="{FA84BF92-43C6-4E94-A77F-6263E68B6783}" destId="{CCBA0F37-B6C4-4C0E-95AC-2BCAF8CA907B}" srcOrd="18" destOrd="0" parTransId="{3EA642AB-6BD4-4CF6-809E-FBD11F817AD6}" sibTransId="{80BD9E81-219D-4BFB-B250-B870007E3DD9}"/>
    <dgm:cxn modelId="{B568F27B-0E85-4EAC-B2DE-81C9E77FC4FB}" srcId="{DE4B9EAB-636A-44C0-B4F9-D4AE4F66DB43}" destId="{FA84BF92-43C6-4E94-A77F-6263E68B6783}" srcOrd="0" destOrd="0" parTransId="{AC2F3C19-8AC1-497A-9C58-F4EC2BFCFF7F}" sibTransId="{9D7AE265-07BF-4007-A381-FB05BD763012}"/>
    <dgm:cxn modelId="{C96A89CE-2539-42D8-8E5B-2C00218016BB}" srcId="{FA84BF92-43C6-4E94-A77F-6263E68B6783}" destId="{66A4883B-3C01-42F2-B78B-EC4664BC5834}" srcOrd="11" destOrd="0" parTransId="{D0BE71BF-182F-4EE2-9E86-085F73994BF5}" sibTransId="{02BF8A39-21B8-47AA-8C6A-4F104B15F90C}"/>
    <dgm:cxn modelId="{B65A40A6-9EC9-4D40-92F6-4045BB40CCB0}" srcId="{FA84BF92-43C6-4E94-A77F-6263E68B6783}" destId="{62CB1063-4617-4BE8-AADF-5C490A23F10B}" srcOrd="6" destOrd="0" parTransId="{209969A0-6A47-415F-AE10-69CCBE87C729}" sibTransId="{50A88B89-FD24-4787-894F-FE64AC3D32EC}"/>
    <dgm:cxn modelId="{5975B7DD-2C8F-4E9A-9E13-E537ED88996A}" type="presOf" srcId="{7A674B2F-5F34-4B22-B75B-61BE372DE2F2}" destId="{12E172B9-01B0-436D-9684-1CCC8FA3FE5C}" srcOrd="0" destOrd="13" presId="urn:microsoft.com/office/officeart/2005/8/layout/list1"/>
    <dgm:cxn modelId="{CC8D2102-31A6-45FE-9A31-5DA5D2C03604}" srcId="{FA84BF92-43C6-4E94-A77F-6263E68B6783}" destId="{728E2547-294C-4A43-A895-F8EEB9E9FA4E}" srcOrd="17" destOrd="0" parTransId="{CE5A86D8-170C-4608-8AC2-281F8CAB37AD}" sibTransId="{F6AB3AA6-D938-4004-AA5E-6D9C40473692}"/>
    <dgm:cxn modelId="{F99327F0-37F2-441D-845B-5F9FF51FFB41}" srcId="{FA84BF92-43C6-4E94-A77F-6263E68B6783}" destId="{8C37E17B-0716-465F-9295-F86423B50129}" srcOrd="2" destOrd="0" parTransId="{1DDB3DCA-5983-4D0B-8A58-30AB86B265DF}" sibTransId="{A6B7FC7D-4720-475C-96EB-E9B8BE442970}"/>
    <dgm:cxn modelId="{490AFE34-F6BD-4DF6-9C22-D6F9EC3A8416}" type="presOf" srcId="{8B87FA5D-93A3-4822-A382-F05507DD4493}" destId="{12E172B9-01B0-436D-9684-1CCC8FA3FE5C}" srcOrd="0" destOrd="21" presId="urn:microsoft.com/office/officeart/2005/8/layout/list1"/>
    <dgm:cxn modelId="{A3EBE612-2754-4948-9CFA-8B44FE5E9C14}" type="presOf" srcId="{2E9CE74F-1444-4FFD-9804-D4D0D6E6D32C}" destId="{12E172B9-01B0-436D-9684-1CCC8FA3FE5C}" srcOrd="0" destOrd="1" presId="urn:microsoft.com/office/officeart/2005/8/layout/list1"/>
    <dgm:cxn modelId="{0F6A7E72-9CDC-474D-9F4D-CBE17A49F111}" srcId="{FA84BF92-43C6-4E94-A77F-6263E68B6783}" destId="{3FA274E8-69B4-4436-9682-8A7F5AD3D68B}" srcOrd="5" destOrd="0" parTransId="{B3827675-69D9-4FDD-8F7F-F88ACACABCDA}" sibTransId="{A8382096-1421-4A2E-A8F5-7A0B7261ECA5}"/>
    <dgm:cxn modelId="{D03EC580-B371-4568-B553-A23D0E08710C}" srcId="{FA84BF92-43C6-4E94-A77F-6263E68B6783}" destId="{FCD17D24-7D5F-4683-B48C-8BADD42750B8}" srcOrd="19" destOrd="0" parTransId="{E19D8172-F0FD-4755-B0FF-C8DC6BA2D1E7}" sibTransId="{F68BE70F-4D4D-4D3E-8876-1C96BC31C24F}"/>
    <dgm:cxn modelId="{51B0ED25-D7C9-4514-B82C-8E05E8439076}" type="presOf" srcId="{EC014A8F-2B75-4FDF-BD7B-132ECDBC5374}" destId="{12E172B9-01B0-436D-9684-1CCC8FA3FE5C}" srcOrd="0" destOrd="3" presId="urn:microsoft.com/office/officeart/2005/8/layout/list1"/>
    <dgm:cxn modelId="{F8F5E1AE-64E7-4184-A1C3-A205A3AB915F}" srcId="{FA84BF92-43C6-4E94-A77F-6263E68B6783}" destId="{BEFEE381-F77E-4DBA-AA61-94EFE9C3037C}" srcOrd="4" destOrd="0" parTransId="{ECE2280C-C503-47E8-B08F-C3CF446CF935}" sibTransId="{89613117-12E5-4459-BF8B-10E23D166708}"/>
    <dgm:cxn modelId="{B70785A5-1447-4D43-AB42-20562CF1FB1E}" type="presOf" srcId="{728E2547-294C-4A43-A895-F8EEB9E9FA4E}" destId="{12E172B9-01B0-436D-9684-1CCC8FA3FE5C}" srcOrd="0" destOrd="17" presId="urn:microsoft.com/office/officeart/2005/8/layout/list1"/>
    <dgm:cxn modelId="{458F1C15-2DAE-40D2-8BA9-83BA55A32F81}" type="presOf" srcId="{09ABD2B9-06CC-4388-805D-643C6B11788C}" destId="{12E172B9-01B0-436D-9684-1CCC8FA3FE5C}" srcOrd="0" destOrd="7" presId="urn:microsoft.com/office/officeart/2005/8/layout/list1"/>
    <dgm:cxn modelId="{C633BA50-5990-418E-9019-68DDD5B8B6AD}" type="presOf" srcId="{9058E68A-C0A4-4470-8693-D1BDAB7735A1}" destId="{12E172B9-01B0-436D-9684-1CCC8FA3FE5C}" srcOrd="0" destOrd="8" presId="urn:microsoft.com/office/officeart/2005/8/layout/list1"/>
    <dgm:cxn modelId="{793E5E14-E99B-4D4C-8CB5-761BEFE3771C}" srcId="{FA84BF92-43C6-4E94-A77F-6263E68B6783}" destId="{60360677-1876-48B5-B743-77D897B7DAC5}" srcOrd="14" destOrd="0" parTransId="{5F1CD317-5C64-45B0-B723-06549E46CA74}" sibTransId="{4E43829D-2B3A-44E8-96FA-2EAE5B552683}"/>
    <dgm:cxn modelId="{E4ADBF20-980D-4A0B-BADA-765C3DEB6709}" type="presOf" srcId="{7BA300ED-E07D-430B-BA8A-AEF8C0735A89}" destId="{12E172B9-01B0-436D-9684-1CCC8FA3FE5C}" srcOrd="0" destOrd="15" presId="urn:microsoft.com/office/officeart/2005/8/layout/list1"/>
    <dgm:cxn modelId="{ABE42F8C-F774-45F2-8ED8-5A65D16FE9F7}" srcId="{FA84BF92-43C6-4E94-A77F-6263E68B6783}" destId="{01733EBB-9937-41B0-9E73-CB0D031D85C6}" srcOrd="16" destOrd="0" parTransId="{3B0BFD9D-0455-4DC2-BBB4-385886D9EA5F}" sibTransId="{E296A606-1078-4383-B618-82CCE689E7B3}"/>
    <dgm:cxn modelId="{BAA29F31-7BB5-4270-8FD8-B63D9DD16F8C}" srcId="{FA84BF92-43C6-4E94-A77F-6263E68B6783}" destId="{7A674B2F-5F34-4B22-B75B-61BE372DE2F2}" srcOrd="13" destOrd="0" parTransId="{D6D8D75F-E665-40BC-907B-F7A50F6F7E5F}" sibTransId="{B33E7E92-04D4-4321-88EA-B29DED18D49B}"/>
    <dgm:cxn modelId="{D54CBD99-5104-45C7-8751-879E6DE62A0D}" type="presOf" srcId="{66A4883B-3C01-42F2-B78B-EC4664BC5834}" destId="{12E172B9-01B0-436D-9684-1CCC8FA3FE5C}" srcOrd="0" destOrd="11" presId="urn:microsoft.com/office/officeart/2005/8/layout/list1"/>
    <dgm:cxn modelId="{91889A62-2DF9-412A-B68E-677BAA8CF049}" srcId="{FA84BF92-43C6-4E94-A77F-6263E68B6783}" destId="{5A3597F1-4FD8-4B85-AB64-4689226EC3C3}" srcOrd="12" destOrd="0" parTransId="{41D4A6B9-152D-412E-8691-8B87DB737A1D}" sibTransId="{83C95627-CEA9-4A66-B281-B4F1ADEF7903}"/>
    <dgm:cxn modelId="{15EA08D3-9EBE-49A0-AE1E-4A44B884CEA8}" type="presOf" srcId="{10D69362-19AE-41B9-B8DF-804CB1F5DC1E}" destId="{12E172B9-01B0-436D-9684-1CCC8FA3FE5C}" srcOrd="0" destOrd="10" presId="urn:microsoft.com/office/officeart/2005/8/layout/list1"/>
    <dgm:cxn modelId="{1591E922-5655-44B9-AA3F-CD8925B7ED5D}" type="presOf" srcId="{DBB241FC-807F-4541-8E34-E752DAC50693}" destId="{12E172B9-01B0-436D-9684-1CCC8FA3FE5C}" srcOrd="0" destOrd="24" presId="urn:microsoft.com/office/officeart/2005/8/layout/list1"/>
    <dgm:cxn modelId="{281B0F03-656C-4CF9-95F4-F1B28EDD44B9}" srcId="{FA84BF92-43C6-4E94-A77F-6263E68B6783}" destId="{E46F0DB7-6AA9-4DC0-BD13-65AC1D43A70C}" srcOrd="22" destOrd="0" parTransId="{1934C08E-16AE-43C1-B984-DD3252A314B7}" sibTransId="{85803A8F-AF91-4F3D-8E99-853E936E4715}"/>
    <dgm:cxn modelId="{4BCE8D29-5696-4CF8-BE2A-87435836A477}" type="presOf" srcId="{FA84BF92-43C6-4E94-A77F-6263E68B6783}" destId="{4FC84B32-D1CC-469D-BDF0-F53E02EEAA9C}" srcOrd="1" destOrd="0" presId="urn:microsoft.com/office/officeart/2005/8/layout/list1"/>
    <dgm:cxn modelId="{71B5CCF6-AE3A-4911-A854-D9A8A9C54DA3}" srcId="{FA84BF92-43C6-4E94-A77F-6263E68B6783}" destId="{09ABD2B9-06CC-4388-805D-643C6B11788C}" srcOrd="7" destOrd="0" parTransId="{779FFFC8-C3E9-44C6-9F61-9332B040EFBB}" sibTransId="{81BA67E8-861D-431F-9F4D-F743F5481BF0}"/>
    <dgm:cxn modelId="{D54E0A0A-A053-4980-A578-2021456ACE82}" type="presParOf" srcId="{C0727D5E-6C12-4BCD-825A-84F5DCF3AFD4}" destId="{0C1C26A3-6F3E-4B3C-BD82-3281B4DA087C}" srcOrd="0" destOrd="0" presId="urn:microsoft.com/office/officeart/2005/8/layout/list1"/>
    <dgm:cxn modelId="{5E2FA87F-495A-47E1-87D1-96EA0DC43CD9}" type="presParOf" srcId="{0C1C26A3-6F3E-4B3C-BD82-3281B4DA087C}" destId="{8D263EF1-990E-4235-B334-4F0671851AEE}" srcOrd="0" destOrd="0" presId="urn:microsoft.com/office/officeart/2005/8/layout/list1"/>
    <dgm:cxn modelId="{65B732AF-1491-48A0-BDBB-4321A532662C}" type="presParOf" srcId="{0C1C26A3-6F3E-4B3C-BD82-3281B4DA087C}" destId="{4FC84B32-D1CC-469D-BDF0-F53E02EEAA9C}" srcOrd="1" destOrd="0" presId="urn:microsoft.com/office/officeart/2005/8/layout/list1"/>
    <dgm:cxn modelId="{6927FE29-DEFD-40AB-9EFB-AA0CDACE3743}" type="presParOf" srcId="{C0727D5E-6C12-4BCD-825A-84F5DCF3AFD4}" destId="{C9C22D64-4439-4069-B33D-D3976B592CC4}" srcOrd="1" destOrd="0" presId="urn:microsoft.com/office/officeart/2005/8/layout/list1"/>
    <dgm:cxn modelId="{3C435E92-E3A0-4C87-94C1-BECEEBBD5266}" type="presParOf" srcId="{C0727D5E-6C12-4BCD-825A-84F5DCF3AFD4}" destId="{12E172B9-01B0-436D-9684-1CCC8FA3FE5C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E4B9EAB-636A-44C0-B4F9-D4AE4F66DB43}" type="doc">
      <dgm:prSet loTypeId="urn:microsoft.com/office/officeart/2005/8/layout/list1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A84BF92-43C6-4E94-A77F-6263E68B6783}">
      <dgm:prSet phldrT="[Text]" custT="1"/>
      <dgm:spPr/>
      <dgm:t>
        <a:bodyPr/>
        <a:lstStyle/>
        <a:p>
          <a:pPr algn="l"/>
          <a:r>
            <a:rPr lang="en-US" sz="2400" dirty="0">
              <a:latin typeface="Arial Rounded MT Bold" panose="020F0704030504030204" pitchFamily="34" charset="0"/>
            </a:rPr>
            <a:t>MarkeTrak Subtype Volume Analysis – End of Year 2022 </a:t>
          </a:r>
        </a:p>
      </dgm:t>
    </dgm:pt>
    <dgm:pt modelId="{AC2F3C19-8AC1-497A-9C58-F4EC2BFCFF7F}" type="parTrans" cxnId="{B568F27B-0E85-4EAC-B2DE-81C9E77FC4FB}">
      <dgm:prSet/>
      <dgm:spPr/>
      <dgm:t>
        <a:bodyPr/>
        <a:lstStyle/>
        <a:p>
          <a:endParaRPr lang="en-US"/>
        </a:p>
      </dgm:t>
    </dgm:pt>
    <dgm:pt modelId="{9D7AE265-07BF-4007-A381-FB05BD763012}" type="sibTrans" cxnId="{B568F27B-0E85-4EAC-B2DE-81C9E77FC4FB}">
      <dgm:prSet/>
      <dgm:spPr/>
      <dgm:t>
        <a:bodyPr/>
        <a:lstStyle/>
        <a:p>
          <a:endParaRPr lang="en-US"/>
        </a:p>
      </dgm:t>
    </dgm:pt>
    <dgm:pt modelId="{DBB241FC-807F-4541-8E34-E752DAC50693}">
      <dgm:prSet phldrT="[Text]" custT="1"/>
      <dgm:spPr/>
      <dgm:t>
        <a:bodyPr/>
        <a:lstStyle/>
        <a:p>
          <a:pPr algn="l"/>
          <a:endParaRPr lang="en-US" sz="2400" dirty="0">
            <a:latin typeface="Arial Rounded MT Bold" panose="020F0704030504030204" pitchFamily="34" charset="0"/>
          </a:endParaRPr>
        </a:p>
      </dgm:t>
    </dgm:pt>
    <dgm:pt modelId="{68D08564-E03F-4C41-868A-E9B35DE208FD}" type="parTrans" cxnId="{84E218AA-D828-4B25-A149-FFD433C5CD61}">
      <dgm:prSet/>
      <dgm:spPr/>
      <dgm:t>
        <a:bodyPr/>
        <a:lstStyle/>
        <a:p>
          <a:endParaRPr lang="en-US"/>
        </a:p>
      </dgm:t>
    </dgm:pt>
    <dgm:pt modelId="{24C17237-D818-44A4-A878-DCDBACFB5EFC}" type="sibTrans" cxnId="{84E218AA-D828-4B25-A149-FFD433C5CD61}">
      <dgm:prSet/>
      <dgm:spPr/>
      <dgm:t>
        <a:bodyPr/>
        <a:lstStyle/>
        <a:p>
          <a:endParaRPr lang="en-US"/>
        </a:p>
      </dgm:t>
    </dgm:pt>
    <dgm:pt modelId="{2E9CE74F-1444-4FFD-9804-D4D0D6E6D32C}">
      <dgm:prSet phldrT="[Text]" custT="1"/>
      <dgm:spPr/>
      <dgm:t>
        <a:bodyPr/>
        <a:lstStyle/>
        <a:p>
          <a:pPr algn="l"/>
          <a:endParaRPr lang="en-US" sz="2400" dirty="0">
            <a:latin typeface="Arial Rounded MT Bold" panose="020F0704030504030204" pitchFamily="34" charset="0"/>
          </a:endParaRPr>
        </a:p>
      </dgm:t>
    </dgm:pt>
    <dgm:pt modelId="{A019D24F-5F3A-430D-9FE6-C2B52D2ABA2F}" type="parTrans" cxnId="{99506C27-94AA-4EC4-8E19-2B729DA21854}">
      <dgm:prSet/>
      <dgm:spPr/>
      <dgm:t>
        <a:bodyPr/>
        <a:lstStyle/>
        <a:p>
          <a:endParaRPr lang="en-US"/>
        </a:p>
      </dgm:t>
    </dgm:pt>
    <dgm:pt modelId="{C3C1D251-1FF6-4A8F-A24D-5FC573644C19}" type="sibTrans" cxnId="{99506C27-94AA-4EC4-8E19-2B729DA21854}">
      <dgm:prSet/>
      <dgm:spPr/>
      <dgm:t>
        <a:bodyPr/>
        <a:lstStyle/>
        <a:p>
          <a:endParaRPr lang="en-US"/>
        </a:p>
      </dgm:t>
    </dgm:pt>
    <dgm:pt modelId="{8C37E17B-0716-465F-9295-F86423B50129}">
      <dgm:prSet phldrT="[Text]" custT="1"/>
      <dgm:spPr/>
      <dgm:t>
        <a:bodyPr/>
        <a:lstStyle/>
        <a:p>
          <a:pPr algn="l"/>
          <a:endParaRPr lang="en-US" sz="2400" dirty="0">
            <a:latin typeface="Arial Rounded MT Bold" panose="020F0704030504030204" pitchFamily="34" charset="0"/>
          </a:endParaRPr>
        </a:p>
      </dgm:t>
    </dgm:pt>
    <dgm:pt modelId="{1DDB3DCA-5983-4D0B-8A58-30AB86B265DF}" type="parTrans" cxnId="{F99327F0-37F2-441D-845B-5F9FF51FFB41}">
      <dgm:prSet/>
      <dgm:spPr/>
      <dgm:t>
        <a:bodyPr/>
        <a:lstStyle/>
        <a:p>
          <a:endParaRPr lang="en-US"/>
        </a:p>
      </dgm:t>
    </dgm:pt>
    <dgm:pt modelId="{A6B7FC7D-4720-475C-96EB-E9B8BE442970}" type="sibTrans" cxnId="{F99327F0-37F2-441D-845B-5F9FF51FFB41}">
      <dgm:prSet/>
      <dgm:spPr/>
      <dgm:t>
        <a:bodyPr/>
        <a:lstStyle/>
        <a:p>
          <a:endParaRPr lang="en-US"/>
        </a:p>
      </dgm:t>
    </dgm:pt>
    <dgm:pt modelId="{EC014A8F-2B75-4FDF-BD7B-132ECDBC5374}">
      <dgm:prSet phldrT="[Text]" custT="1"/>
      <dgm:spPr/>
      <dgm:t>
        <a:bodyPr/>
        <a:lstStyle/>
        <a:p>
          <a:pPr algn="l"/>
          <a:endParaRPr lang="en-US" sz="2400" dirty="0">
            <a:latin typeface="Arial Rounded MT Bold" panose="020F0704030504030204" pitchFamily="34" charset="0"/>
          </a:endParaRPr>
        </a:p>
      </dgm:t>
    </dgm:pt>
    <dgm:pt modelId="{5105501E-7858-412F-A613-21C45D6F231A}" type="parTrans" cxnId="{391433CA-B3CF-448F-BA3D-BE9B3496244E}">
      <dgm:prSet/>
      <dgm:spPr/>
      <dgm:t>
        <a:bodyPr/>
        <a:lstStyle/>
        <a:p>
          <a:endParaRPr lang="en-US"/>
        </a:p>
      </dgm:t>
    </dgm:pt>
    <dgm:pt modelId="{1D1F9729-CD68-418D-9D08-41B5EF7AAB7D}" type="sibTrans" cxnId="{391433CA-B3CF-448F-BA3D-BE9B3496244E}">
      <dgm:prSet/>
      <dgm:spPr/>
      <dgm:t>
        <a:bodyPr/>
        <a:lstStyle/>
        <a:p>
          <a:endParaRPr lang="en-US"/>
        </a:p>
      </dgm:t>
    </dgm:pt>
    <dgm:pt modelId="{BEFEE381-F77E-4DBA-AA61-94EFE9C3037C}">
      <dgm:prSet phldrT="[Text]" custT="1"/>
      <dgm:spPr/>
      <dgm:t>
        <a:bodyPr/>
        <a:lstStyle/>
        <a:p>
          <a:pPr algn="l"/>
          <a:endParaRPr lang="en-US" sz="2400" dirty="0">
            <a:latin typeface="Arial Rounded MT Bold" panose="020F0704030504030204" pitchFamily="34" charset="0"/>
          </a:endParaRPr>
        </a:p>
      </dgm:t>
    </dgm:pt>
    <dgm:pt modelId="{ECE2280C-C503-47E8-B08F-C3CF446CF935}" type="parTrans" cxnId="{F8F5E1AE-64E7-4184-A1C3-A205A3AB915F}">
      <dgm:prSet/>
      <dgm:spPr/>
      <dgm:t>
        <a:bodyPr/>
        <a:lstStyle/>
        <a:p>
          <a:endParaRPr lang="en-US"/>
        </a:p>
      </dgm:t>
    </dgm:pt>
    <dgm:pt modelId="{89613117-12E5-4459-BF8B-10E23D166708}" type="sibTrans" cxnId="{F8F5E1AE-64E7-4184-A1C3-A205A3AB915F}">
      <dgm:prSet/>
      <dgm:spPr/>
      <dgm:t>
        <a:bodyPr/>
        <a:lstStyle/>
        <a:p>
          <a:endParaRPr lang="en-US"/>
        </a:p>
      </dgm:t>
    </dgm:pt>
    <dgm:pt modelId="{3FA274E8-69B4-4436-9682-8A7F5AD3D68B}">
      <dgm:prSet phldrT="[Text]" custT="1"/>
      <dgm:spPr/>
      <dgm:t>
        <a:bodyPr/>
        <a:lstStyle/>
        <a:p>
          <a:pPr algn="l"/>
          <a:endParaRPr lang="en-US" sz="2400" dirty="0">
            <a:latin typeface="Arial Rounded MT Bold" panose="020F0704030504030204" pitchFamily="34" charset="0"/>
          </a:endParaRPr>
        </a:p>
      </dgm:t>
    </dgm:pt>
    <dgm:pt modelId="{B3827675-69D9-4FDD-8F7F-F88ACACABCDA}" type="parTrans" cxnId="{0F6A7E72-9CDC-474D-9F4D-CBE17A49F111}">
      <dgm:prSet/>
      <dgm:spPr/>
      <dgm:t>
        <a:bodyPr/>
        <a:lstStyle/>
        <a:p>
          <a:endParaRPr lang="en-US"/>
        </a:p>
      </dgm:t>
    </dgm:pt>
    <dgm:pt modelId="{A8382096-1421-4A2E-A8F5-7A0B7261ECA5}" type="sibTrans" cxnId="{0F6A7E72-9CDC-474D-9F4D-CBE17A49F111}">
      <dgm:prSet/>
      <dgm:spPr/>
      <dgm:t>
        <a:bodyPr/>
        <a:lstStyle/>
        <a:p>
          <a:endParaRPr lang="en-US"/>
        </a:p>
      </dgm:t>
    </dgm:pt>
    <dgm:pt modelId="{62CB1063-4617-4BE8-AADF-5C490A23F10B}">
      <dgm:prSet phldrT="[Text]" custT="1"/>
      <dgm:spPr/>
      <dgm:t>
        <a:bodyPr/>
        <a:lstStyle/>
        <a:p>
          <a:pPr algn="l"/>
          <a:endParaRPr lang="en-US" sz="2400" dirty="0">
            <a:latin typeface="Arial Rounded MT Bold" panose="020F0704030504030204" pitchFamily="34" charset="0"/>
          </a:endParaRPr>
        </a:p>
      </dgm:t>
    </dgm:pt>
    <dgm:pt modelId="{209969A0-6A47-415F-AE10-69CCBE87C729}" type="parTrans" cxnId="{B65A40A6-9EC9-4D40-92F6-4045BB40CCB0}">
      <dgm:prSet/>
      <dgm:spPr/>
      <dgm:t>
        <a:bodyPr/>
        <a:lstStyle/>
        <a:p>
          <a:endParaRPr lang="en-US"/>
        </a:p>
      </dgm:t>
    </dgm:pt>
    <dgm:pt modelId="{50A88B89-FD24-4787-894F-FE64AC3D32EC}" type="sibTrans" cxnId="{B65A40A6-9EC9-4D40-92F6-4045BB40CCB0}">
      <dgm:prSet/>
      <dgm:spPr/>
      <dgm:t>
        <a:bodyPr/>
        <a:lstStyle/>
        <a:p>
          <a:endParaRPr lang="en-US"/>
        </a:p>
      </dgm:t>
    </dgm:pt>
    <dgm:pt modelId="{09ABD2B9-06CC-4388-805D-643C6B11788C}">
      <dgm:prSet phldrT="[Text]" custT="1"/>
      <dgm:spPr/>
      <dgm:t>
        <a:bodyPr/>
        <a:lstStyle/>
        <a:p>
          <a:pPr algn="l"/>
          <a:endParaRPr lang="en-US" sz="2400" dirty="0">
            <a:latin typeface="Arial Rounded MT Bold" panose="020F0704030504030204" pitchFamily="34" charset="0"/>
          </a:endParaRPr>
        </a:p>
      </dgm:t>
    </dgm:pt>
    <dgm:pt modelId="{779FFFC8-C3E9-44C6-9F61-9332B040EFBB}" type="parTrans" cxnId="{71B5CCF6-AE3A-4911-A854-D9A8A9C54DA3}">
      <dgm:prSet/>
      <dgm:spPr/>
      <dgm:t>
        <a:bodyPr/>
        <a:lstStyle/>
        <a:p>
          <a:endParaRPr lang="en-US"/>
        </a:p>
      </dgm:t>
    </dgm:pt>
    <dgm:pt modelId="{81BA67E8-861D-431F-9F4D-F743F5481BF0}" type="sibTrans" cxnId="{71B5CCF6-AE3A-4911-A854-D9A8A9C54DA3}">
      <dgm:prSet/>
      <dgm:spPr/>
      <dgm:t>
        <a:bodyPr/>
        <a:lstStyle/>
        <a:p>
          <a:endParaRPr lang="en-US"/>
        </a:p>
      </dgm:t>
    </dgm:pt>
    <dgm:pt modelId="{9058E68A-C0A4-4470-8693-D1BDAB7735A1}">
      <dgm:prSet phldrT="[Text]" custT="1"/>
      <dgm:spPr/>
      <dgm:t>
        <a:bodyPr/>
        <a:lstStyle/>
        <a:p>
          <a:pPr algn="l"/>
          <a:endParaRPr lang="en-US" sz="2400" dirty="0">
            <a:latin typeface="Arial Rounded MT Bold" panose="020F0704030504030204" pitchFamily="34" charset="0"/>
          </a:endParaRPr>
        </a:p>
      </dgm:t>
    </dgm:pt>
    <dgm:pt modelId="{B27B0F0C-2FD8-428A-A9EB-87F03080F0CC}" type="parTrans" cxnId="{4CC8E0DC-C9A7-40D9-BE68-F5026FA8AD69}">
      <dgm:prSet/>
      <dgm:spPr/>
      <dgm:t>
        <a:bodyPr/>
        <a:lstStyle/>
        <a:p>
          <a:endParaRPr lang="en-US"/>
        </a:p>
      </dgm:t>
    </dgm:pt>
    <dgm:pt modelId="{28D0DA5F-A7F3-4E66-8F96-C06A08328993}" type="sibTrans" cxnId="{4CC8E0DC-C9A7-40D9-BE68-F5026FA8AD69}">
      <dgm:prSet/>
      <dgm:spPr/>
      <dgm:t>
        <a:bodyPr/>
        <a:lstStyle/>
        <a:p>
          <a:endParaRPr lang="en-US"/>
        </a:p>
      </dgm:t>
    </dgm:pt>
    <dgm:pt modelId="{243BDBD7-706E-4BE2-B24F-D1E63A7DA9AD}">
      <dgm:prSet phldrT="[Text]" custT="1"/>
      <dgm:spPr/>
      <dgm:t>
        <a:bodyPr/>
        <a:lstStyle/>
        <a:p>
          <a:pPr algn="l"/>
          <a:endParaRPr lang="en-US" sz="2400" dirty="0">
            <a:latin typeface="Arial Rounded MT Bold" panose="020F0704030504030204" pitchFamily="34" charset="0"/>
          </a:endParaRPr>
        </a:p>
      </dgm:t>
    </dgm:pt>
    <dgm:pt modelId="{7EDDA211-035E-48C8-8EA7-7964998C027F}" type="parTrans" cxnId="{9E443ECA-53DD-46F7-8949-528839B84532}">
      <dgm:prSet/>
      <dgm:spPr/>
      <dgm:t>
        <a:bodyPr/>
        <a:lstStyle/>
        <a:p>
          <a:endParaRPr lang="en-US"/>
        </a:p>
      </dgm:t>
    </dgm:pt>
    <dgm:pt modelId="{6BC3E442-E591-41AF-BB18-A39E2D664D9D}" type="sibTrans" cxnId="{9E443ECA-53DD-46F7-8949-528839B84532}">
      <dgm:prSet/>
      <dgm:spPr/>
      <dgm:t>
        <a:bodyPr/>
        <a:lstStyle/>
        <a:p>
          <a:endParaRPr lang="en-US"/>
        </a:p>
      </dgm:t>
    </dgm:pt>
    <dgm:pt modelId="{10D69362-19AE-41B9-B8DF-804CB1F5DC1E}">
      <dgm:prSet phldrT="[Text]" custT="1"/>
      <dgm:spPr/>
      <dgm:t>
        <a:bodyPr/>
        <a:lstStyle/>
        <a:p>
          <a:pPr algn="l"/>
          <a:endParaRPr lang="en-US" sz="2400" dirty="0">
            <a:latin typeface="Arial Rounded MT Bold" panose="020F0704030504030204" pitchFamily="34" charset="0"/>
          </a:endParaRPr>
        </a:p>
      </dgm:t>
    </dgm:pt>
    <dgm:pt modelId="{6868A9B2-7B38-4AA6-A07E-06BAC5C8C35B}" type="parTrans" cxnId="{24476192-D082-4032-AC51-71C749C28330}">
      <dgm:prSet/>
      <dgm:spPr/>
      <dgm:t>
        <a:bodyPr/>
        <a:lstStyle/>
        <a:p>
          <a:endParaRPr lang="en-US"/>
        </a:p>
      </dgm:t>
    </dgm:pt>
    <dgm:pt modelId="{C2132568-B796-42AD-9963-F007F4BBF314}" type="sibTrans" cxnId="{24476192-D082-4032-AC51-71C749C28330}">
      <dgm:prSet/>
      <dgm:spPr/>
      <dgm:t>
        <a:bodyPr/>
        <a:lstStyle/>
        <a:p>
          <a:endParaRPr lang="en-US"/>
        </a:p>
      </dgm:t>
    </dgm:pt>
    <dgm:pt modelId="{66A4883B-3C01-42F2-B78B-EC4664BC5834}">
      <dgm:prSet phldrT="[Text]" custT="1"/>
      <dgm:spPr/>
      <dgm:t>
        <a:bodyPr/>
        <a:lstStyle/>
        <a:p>
          <a:pPr algn="l"/>
          <a:endParaRPr lang="en-US" sz="2400" dirty="0">
            <a:latin typeface="Arial Rounded MT Bold" panose="020F0704030504030204" pitchFamily="34" charset="0"/>
          </a:endParaRPr>
        </a:p>
      </dgm:t>
    </dgm:pt>
    <dgm:pt modelId="{D0BE71BF-182F-4EE2-9E86-085F73994BF5}" type="parTrans" cxnId="{C96A89CE-2539-42D8-8E5B-2C00218016BB}">
      <dgm:prSet/>
      <dgm:spPr/>
      <dgm:t>
        <a:bodyPr/>
        <a:lstStyle/>
        <a:p>
          <a:endParaRPr lang="en-US"/>
        </a:p>
      </dgm:t>
    </dgm:pt>
    <dgm:pt modelId="{02BF8A39-21B8-47AA-8C6A-4F104B15F90C}" type="sibTrans" cxnId="{C96A89CE-2539-42D8-8E5B-2C00218016BB}">
      <dgm:prSet/>
      <dgm:spPr/>
      <dgm:t>
        <a:bodyPr/>
        <a:lstStyle/>
        <a:p>
          <a:endParaRPr lang="en-US"/>
        </a:p>
      </dgm:t>
    </dgm:pt>
    <dgm:pt modelId="{5A3597F1-4FD8-4B85-AB64-4689226EC3C3}">
      <dgm:prSet phldrT="[Text]" custT="1"/>
      <dgm:spPr/>
      <dgm:t>
        <a:bodyPr/>
        <a:lstStyle/>
        <a:p>
          <a:pPr algn="l"/>
          <a:endParaRPr lang="en-US" sz="2400" dirty="0">
            <a:latin typeface="Arial Rounded MT Bold" panose="020F0704030504030204" pitchFamily="34" charset="0"/>
          </a:endParaRPr>
        </a:p>
      </dgm:t>
    </dgm:pt>
    <dgm:pt modelId="{41D4A6B9-152D-412E-8691-8B87DB737A1D}" type="parTrans" cxnId="{91889A62-2DF9-412A-B68E-677BAA8CF049}">
      <dgm:prSet/>
      <dgm:spPr/>
      <dgm:t>
        <a:bodyPr/>
        <a:lstStyle/>
        <a:p>
          <a:endParaRPr lang="en-US"/>
        </a:p>
      </dgm:t>
    </dgm:pt>
    <dgm:pt modelId="{83C95627-CEA9-4A66-B281-B4F1ADEF7903}" type="sibTrans" cxnId="{91889A62-2DF9-412A-B68E-677BAA8CF049}">
      <dgm:prSet/>
      <dgm:spPr/>
      <dgm:t>
        <a:bodyPr/>
        <a:lstStyle/>
        <a:p>
          <a:endParaRPr lang="en-US"/>
        </a:p>
      </dgm:t>
    </dgm:pt>
    <dgm:pt modelId="{7A674B2F-5F34-4B22-B75B-61BE372DE2F2}">
      <dgm:prSet phldrT="[Text]" custT="1"/>
      <dgm:spPr/>
      <dgm:t>
        <a:bodyPr/>
        <a:lstStyle/>
        <a:p>
          <a:pPr algn="l"/>
          <a:endParaRPr lang="en-US" sz="2400" dirty="0">
            <a:latin typeface="Arial Rounded MT Bold" panose="020F0704030504030204" pitchFamily="34" charset="0"/>
          </a:endParaRPr>
        </a:p>
      </dgm:t>
    </dgm:pt>
    <dgm:pt modelId="{D6D8D75F-E665-40BC-907B-F7A50F6F7E5F}" type="parTrans" cxnId="{BAA29F31-7BB5-4270-8FD8-B63D9DD16F8C}">
      <dgm:prSet/>
      <dgm:spPr/>
      <dgm:t>
        <a:bodyPr/>
        <a:lstStyle/>
        <a:p>
          <a:endParaRPr lang="en-US"/>
        </a:p>
      </dgm:t>
    </dgm:pt>
    <dgm:pt modelId="{B33E7E92-04D4-4321-88EA-B29DED18D49B}" type="sibTrans" cxnId="{BAA29F31-7BB5-4270-8FD8-B63D9DD16F8C}">
      <dgm:prSet/>
      <dgm:spPr/>
      <dgm:t>
        <a:bodyPr/>
        <a:lstStyle/>
        <a:p>
          <a:endParaRPr lang="en-US"/>
        </a:p>
      </dgm:t>
    </dgm:pt>
    <dgm:pt modelId="{60360677-1876-48B5-B743-77D897B7DAC5}">
      <dgm:prSet phldrT="[Text]" custT="1"/>
      <dgm:spPr/>
      <dgm:t>
        <a:bodyPr/>
        <a:lstStyle/>
        <a:p>
          <a:pPr algn="l"/>
          <a:endParaRPr lang="en-US" sz="2400" dirty="0">
            <a:latin typeface="Arial Rounded MT Bold" panose="020F0704030504030204" pitchFamily="34" charset="0"/>
          </a:endParaRPr>
        </a:p>
      </dgm:t>
    </dgm:pt>
    <dgm:pt modelId="{5F1CD317-5C64-45B0-B723-06549E46CA74}" type="parTrans" cxnId="{793E5E14-E99B-4D4C-8CB5-761BEFE3771C}">
      <dgm:prSet/>
      <dgm:spPr/>
      <dgm:t>
        <a:bodyPr/>
        <a:lstStyle/>
        <a:p>
          <a:endParaRPr lang="en-US"/>
        </a:p>
      </dgm:t>
    </dgm:pt>
    <dgm:pt modelId="{4E43829D-2B3A-44E8-96FA-2EAE5B552683}" type="sibTrans" cxnId="{793E5E14-E99B-4D4C-8CB5-761BEFE3771C}">
      <dgm:prSet/>
      <dgm:spPr/>
      <dgm:t>
        <a:bodyPr/>
        <a:lstStyle/>
        <a:p>
          <a:endParaRPr lang="en-US"/>
        </a:p>
      </dgm:t>
    </dgm:pt>
    <dgm:pt modelId="{7BA300ED-E07D-430B-BA8A-AEF8C0735A89}">
      <dgm:prSet phldrT="[Text]" custT="1"/>
      <dgm:spPr/>
      <dgm:t>
        <a:bodyPr/>
        <a:lstStyle/>
        <a:p>
          <a:pPr algn="l"/>
          <a:endParaRPr lang="en-US" sz="2400" dirty="0">
            <a:latin typeface="Arial Rounded MT Bold" panose="020F0704030504030204" pitchFamily="34" charset="0"/>
          </a:endParaRPr>
        </a:p>
      </dgm:t>
    </dgm:pt>
    <dgm:pt modelId="{79E0E6ED-7560-45E0-B626-7501CF853B76}" type="parTrans" cxnId="{34CBDD2B-9E2E-4C3A-B118-AC995944FD1C}">
      <dgm:prSet/>
      <dgm:spPr/>
      <dgm:t>
        <a:bodyPr/>
        <a:lstStyle/>
        <a:p>
          <a:endParaRPr lang="en-US"/>
        </a:p>
      </dgm:t>
    </dgm:pt>
    <dgm:pt modelId="{39B84EF3-89D7-44A9-8018-F54145C995CD}" type="sibTrans" cxnId="{34CBDD2B-9E2E-4C3A-B118-AC995944FD1C}">
      <dgm:prSet/>
      <dgm:spPr/>
      <dgm:t>
        <a:bodyPr/>
        <a:lstStyle/>
        <a:p>
          <a:endParaRPr lang="en-US"/>
        </a:p>
      </dgm:t>
    </dgm:pt>
    <dgm:pt modelId="{01733EBB-9937-41B0-9E73-CB0D031D85C6}">
      <dgm:prSet phldrT="[Text]" custT="1"/>
      <dgm:spPr/>
      <dgm:t>
        <a:bodyPr/>
        <a:lstStyle/>
        <a:p>
          <a:pPr algn="l"/>
          <a:endParaRPr lang="en-US" sz="2400" dirty="0">
            <a:latin typeface="Arial Rounded MT Bold" panose="020F0704030504030204" pitchFamily="34" charset="0"/>
          </a:endParaRPr>
        </a:p>
      </dgm:t>
    </dgm:pt>
    <dgm:pt modelId="{3B0BFD9D-0455-4DC2-BBB4-385886D9EA5F}" type="parTrans" cxnId="{ABE42F8C-F774-45F2-8ED8-5A65D16FE9F7}">
      <dgm:prSet/>
      <dgm:spPr/>
      <dgm:t>
        <a:bodyPr/>
        <a:lstStyle/>
        <a:p>
          <a:endParaRPr lang="en-US"/>
        </a:p>
      </dgm:t>
    </dgm:pt>
    <dgm:pt modelId="{E296A606-1078-4383-B618-82CCE689E7B3}" type="sibTrans" cxnId="{ABE42F8C-F774-45F2-8ED8-5A65D16FE9F7}">
      <dgm:prSet/>
      <dgm:spPr/>
      <dgm:t>
        <a:bodyPr/>
        <a:lstStyle/>
        <a:p>
          <a:endParaRPr lang="en-US"/>
        </a:p>
      </dgm:t>
    </dgm:pt>
    <dgm:pt modelId="{728E2547-294C-4A43-A895-F8EEB9E9FA4E}">
      <dgm:prSet phldrT="[Text]" custT="1"/>
      <dgm:spPr/>
      <dgm:t>
        <a:bodyPr/>
        <a:lstStyle/>
        <a:p>
          <a:pPr algn="l"/>
          <a:endParaRPr lang="en-US" sz="2400" dirty="0">
            <a:latin typeface="Arial Rounded MT Bold" panose="020F0704030504030204" pitchFamily="34" charset="0"/>
          </a:endParaRPr>
        </a:p>
      </dgm:t>
    </dgm:pt>
    <dgm:pt modelId="{CE5A86D8-170C-4608-8AC2-281F8CAB37AD}" type="parTrans" cxnId="{CC8D2102-31A6-45FE-9A31-5DA5D2C03604}">
      <dgm:prSet/>
      <dgm:spPr/>
      <dgm:t>
        <a:bodyPr/>
        <a:lstStyle/>
        <a:p>
          <a:endParaRPr lang="en-US"/>
        </a:p>
      </dgm:t>
    </dgm:pt>
    <dgm:pt modelId="{F6AB3AA6-D938-4004-AA5E-6D9C40473692}" type="sibTrans" cxnId="{CC8D2102-31A6-45FE-9A31-5DA5D2C03604}">
      <dgm:prSet/>
      <dgm:spPr/>
      <dgm:t>
        <a:bodyPr/>
        <a:lstStyle/>
        <a:p>
          <a:endParaRPr lang="en-US"/>
        </a:p>
      </dgm:t>
    </dgm:pt>
    <dgm:pt modelId="{CCBA0F37-B6C4-4C0E-95AC-2BCAF8CA907B}">
      <dgm:prSet phldrT="[Text]" custT="1"/>
      <dgm:spPr/>
      <dgm:t>
        <a:bodyPr/>
        <a:lstStyle/>
        <a:p>
          <a:pPr algn="l"/>
          <a:endParaRPr lang="en-US" sz="2400" dirty="0">
            <a:latin typeface="Arial Rounded MT Bold" panose="020F0704030504030204" pitchFamily="34" charset="0"/>
          </a:endParaRPr>
        </a:p>
      </dgm:t>
    </dgm:pt>
    <dgm:pt modelId="{3EA642AB-6BD4-4CF6-809E-FBD11F817AD6}" type="parTrans" cxnId="{92760E39-B4EC-4042-AA8B-D2B423C367E2}">
      <dgm:prSet/>
      <dgm:spPr/>
      <dgm:t>
        <a:bodyPr/>
        <a:lstStyle/>
        <a:p>
          <a:endParaRPr lang="en-US"/>
        </a:p>
      </dgm:t>
    </dgm:pt>
    <dgm:pt modelId="{80BD9E81-219D-4BFB-B250-B870007E3DD9}" type="sibTrans" cxnId="{92760E39-B4EC-4042-AA8B-D2B423C367E2}">
      <dgm:prSet/>
      <dgm:spPr/>
      <dgm:t>
        <a:bodyPr/>
        <a:lstStyle/>
        <a:p>
          <a:endParaRPr lang="en-US"/>
        </a:p>
      </dgm:t>
    </dgm:pt>
    <dgm:pt modelId="{FCD17D24-7D5F-4683-B48C-8BADD42750B8}">
      <dgm:prSet phldrT="[Text]" custT="1"/>
      <dgm:spPr/>
      <dgm:t>
        <a:bodyPr/>
        <a:lstStyle/>
        <a:p>
          <a:pPr algn="l"/>
          <a:endParaRPr lang="en-US" sz="2400" dirty="0">
            <a:latin typeface="Arial Rounded MT Bold" panose="020F0704030504030204" pitchFamily="34" charset="0"/>
          </a:endParaRPr>
        </a:p>
      </dgm:t>
    </dgm:pt>
    <dgm:pt modelId="{E19D8172-F0FD-4755-B0FF-C8DC6BA2D1E7}" type="parTrans" cxnId="{D03EC580-B371-4568-B553-A23D0E08710C}">
      <dgm:prSet/>
      <dgm:spPr/>
      <dgm:t>
        <a:bodyPr/>
        <a:lstStyle/>
        <a:p>
          <a:endParaRPr lang="en-US"/>
        </a:p>
      </dgm:t>
    </dgm:pt>
    <dgm:pt modelId="{F68BE70F-4D4D-4D3E-8876-1C96BC31C24F}" type="sibTrans" cxnId="{D03EC580-B371-4568-B553-A23D0E08710C}">
      <dgm:prSet/>
      <dgm:spPr/>
      <dgm:t>
        <a:bodyPr/>
        <a:lstStyle/>
        <a:p>
          <a:endParaRPr lang="en-US"/>
        </a:p>
      </dgm:t>
    </dgm:pt>
    <dgm:pt modelId="{2A4915CC-9E92-4E15-ADA1-21548082634D}">
      <dgm:prSet phldrT="[Text]" custT="1"/>
      <dgm:spPr/>
      <dgm:t>
        <a:bodyPr/>
        <a:lstStyle/>
        <a:p>
          <a:pPr algn="l"/>
          <a:endParaRPr lang="en-US" sz="2400" dirty="0">
            <a:latin typeface="Arial Rounded MT Bold" panose="020F0704030504030204" pitchFamily="34" charset="0"/>
          </a:endParaRPr>
        </a:p>
      </dgm:t>
    </dgm:pt>
    <dgm:pt modelId="{3171DF52-83FE-4018-9119-6289581F1E7E}" type="parTrans" cxnId="{088E5675-C584-414D-9438-07753A378EBD}">
      <dgm:prSet/>
      <dgm:spPr/>
      <dgm:t>
        <a:bodyPr/>
        <a:lstStyle/>
        <a:p>
          <a:endParaRPr lang="en-US"/>
        </a:p>
      </dgm:t>
    </dgm:pt>
    <dgm:pt modelId="{AF242507-36F1-4955-B1CC-E45B0E04F2D1}" type="sibTrans" cxnId="{088E5675-C584-414D-9438-07753A378EBD}">
      <dgm:prSet/>
      <dgm:spPr/>
      <dgm:t>
        <a:bodyPr/>
        <a:lstStyle/>
        <a:p>
          <a:endParaRPr lang="en-US"/>
        </a:p>
      </dgm:t>
    </dgm:pt>
    <dgm:pt modelId="{8B87FA5D-93A3-4822-A382-F05507DD4493}">
      <dgm:prSet phldrT="[Text]" custT="1"/>
      <dgm:spPr/>
      <dgm:t>
        <a:bodyPr/>
        <a:lstStyle/>
        <a:p>
          <a:pPr algn="l"/>
          <a:endParaRPr lang="en-US" sz="2400" dirty="0">
            <a:latin typeface="Arial Rounded MT Bold" panose="020F0704030504030204" pitchFamily="34" charset="0"/>
          </a:endParaRPr>
        </a:p>
      </dgm:t>
    </dgm:pt>
    <dgm:pt modelId="{0D067BE4-E649-4FF9-8A95-0E36C82651D3}" type="parTrans" cxnId="{DB0F379D-96A0-4F5B-B86B-1681A303F86A}">
      <dgm:prSet/>
      <dgm:spPr/>
      <dgm:t>
        <a:bodyPr/>
        <a:lstStyle/>
        <a:p>
          <a:endParaRPr lang="en-US"/>
        </a:p>
      </dgm:t>
    </dgm:pt>
    <dgm:pt modelId="{C24AFDE3-3314-4997-9035-C858C151D6AC}" type="sibTrans" cxnId="{DB0F379D-96A0-4F5B-B86B-1681A303F86A}">
      <dgm:prSet/>
      <dgm:spPr/>
      <dgm:t>
        <a:bodyPr/>
        <a:lstStyle/>
        <a:p>
          <a:endParaRPr lang="en-US"/>
        </a:p>
      </dgm:t>
    </dgm:pt>
    <dgm:pt modelId="{E46F0DB7-6AA9-4DC0-BD13-65AC1D43A70C}">
      <dgm:prSet phldrT="[Text]" custT="1"/>
      <dgm:spPr/>
      <dgm:t>
        <a:bodyPr/>
        <a:lstStyle/>
        <a:p>
          <a:pPr algn="l"/>
          <a:endParaRPr lang="en-US" sz="2400" dirty="0">
            <a:latin typeface="Arial Rounded MT Bold" panose="020F0704030504030204" pitchFamily="34" charset="0"/>
          </a:endParaRPr>
        </a:p>
      </dgm:t>
    </dgm:pt>
    <dgm:pt modelId="{1934C08E-16AE-43C1-B984-DD3252A314B7}" type="parTrans" cxnId="{281B0F03-656C-4CF9-95F4-F1B28EDD44B9}">
      <dgm:prSet/>
      <dgm:spPr/>
      <dgm:t>
        <a:bodyPr/>
        <a:lstStyle/>
        <a:p>
          <a:endParaRPr lang="en-US"/>
        </a:p>
      </dgm:t>
    </dgm:pt>
    <dgm:pt modelId="{85803A8F-AF91-4F3D-8E99-853E936E4715}" type="sibTrans" cxnId="{281B0F03-656C-4CF9-95F4-F1B28EDD44B9}">
      <dgm:prSet/>
      <dgm:spPr/>
      <dgm:t>
        <a:bodyPr/>
        <a:lstStyle/>
        <a:p>
          <a:endParaRPr lang="en-US"/>
        </a:p>
      </dgm:t>
    </dgm:pt>
    <dgm:pt modelId="{25E5CE08-66CF-480E-99EF-825076FD96CC}">
      <dgm:prSet phldrT="[Text]" custT="1"/>
      <dgm:spPr/>
      <dgm:t>
        <a:bodyPr/>
        <a:lstStyle/>
        <a:p>
          <a:pPr algn="l"/>
          <a:endParaRPr lang="en-US" sz="2400" dirty="0">
            <a:latin typeface="Arial Rounded MT Bold" panose="020F0704030504030204" pitchFamily="34" charset="0"/>
          </a:endParaRPr>
        </a:p>
      </dgm:t>
    </dgm:pt>
    <dgm:pt modelId="{76101964-D676-4A05-B266-4ABB12E02F04}" type="parTrans" cxnId="{15A19BF9-0C80-492B-B12E-308834522D37}">
      <dgm:prSet/>
      <dgm:spPr/>
      <dgm:t>
        <a:bodyPr/>
        <a:lstStyle/>
        <a:p>
          <a:endParaRPr lang="en-US"/>
        </a:p>
      </dgm:t>
    </dgm:pt>
    <dgm:pt modelId="{21344166-8475-4230-97D8-992A3DE35129}" type="sibTrans" cxnId="{15A19BF9-0C80-492B-B12E-308834522D37}">
      <dgm:prSet/>
      <dgm:spPr/>
      <dgm:t>
        <a:bodyPr/>
        <a:lstStyle/>
        <a:p>
          <a:endParaRPr lang="en-US"/>
        </a:p>
      </dgm:t>
    </dgm:pt>
    <dgm:pt modelId="{19352DEA-5406-4461-95FA-8FECE7A71609}">
      <dgm:prSet phldrT="[Text]" custT="1"/>
      <dgm:spPr/>
      <dgm:t>
        <a:bodyPr/>
        <a:lstStyle/>
        <a:p>
          <a:pPr algn="l"/>
          <a:r>
            <a:rPr lang="en-US" sz="2400" i="1" dirty="0">
              <a:latin typeface="Arial Rounded MT Bold" panose="020F0704030504030204" pitchFamily="34" charset="0"/>
            </a:rPr>
            <a:t>Inadvertent Losing </a:t>
          </a:r>
          <a:r>
            <a:rPr lang="en-US" sz="2400" i="0" dirty="0">
              <a:latin typeface="Arial Rounded MT Bold" panose="020F0704030504030204" pitchFamily="34" charset="0"/>
            </a:rPr>
            <a:t>subtype has remained the front-runner since 2017</a:t>
          </a:r>
          <a:endParaRPr lang="en-US" sz="2400" i="1" dirty="0">
            <a:latin typeface="Arial Rounded MT Bold" panose="020F0704030504030204" pitchFamily="34" charset="0"/>
          </a:endParaRPr>
        </a:p>
      </dgm:t>
    </dgm:pt>
    <dgm:pt modelId="{54CD9574-1AE7-437F-BE1D-148140B9D3D0}" type="parTrans" cxnId="{C55ECFD9-784E-4AAA-A332-BAC69EDB4B54}">
      <dgm:prSet/>
      <dgm:spPr/>
      <dgm:t>
        <a:bodyPr/>
        <a:lstStyle/>
        <a:p>
          <a:endParaRPr lang="en-US"/>
        </a:p>
      </dgm:t>
    </dgm:pt>
    <dgm:pt modelId="{72089AAB-B8A2-4932-BA69-6F56DBC1961E}" type="sibTrans" cxnId="{C55ECFD9-784E-4AAA-A332-BAC69EDB4B54}">
      <dgm:prSet/>
      <dgm:spPr/>
      <dgm:t>
        <a:bodyPr/>
        <a:lstStyle/>
        <a:p>
          <a:endParaRPr lang="en-US"/>
        </a:p>
      </dgm:t>
    </dgm:pt>
    <dgm:pt modelId="{EB7645EE-628D-4D6D-8C52-84FB4CCE7FA0}">
      <dgm:prSet phldrT="[Text]" custT="1"/>
      <dgm:spPr/>
      <dgm:t>
        <a:bodyPr/>
        <a:lstStyle/>
        <a:p>
          <a:pPr algn="l"/>
          <a:endParaRPr lang="en-US" sz="1000" dirty="0">
            <a:latin typeface="Arial Rounded MT Bold" panose="020F0704030504030204" pitchFamily="34" charset="0"/>
          </a:endParaRPr>
        </a:p>
      </dgm:t>
    </dgm:pt>
    <dgm:pt modelId="{A8323436-D81E-4F28-949A-5EEFF012E3EC}" type="parTrans" cxnId="{0BAD340A-AFFD-42F1-BA7E-674173A3424F}">
      <dgm:prSet/>
      <dgm:spPr/>
      <dgm:t>
        <a:bodyPr/>
        <a:lstStyle/>
        <a:p>
          <a:endParaRPr lang="en-US"/>
        </a:p>
      </dgm:t>
    </dgm:pt>
    <dgm:pt modelId="{0DF3C60F-EDF1-40FD-B848-5BCBDCE3F6EA}" type="sibTrans" cxnId="{0BAD340A-AFFD-42F1-BA7E-674173A3424F}">
      <dgm:prSet/>
      <dgm:spPr/>
      <dgm:t>
        <a:bodyPr/>
        <a:lstStyle/>
        <a:p>
          <a:endParaRPr lang="en-US"/>
        </a:p>
      </dgm:t>
    </dgm:pt>
    <dgm:pt modelId="{9DC48FF7-1CC5-4095-B8AA-F6707456F148}">
      <dgm:prSet phldrT="[Text]" custT="1"/>
      <dgm:spPr/>
      <dgm:t>
        <a:bodyPr/>
        <a:lstStyle/>
        <a:p>
          <a:pPr algn="l">
            <a:buFontTx/>
            <a:buNone/>
          </a:pPr>
          <a:r>
            <a:rPr lang="en-US" sz="2400" u="sng" dirty="0">
              <a:latin typeface="Arial Rounded MT Bold" panose="020F0704030504030204" pitchFamily="34" charset="0"/>
            </a:rPr>
            <a:t>Observations:</a:t>
          </a:r>
          <a:endParaRPr lang="en-US" sz="2400" dirty="0">
            <a:latin typeface="Arial Rounded MT Bold" panose="020F0704030504030204" pitchFamily="34" charset="0"/>
          </a:endParaRPr>
        </a:p>
      </dgm:t>
    </dgm:pt>
    <dgm:pt modelId="{35389F8B-ADDE-4565-8C81-9AAF6E9420B4}" type="parTrans" cxnId="{B74A79F0-6D3B-4A9E-9269-B5B71640C102}">
      <dgm:prSet/>
      <dgm:spPr/>
      <dgm:t>
        <a:bodyPr/>
        <a:lstStyle/>
        <a:p>
          <a:endParaRPr lang="en-US"/>
        </a:p>
      </dgm:t>
    </dgm:pt>
    <dgm:pt modelId="{4DBC26AF-8F82-4BB0-A4DB-FE3B58DC64D0}" type="sibTrans" cxnId="{B74A79F0-6D3B-4A9E-9269-B5B71640C102}">
      <dgm:prSet/>
      <dgm:spPr/>
      <dgm:t>
        <a:bodyPr/>
        <a:lstStyle/>
        <a:p>
          <a:endParaRPr lang="en-US"/>
        </a:p>
      </dgm:t>
    </dgm:pt>
    <dgm:pt modelId="{D346D4F9-458E-412F-A9CF-6DC2477A55CF}">
      <dgm:prSet phldrT="[Text]" custT="1"/>
      <dgm:spPr/>
      <dgm:t>
        <a:bodyPr/>
        <a:lstStyle/>
        <a:p>
          <a:pPr algn="l"/>
          <a:r>
            <a:rPr lang="en-US" sz="2400" i="1" dirty="0">
              <a:latin typeface="Arial Rounded MT Bold" panose="020F0704030504030204" pitchFamily="34" charset="0"/>
            </a:rPr>
            <a:t>Inadvertent Gain </a:t>
          </a:r>
          <a:r>
            <a:rPr lang="en-US" sz="2400" i="0" dirty="0">
              <a:latin typeface="Arial Rounded MT Bold" panose="020F0704030504030204" pitchFamily="34" charset="0"/>
            </a:rPr>
            <a:t>has seen a decline latter half of 2022</a:t>
          </a:r>
          <a:endParaRPr lang="en-US" sz="2400" i="1" dirty="0">
            <a:latin typeface="Arial Rounded MT Bold" panose="020F0704030504030204" pitchFamily="34" charset="0"/>
          </a:endParaRPr>
        </a:p>
      </dgm:t>
    </dgm:pt>
    <dgm:pt modelId="{F66B85B3-020D-47CB-BEC9-AFAC021D2F5C}" type="parTrans" cxnId="{A990A585-2A5A-417B-A28D-19C2330F0522}">
      <dgm:prSet/>
      <dgm:spPr/>
      <dgm:t>
        <a:bodyPr/>
        <a:lstStyle/>
        <a:p>
          <a:endParaRPr lang="en-US"/>
        </a:p>
      </dgm:t>
    </dgm:pt>
    <dgm:pt modelId="{EE55B893-378E-4601-BBBC-726D4CDEE7E0}" type="sibTrans" cxnId="{A990A585-2A5A-417B-A28D-19C2330F0522}">
      <dgm:prSet/>
      <dgm:spPr/>
      <dgm:t>
        <a:bodyPr/>
        <a:lstStyle/>
        <a:p>
          <a:endParaRPr lang="en-US"/>
        </a:p>
      </dgm:t>
    </dgm:pt>
    <dgm:pt modelId="{126363CD-192A-4DAF-88C9-9810971313DC}">
      <dgm:prSet phldrT="[Text]" custT="1"/>
      <dgm:spPr/>
      <dgm:t>
        <a:bodyPr/>
        <a:lstStyle/>
        <a:p>
          <a:pPr algn="l"/>
          <a:r>
            <a:rPr lang="en-US" sz="2400" i="1" dirty="0">
              <a:latin typeface="Arial Rounded MT Bold" panose="020F0704030504030204" pitchFamily="34" charset="0"/>
            </a:rPr>
            <a:t>Switch Hold Removals </a:t>
          </a:r>
          <a:r>
            <a:rPr lang="en-US" sz="2400" i="0" dirty="0">
              <a:latin typeface="Arial Rounded MT Bold" panose="020F0704030504030204" pitchFamily="34" charset="0"/>
            </a:rPr>
            <a:t>appear to be seasonal with higher volumes the last half of the year – could also be attributable to Covid and Uri moratoriums in place</a:t>
          </a:r>
          <a:endParaRPr lang="en-US" sz="2400" i="1" dirty="0">
            <a:latin typeface="Arial Rounded MT Bold" panose="020F0704030504030204" pitchFamily="34" charset="0"/>
          </a:endParaRPr>
        </a:p>
      </dgm:t>
    </dgm:pt>
    <dgm:pt modelId="{DAD88C54-BAFF-4AB7-A0A6-C8968DB0E22B}" type="parTrans" cxnId="{3F79118F-9E3A-4DAF-8229-EF8AAF67EFCF}">
      <dgm:prSet/>
      <dgm:spPr/>
      <dgm:t>
        <a:bodyPr/>
        <a:lstStyle/>
        <a:p>
          <a:endParaRPr lang="en-US"/>
        </a:p>
      </dgm:t>
    </dgm:pt>
    <dgm:pt modelId="{A2A3EF98-0B5B-4B52-916B-9E2A344D7C15}" type="sibTrans" cxnId="{3F79118F-9E3A-4DAF-8229-EF8AAF67EFCF}">
      <dgm:prSet/>
      <dgm:spPr/>
      <dgm:t>
        <a:bodyPr/>
        <a:lstStyle/>
        <a:p>
          <a:endParaRPr lang="en-US"/>
        </a:p>
      </dgm:t>
    </dgm:pt>
    <dgm:pt modelId="{0B8C2C35-635D-4857-9ACC-2C5E88EB9E9A}">
      <dgm:prSet phldrT="[Text]" custT="1"/>
      <dgm:spPr/>
      <dgm:t>
        <a:bodyPr/>
        <a:lstStyle/>
        <a:p>
          <a:pPr algn="l"/>
          <a:r>
            <a:rPr lang="en-US" sz="2400" i="1" dirty="0">
              <a:latin typeface="Arial Rounded MT Bold" panose="020F0704030504030204" pitchFamily="34" charset="0"/>
            </a:rPr>
            <a:t>Usage &amp; Billing – Missing &amp; Disputes </a:t>
          </a:r>
          <a:r>
            <a:rPr lang="en-US" sz="2400" i="0" dirty="0">
              <a:latin typeface="Arial Rounded MT Bold" panose="020F0704030504030204" pitchFamily="34" charset="0"/>
            </a:rPr>
            <a:t>spike when TDU has major effort – system conversion/3G remediation</a:t>
          </a:r>
          <a:endParaRPr lang="en-US" sz="2400" i="1" dirty="0">
            <a:latin typeface="Arial Rounded MT Bold" panose="020F0704030504030204" pitchFamily="34" charset="0"/>
          </a:endParaRPr>
        </a:p>
      </dgm:t>
    </dgm:pt>
    <dgm:pt modelId="{718620E4-5DF5-40AB-BA11-E93BDA4C2A35}" type="parTrans" cxnId="{B1405BCA-603B-4616-82C8-61689CBC0061}">
      <dgm:prSet/>
      <dgm:spPr/>
      <dgm:t>
        <a:bodyPr/>
        <a:lstStyle/>
        <a:p>
          <a:endParaRPr lang="en-US"/>
        </a:p>
      </dgm:t>
    </dgm:pt>
    <dgm:pt modelId="{678B3AB4-BABD-4B1C-9E91-B4687D32E29E}" type="sibTrans" cxnId="{B1405BCA-603B-4616-82C8-61689CBC0061}">
      <dgm:prSet/>
      <dgm:spPr/>
      <dgm:t>
        <a:bodyPr/>
        <a:lstStyle/>
        <a:p>
          <a:endParaRPr lang="en-US"/>
        </a:p>
      </dgm:t>
    </dgm:pt>
    <dgm:pt modelId="{08C3E247-FACD-4216-93E6-06A58632D9E2}">
      <dgm:prSet phldrT="[Text]" custT="1"/>
      <dgm:spPr/>
      <dgm:t>
        <a:bodyPr/>
        <a:lstStyle/>
        <a:p>
          <a:pPr algn="l"/>
          <a:r>
            <a:rPr lang="en-US" sz="2400" i="1" dirty="0">
              <a:latin typeface="Arial Rounded MT Bold" panose="020F0704030504030204" pitchFamily="34" charset="0"/>
            </a:rPr>
            <a:t>Other </a:t>
          </a:r>
          <a:r>
            <a:rPr lang="en-US" sz="2400" i="0" dirty="0">
              <a:latin typeface="Arial Rounded MT Bold" panose="020F0704030504030204" pitchFamily="34" charset="0"/>
            </a:rPr>
            <a:t>bucket continues to drop since BUSIDRRQ to AMS profile efforts near conclusion</a:t>
          </a:r>
          <a:endParaRPr lang="en-US" sz="2400" i="1" dirty="0">
            <a:latin typeface="Arial Rounded MT Bold" panose="020F0704030504030204" pitchFamily="34" charset="0"/>
          </a:endParaRPr>
        </a:p>
      </dgm:t>
    </dgm:pt>
    <dgm:pt modelId="{6FF532CE-E28E-498D-9B29-09B862A00C52}" type="parTrans" cxnId="{AACD4BA3-B1F0-442B-AF14-46CCA80DEC23}">
      <dgm:prSet/>
      <dgm:spPr/>
      <dgm:t>
        <a:bodyPr/>
        <a:lstStyle/>
        <a:p>
          <a:endParaRPr lang="en-US"/>
        </a:p>
      </dgm:t>
    </dgm:pt>
    <dgm:pt modelId="{8B5AD119-A93D-4254-B533-AE9A8CDFA7B0}" type="sibTrans" cxnId="{AACD4BA3-B1F0-442B-AF14-46CCA80DEC23}">
      <dgm:prSet/>
      <dgm:spPr/>
      <dgm:t>
        <a:bodyPr/>
        <a:lstStyle/>
        <a:p>
          <a:endParaRPr lang="en-US"/>
        </a:p>
      </dgm:t>
    </dgm:pt>
    <dgm:pt modelId="{DEB667EB-34BB-45F6-B83D-3304C8809B61}">
      <dgm:prSet phldrT="[Text]" custT="1"/>
      <dgm:spPr/>
      <dgm:t>
        <a:bodyPr/>
        <a:lstStyle/>
        <a:p>
          <a:pPr algn="l"/>
          <a:r>
            <a:rPr lang="en-US" sz="2400" i="1" dirty="0">
              <a:latin typeface="Arial Rounded MT Bold" panose="020F0704030504030204" pitchFamily="34" charset="0"/>
            </a:rPr>
            <a:t>Projects </a:t>
          </a:r>
          <a:r>
            <a:rPr lang="en-US" sz="2400" i="0" dirty="0">
              <a:latin typeface="Arial Rounded MT Bold" panose="020F0704030504030204" pitchFamily="34" charset="0"/>
            </a:rPr>
            <a:t>subtype remains elevated; expected decline when new </a:t>
          </a:r>
          <a:r>
            <a:rPr lang="en-US" sz="2400" i="1" dirty="0">
              <a:latin typeface="Arial Rounded MT Bold" panose="020F0704030504030204" pitchFamily="34" charset="0"/>
            </a:rPr>
            <a:t>Meter Cycle Change Request </a:t>
          </a:r>
          <a:r>
            <a:rPr lang="en-US" sz="2400" i="0" dirty="0">
              <a:latin typeface="Arial Rounded MT Bold" panose="020F0704030504030204" pitchFamily="34" charset="0"/>
            </a:rPr>
            <a:t>subtype is added with SCR817</a:t>
          </a:r>
          <a:endParaRPr lang="en-US" sz="2400" i="1" dirty="0">
            <a:latin typeface="Arial Rounded MT Bold" panose="020F0704030504030204" pitchFamily="34" charset="0"/>
          </a:endParaRPr>
        </a:p>
      </dgm:t>
    </dgm:pt>
    <dgm:pt modelId="{AD0BFAA1-6F7D-44F3-9ABD-4DAA7ADD5ACB}" type="parTrans" cxnId="{FBDE2F8F-3E6C-4042-8500-CFC196E57564}">
      <dgm:prSet/>
      <dgm:spPr/>
      <dgm:t>
        <a:bodyPr/>
        <a:lstStyle/>
        <a:p>
          <a:endParaRPr lang="en-US"/>
        </a:p>
      </dgm:t>
    </dgm:pt>
    <dgm:pt modelId="{71E8D20D-0F91-4B9D-82E2-8C2A8B33565A}" type="sibTrans" cxnId="{FBDE2F8F-3E6C-4042-8500-CFC196E57564}">
      <dgm:prSet/>
      <dgm:spPr/>
      <dgm:t>
        <a:bodyPr/>
        <a:lstStyle/>
        <a:p>
          <a:endParaRPr lang="en-US"/>
        </a:p>
      </dgm:t>
    </dgm:pt>
    <dgm:pt modelId="{BA7FF927-033D-4084-B252-1EA12DCA9A6B}">
      <dgm:prSet phldrT="[Text]" custT="1"/>
      <dgm:spPr/>
      <dgm:t>
        <a:bodyPr/>
        <a:lstStyle/>
        <a:p>
          <a:pPr algn="l"/>
          <a:endParaRPr lang="en-US" sz="1000" dirty="0">
            <a:latin typeface="Arial Rounded MT Bold" panose="020F0704030504030204" pitchFamily="34" charset="0"/>
          </a:endParaRPr>
        </a:p>
      </dgm:t>
    </dgm:pt>
    <dgm:pt modelId="{8CFB3301-21B3-4BEB-A43E-19F2393156AC}" type="parTrans" cxnId="{CD5ABBBC-66CC-4DEC-ADE4-E9B74C359E17}">
      <dgm:prSet/>
      <dgm:spPr/>
    </dgm:pt>
    <dgm:pt modelId="{94BAD69C-3081-417F-B914-3F1F89334557}" type="sibTrans" cxnId="{CD5ABBBC-66CC-4DEC-ADE4-E9B74C359E17}">
      <dgm:prSet/>
      <dgm:spPr/>
    </dgm:pt>
    <dgm:pt modelId="{371A583A-A03A-4B89-A743-7A32D5C10295}">
      <dgm:prSet phldrT="[Text]" custT="1"/>
      <dgm:spPr/>
      <dgm:t>
        <a:bodyPr/>
        <a:lstStyle/>
        <a:p>
          <a:pPr algn="l"/>
          <a:endParaRPr lang="en-US" sz="1000" dirty="0">
            <a:latin typeface="Arial Rounded MT Bold" panose="020F0704030504030204" pitchFamily="34" charset="0"/>
          </a:endParaRPr>
        </a:p>
      </dgm:t>
    </dgm:pt>
    <dgm:pt modelId="{C534AED7-797A-4214-B92F-97BAB72B585F}" type="parTrans" cxnId="{3F48E8C7-C605-4328-9EF2-73B23640B6F9}">
      <dgm:prSet/>
      <dgm:spPr/>
    </dgm:pt>
    <dgm:pt modelId="{C10DE7BC-187C-451A-A78C-CDD0E16DC32C}" type="sibTrans" cxnId="{3F48E8C7-C605-4328-9EF2-73B23640B6F9}">
      <dgm:prSet/>
      <dgm:spPr/>
    </dgm:pt>
    <dgm:pt modelId="{6137D44F-FD86-43F7-9220-FAE98EDDC90A}">
      <dgm:prSet phldrT="[Text]" custT="1"/>
      <dgm:spPr/>
      <dgm:t>
        <a:bodyPr/>
        <a:lstStyle/>
        <a:p>
          <a:pPr algn="l"/>
          <a:endParaRPr lang="en-US" sz="1000" dirty="0">
            <a:latin typeface="Arial Rounded MT Bold" panose="020F0704030504030204" pitchFamily="34" charset="0"/>
          </a:endParaRPr>
        </a:p>
      </dgm:t>
    </dgm:pt>
    <dgm:pt modelId="{D7A45D83-CA77-40BD-A8D6-E42E568DC6EA}" type="parTrans" cxnId="{21A5712B-7FCE-4ACF-A570-C2E47117B683}">
      <dgm:prSet/>
      <dgm:spPr/>
    </dgm:pt>
    <dgm:pt modelId="{1BA8AA3C-93B6-451A-8C78-171A1A70D621}" type="sibTrans" cxnId="{21A5712B-7FCE-4ACF-A570-C2E47117B683}">
      <dgm:prSet/>
      <dgm:spPr/>
    </dgm:pt>
    <dgm:pt modelId="{C0727D5E-6C12-4BCD-825A-84F5DCF3AFD4}" type="pres">
      <dgm:prSet presAssocID="{DE4B9EAB-636A-44C0-B4F9-D4AE4F66DB43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C1C26A3-6F3E-4B3C-BD82-3281B4DA087C}" type="pres">
      <dgm:prSet presAssocID="{FA84BF92-43C6-4E94-A77F-6263E68B6783}" presName="parentLin" presStyleCnt="0"/>
      <dgm:spPr/>
    </dgm:pt>
    <dgm:pt modelId="{8D263EF1-990E-4235-B334-4F0671851AEE}" type="pres">
      <dgm:prSet presAssocID="{FA84BF92-43C6-4E94-A77F-6263E68B6783}" presName="parentLeftMargin" presStyleLbl="node1" presStyleIdx="0" presStyleCnt="1"/>
      <dgm:spPr/>
      <dgm:t>
        <a:bodyPr/>
        <a:lstStyle/>
        <a:p>
          <a:endParaRPr lang="en-US"/>
        </a:p>
      </dgm:t>
    </dgm:pt>
    <dgm:pt modelId="{4FC84B32-D1CC-469D-BDF0-F53E02EEAA9C}" type="pres">
      <dgm:prSet presAssocID="{FA84BF92-43C6-4E94-A77F-6263E68B6783}" presName="parentText" presStyleLbl="node1" presStyleIdx="0" presStyleCnt="1" custScaleX="131071" custScaleY="481807" custLinFactY="-600000" custLinFactNeighborX="-81507" custLinFactNeighborY="-633275">
        <dgm:presLayoutVars>
          <dgm:chMax val="0"/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C9C22D64-4439-4069-B33D-D3976B592CC4}" type="pres">
      <dgm:prSet presAssocID="{FA84BF92-43C6-4E94-A77F-6263E68B6783}" presName="negativeSpace" presStyleCnt="0"/>
      <dgm:spPr/>
    </dgm:pt>
    <dgm:pt modelId="{12E172B9-01B0-436D-9684-1CCC8FA3FE5C}" type="pres">
      <dgm:prSet presAssocID="{FA84BF92-43C6-4E94-A77F-6263E68B6783}" presName="childText" presStyleLbl="conFgAcc1" presStyleIdx="0" presStyleCnt="1" custScaleX="107323" custScaleY="76714" custLinFactY="-15551" custLinFactNeighborX="1039" custLinFactNeighborY="-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29006C5-96CA-4FE7-938E-3D2EFE009ECB}" type="presOf" srcId="{243BDBD7-706E-4BE2-B24F-D1E63A7DA9AD}" destId="{12E172B9-01B0-436D-9684-1CCC8FA3FE5C}" srcOrd="0" destOrd="19" presId="urn:microsoft.com/office/officeart/2005/8/layout/list1"/>
    <dgm:cxn modelId="{6FDE2C16-3A34-4177-AF61-F19FA27996C8}" type="presOf" srcId="{3FA274E8-69B4-4436-9682-8A7F5AD3D68B}" destId="{12E172B9-01B0-436D-9684-1CCC8FA3FE5C}" srcOrd="0" destOrd="15" presId="urn:microsoft.com/office/officeart/2005/8/layout/list1"/>
    <dgm:cxn modelId="{6F883B78-23EB-4B98-943C-BA59A8FE5AD7}" type="presOf" srcId="{08C3E247-FACD-4216-93E6-06A58632D9E2}" destId="{12E172B9-01B0-436D-9684-1CCC8FA3FE5C}" srcOrd="0" destOrd="9" presId="urn:microsoft.com/office/officeart/2005/8/layout/list1"/>
    <dgm:cxn modelId="{15A19BF9-0C80-492B-B12E-308834522D37}" srcId="{FA84BF92-43C6-4E94-A77F-6263E68B6783}" destId="{25E5CE08-66CF-480E-99EF-825076FD96CC}" srcOrd="27" destOrd="0" parTransId="{76101964-D676-4A05-B266-4ABB12E02F04}" sibTransId="{21344166-8475-4230-97D8-992A3DE35129}"/>
    <dgm:cxn modelId="{9D62E4FD-F1DB-4B74-843D-1C780CEA2072}" type="presOf" srcId="{EB7645EE-628D-4D6D-8C52-84FB4CCE7FA0}" destId="{12E172B9-01B0-436D-9684-1CCC8FA3FE5C}" srcOrd="0" destOrd="3" presId="urn:microsoft.com/office/officeart/2005/8/layout/list1"/>
    <dgm:cxn modelId="{458F1C15-2DAE-40D2-8BA9-83BA55A32F81}" type="presOf" srcId="{09ABD2B9-06CC-4388-805D-643C6B11788C}" destId="{12E172B9-01B0-436D-9684-1CCC8FA3FE5C}" srcOrd="0" destOrd="17" presId="urn:microsoft.com/office/officeart/2005/8/layout/list1"/>
    <dgm:cxn modelId="{391433CA-B3CF-448F-BA3D-BE9B3496244E}" srcId="{FA84BF92-43C6-4E94-A77F-6263E68B6783}" destId="{EC014A8F-2B75-4FDF-BD7B-132ECDBC5374}" srcOrd="7" destOrd="0" parTransId="{5105501E-7858-412F-A613-21C45D6F231A}" sibTransId="{1D1F9729-CD68-418D-9D08-41B5EF7AAB7D}"/>
    <dgm:cxn modelId="{490AFE34-F6BD-4DF6-9C22-D6F9EC3A8416}" type="presOf" srcId="{8B87FA5D-93A3-4822-A382-F05507DD4493}" destId="{12E172B9-01B0-436D-9684-1CCC8FA3FE5C}" srcOrd="0" destOrd="31" presId="urn:microsoft.com/office/officeart/2005/8/layout/list1"/>
    <dgm:cxn modelId="{BAA29F31-7BB5-4270-8FD8-B63D9DD16F8C}" srcId="{FA84BF92-43C6-4E94-A77F-6263E68B6783}" destId="{7A674B2F-5F34-4B22-B75B-61BE372DE2F2}" srcOrd="17" destOrd="0" parTransId="{D6D8D75F-E665-40BC-907B-F7A50F6F7E5F}" sibTransId="{B33E7E92-04D4-4321-88EA-B29DED18D49B}"/>
    <dgm:cxn modelId="{91889A62-2DF9-412A-B68E-677BAA8CF049}" srcId="{FA84BF92-43C6-4E94-A77F-6263E68B6783}" destId="{5A3597F1-4FD8-4B85-AB64-4689226EC3C3}" srcOrd="16" destOrd="0" parTransId="{41D4A6B9-152D-412E-8691-8B87DB737A1D}" sibTransId="{83C95627-CEA9-4A66-B281-B4F1ADEF7903}"/>
    <dgm:cxn modelId="{B78993A8-B0C9-413A-8EDA-55A6C998D1A0}" type="presOf" srcId="{DEB667EB-34BB-45F6-B83D-3304C8809B61}" destId="{12E172B9-01B0-436D-9684-1CCC8FA3FE5C}" srcOrd="0" destOrd="10" presId="urn:microsoft.com/office/officeart/2005/8/layout/list1"/>
    <dgm:cxn modelId="{0BAD340A-AFFD-42F1-BA7E-674173A3424F}" srcId="{FA84BF92-43C6-4E94-A77F-6263E68B6783}" destId="{EB7645EE-628D-4D6D-8C52-84FB4CCE7FA0}" srcOrd="3" destOrd="0" parTransId="{A8323436-D81E-4F28-949A-5EEFF012E3EC}" sibTransId="{0DF3C60F-EDF1-40FD-B848-5BCBDCE3F6EA}"/>
    <dgm:cxn modelId="{E4ADBF20-980D-4A0B-BADA-765C3DEB6709}" type="presOf" srcId="{7BA300ED-E07D-430B-BA8A-AEF8C0735A89}" destId="{12E172B9-01B0-436D-9684-1CCC8FA3FE5C}" srcOrd="0" destOrd="25" presId="urn:microsoft.com/office/officeart/2005/8/layout/list1"/>
    <dgm:cxn modelId="{B568F27B-0E85-4EAC-B2DE-81C9E77FC4FB}" srcId="{DE4B9EAB-636A-44C0-B4F9-D4AE4F66DB43}" destId="{FA84BF92-43C6-4E94-A77F-6263E68B6783}" srcOrd="0" destOrd="0" parTransId="{AC2F3C19-8AC1-497A-9C58-F4EC2BFCFF7F}" sibTransId="{9D7AE265-07BF-4007-A381-FB05BD763012}"/>
    <dgm:cxn modelId="{84E218AA-D828-4B25-A149-FFD433C5CD61}" srcId="{FA84BF92-43C6-4E94-A77F-6263E68B6783}" destId="{DBB241FC-807F-4541-8E34-E752DAC50693}" srcOrd="28" destOrd="0" parTransId="{68D08564-E03F-4C41-868A-E9B35DE208FD}" sibTransId="{24C17237-D818-44A4-A878-DCDBACFB5EFC}"/>
    <dgm:cxn modelId="{B86A6AFB-D9C8-4918-AC83-22BDDD9B6E2B}" type="presOf" srcId="{5A3597F1-4FD8-4B85-AB64-4689226EC3C3}" destId="{12E172B9-01B0-436D-9684-1CCC8FA3FE5C}" srcOrd="0" destOrd="22" presId="urn:microsoft.com/office/officeart/2005/8/layout/list1"/>
    <dgm:cxn modelId="{D54CBD99-5104-45C7-8751-879E6DE62A0D}" type="presOf" srcId="{66A4883B-3C01-42F2-B78B-EC4664BC5834}" destId="{12E172B9-01B0-436D-9684-1CCC8FA3FE5C}" srcOrd="0" destOrd="21" presId="urn:microsoft.com/office/officeart/2005/8/layout/list1"/>
    <dgm:cxn modelId="{088E5675-C584-414D-9438-07753A378EBD}" srcId="{FA84BF92-43C6-4E94-A77F-6263E68B6783}" destId="{2A4915CC-9E92-4E15-ADA1-21548082634D}" srcOrd="24" destOrd="0" parTransId="{3171DF52-83FE-4018-9119-6289581F1E7E}" sibTransId="{AF242507-36F1-4955-B1CC-E45B0E04F2D1}"/>
    <dgm:cxn modelId="{60729415-E2FF-453F-BD3A-135B069CD7FB}" type="presOf" srcId="{E46F0DB7-6AA9-4DC0-BD13-65AC1D43A70C}" destId="{12E172B9-01B0-436D-9684-1CCC8FA3FE5C}" srcOrd="0" destOrd="32" presId="urn:microsoft.com/office/officeart/2005/8/layout/list1"/>
    <dgm:cxn modelId="{34CBDD2B-9E2E-4C3A-B118-AC995944FD1C}" srcId="{FA84BF92-43C6-4E94-A77F-6263E68B6783}" destId="{7BA300ED-E07D-430B-BA8A-AEF8C0735A89}" srcOrd="19" destOrd="0" parTransId="{79E0E6ED-7560-45E0-B626-7501CF853B76}" sibTransId="{39B84EF3-89D7-44A9-8018-F54145C995CD}"/>
    <dgm:cxn modelId="{D03EC580-B371-4568-B553-A23D0E08710C}" srcId="{FA84BF92-43C6-4E94-A77F-6263E68B6783}" destId="{FCD17D24-7D5F-4683-B48C-8BADD42750B8}" srcOrd="23" destOrd="0" parTransId="{E19D8172-F0FD-4755-B0FF-C8DC6BA2D1E7}" sibTransId="{F68BE70F-4D4D-4D3E-8876-1C96BC31C24F}"/>
    <dgm:cxn modelId="{CD5ABBBC-66CC-4DEC-ADE4-E9B74C359E17}" srcId="{FA84BF92-43C6-4E94-A77F-6263E68B6783}" destId="{BA7FF927-033D-4084-B252-1EA12DCA9A6B}" srcOrd="0" destOrd="0" parTransId="{8CFB3301-21B3-4BEB-A43E-19F2393156AC}" sibTransId="{94BAD69C-3081-417F-B914-3F1F89334557}"/>
    <dgm:cxn modelId="{0F6A7E72-9CDC-474D-9F4D-CBE17A49F111}" srcId="{FA84BF92-43C6-4E94-A77F-6263E68B6783}" destId="{3FA274E8-69B4-4436-9682-8A7F5AD3D68B}" srcOrd="9" destOrd="0" parTransId="{B3827675-69D9-4FDD-8F7F-F88ACACABCDA}" sibTransId="{A8382096-1421-4A2E-A8F5-7A0B7261ECA5}"/>
    <dgm:cxn modelId="{ADBDB941-25DD-4F79-A855-39F101EA072D}" type="presOf" srcId="{60360677-1876-48B5-B743-77D897B7DAC5}" destId="{12E172B9-01B0-436D-9684-1CCC8FA3FE5C}" srcOrd="0" destOrd="24" presId="urn:microsoft.com/office/officeart/2005/8/layout/list1"/>
    <dgm:cxn modelId="{51B0ED25-D7C9-4514-B82C-8E05E8439076}" type="presOf" srcId="{EC014A8F-2B75-4FDF-BD7B-132ECDBC5374}" destId="{12E172B9-01B0-436D-9684-1CCC8FA3FE5C}" srcOrd="0" destOrd="13" presId="urn:microsoft.com/office/officeart/2005/8/layout/list1"/>
    <dgm:cxn modelId="{9E443ECA-53DD-46F7-8949-528839B84532}" srcId="{FA84BF92-43C6-4E94-A77F-6263E68B6783}" destId="{243BDBD7-706E-4BE2-B24F-D1E63A7DA9AD}" srcOrd="13" destOrd="0" parTransId="{7EDDA211-035E-48C8-8EA7-7964998C027F}" sibTransId="{6BC3E442-E591-41AF-BB18-A39E2D664D9D}"/>
    <dgm:cxn modelId="{B65A40A6-9EC9-4D40-92F6-4045BB40CCB0}" srcId="{FA84BF92-43C6-4E94-A77F-6263E68B6783}" destId="{62CB1063-4617-4BE8-AADF-5C490A23F10B}" srcOrd="10" destOrd="0" parTransId="{209969A0-6A47-415F-AE10-69CCBE87C729}" sibTransId="{50A88B89-FD24-4787-894F-FE64AC3D32EC}"/>
    <dgm:cxn modelId="{F9FAD76D-851B-4366-958B-9D2C69431459}" type="presOf" srcId="{6137D44F-FD86-43F7-9220-FAE98EDDC90A}" destId="{12E172B9-01B0-436D-9684-1CCC8FA3FE5C}" srcOrd="0" destOrd="2" presId="urn:microsoft.com/office/officeart/2005/8/layout/list1"/>
    <dgm:cxn modelId="{C9BA199B-7DA9-41BF-B183-2AE2FDF88470}" type="presOf" srcId="{BEFEE381-F77E-4DBA-AA61-94EFE9C3037C}" destId="{12E172B9-01B0-436D-9684-1CCC8FA3FE5C}" srcOrd="0" destOrd="14" presId="urn:microsoft.com/office/officeart/2005/8/layout/list1"/>
    <dgm:cxn modelId="{630F8726-EA46-4830-BBA5-F062832A148E}" type="presOf" srcId="{19352DEA-5406-4461-95FA-8FECE7A71609}" destId="{12E172B9-01B0-436D-9684-1CCC8FA3FE5C}" srcOrd="0" destOrd="5" presId="urn:microsoft.com/office/officeart/2005/8/layout/list1"/>
    <dgm:cxn modelId="{5975B7DD-2C8F-4E9A-9E13-E537ED88996A}" type="presOf" srcId="{7A674B2F-5F34-4B22-B75B-61BE372DE2F2}" destId="{12E172B9-01B0-436D-9684-1CCC8FA3FE5C}" srcOrd="0" destOrd="23" presId="urn:microsoft.com/office/officeart/2005/8/layout/list1"/>
    <dgm:cxn modelId="{CC8D2102-31A6-45FE-9A31-5DA5D2C03604}" srcId="{FA84BF92-43C6-4E94-A77F-6263E68B6783}" destId="{728E2547-294C-4A43-A895-F8EEB9E9FA4E}" srcOrd="21" destOrd="0" parTransId="{CE5A86D8-170C-4608-8AC2-281F8CAB37AD}" sibTransId="{F6AB3AA6-D938-4004-AA5E-6D9C40473692}"/>
    <dgm:cxn modelId="{F99327F0-37F2-441D-845B-5F9FF51FFB41}" srcId="{FA84BF92-43C6-4E94-A77F-6263E68B6783}" destId="{8C37E17B-0716-465F-9295-F86423B50129}" srcOrd="6" destOrd="0" parTransId="{1DDB3DCA-5983-4D0B-8A58-30AB86B265DF}" sibTransId="{A6B7FC7D-4720-475C-96EB-E9B8BE442970}"/>
    <dgm:cxn modelId="{68686242-FDFE-4F83-9185-25616589AB82}" type="presOf" srcId="{9DC48FF7-1CC5-4095-B8AA-F6707456F148}" destId="{12E172B9-01B0-436D-9684-1CCC8FA3FE5C}" srcOrd="0" destOrd="4" presId="urn:microsoft.com/office/officeart/2005/8/layout/list1"/>
    <dgm:cxn modelId="{DB0F379D-96A0-4F5B-B86B-1681A303F86A}" srcId="{FA84BF92-43C6-4E94-A77F-6263E68B6783}" destId="{8B87FA5D-93A3-4822-A382-F05507DD4493}" srcOrd="25" destOrd="0" parTransId="{0D067BE4-E649-4FF9-8A95-0E36C82651D3}" sibTransId="{C24AFDE3-3314-4997-9035-C858C151D6AC}"/>
    <dgm:cxn modelId="{B70785A5-1447-4D43-AB42-20562CF1FB1E}" type="presOf" srcId="{728E2547-294C-4A43-A895-F8EEB9E9FA4E}" destId="{12E172B9-01B0-436D-9684-1CCC8FA3FE5C}" srcOrd="0" destOrd="27" presId="urn:microsoft.com/office/officeart/2005/8/layout/list1"/>
    <dgm:cxn modelId="{92760E39-B4EC-4042-AA8B-D2B423C367E2}" srcId="{FA84BF92-43C6-4E94-A77F-6263E68B6783}" destId="{CCBA0F37-B6C4-4C0E-95AC-2BCAF8CA907B}" srcOrd="22" destOrd="0" parTransId="{3EA642AB-6BD4-4CF6-809E-FBD11F817AD6}" sibTransId="{80BD9E81-219D-4BFB-B250-B870007E3DD9}"/>
    <dgm:cxn modelId="{4CC8E0DC-C9A7-40D9-BE68-F5026FA8AD69}" srcId="{FA84BF92-43C6-4E94-A77F-6263E68B6783}" destId="{9058E68A-C0A4-4470-8693-D1BDAB7735A1}" srcOrd="12" destOrd="0" parTransId="{B27B0F0C-2FD8-428A-A9EB-87F03080F0CC}" sibTransId="{28D0DA5F-A7F3-4E66-8F96-C06A08328993}"/>
    <dgm:cxn modelId="{15EA08D3-9EBE-49A0-AE1E-4A44B884CEA8}" type="presOf" srcId="{10D69362-19AE-41B9-B8DF-804CB1F5DC1E}" destId="{12E172B9-01B0-436D-9684-1CCC8FA3FE5C}" srcOrd="0" destOrd="20" presId="urn:microsoft.com/office/officeart/2005/8/layout/list1"/>
    <dgm:cxn modelId="{4B7B7992-10E1-4FF2-921D-83BA4B7536D1}" type="presOf" srcId="{0B8C2C35-635D-4857-9ACC-2C5E88EB9E9A}" destId="{12E172B9-01B0-436D-9684-1CCC8FA3FE5C}" srcOrd="0" destOrd="8" presId="urn:microsoft.com/office/officeart/2005/8/layout/list1"/>
    <dgm:cxn modelId="{A990A585-2A5A-417B-A28D-19C2330F0522}" srcId="{9DC48FF7-1CC5-4095-B8AA-F6707456F148}" destId="{D346D4F9-458E-412F-A9CF-6DC2477A55CF}" srcOrd="1" destOrd="0" parTransId="{F66B85B3-020D-47CB-BEC9-AFAC021D2F5C}" sibTransId="{EE55B893-378E-4601-BBBC-726D4CDEE7E0}"/>
    <dgm:cxn modelId="{281B0F03-656C-4CF9-95F4-F1B28EDD44B9}" srcId="{FA84BF92-43C6-4E94-A77F-6263E68B6783}" destId="{E46F0DB7-6AA9-4DC0-BD13-65AC1D43A70C}" srcOrd="26" destOrd="0" parTransId="{1934C08E-16AE-43C1-B984-DD3252A314B7}" sibTransId="{85803A8F-AF91-4F3D-8E99-853E936E4715}"/>
    <dgm:cxn modelId="{AACD4BA3-B1F0-442B-AF14-46CCA80DEC23}" srcId="{9DC48FF7-1CC5-4095-B8AA-F6707456F148}" destId="{08C3E247-FACD-4216-93E6-06A58632D9E2}" srcOrd="4" destOrd="0" parTransId="{6FF532CE-E28E-498D-9B29-09B862A00C52}" sibTransId="{8B5AD119-A93D-4254-B533-AE9A8CDFA7B0}"/>
    <dgm:cxn modelId="{B1405BCA-603B-4616-82C8-61689CBC0061}" srcId="{9DC48FF7-1CC5-4095-B8AA-F6707456F148}" destId="{0B8C2C35-635D-4857-9ACC-2C5E88EB9E9A}" srcOrd="3" destOrd="0" parTransId="{718620E4-5DF5-40AB-BA11-E93BDA4C2A35}" sibTransId="{678B3AB4-BABD-4B1C-9E91-B4687D32E29E}"/>
    <dgm:cxn modelId="{21A5712B-7FCE-4ACF-A570-C2E47117B683}" srcId="{FA84BF92-43C6-4E94-A77F-6263E68B6783}" destId="{6137D44F-FD86-43F7-9220-FAE98EDDC90A}" srcOrd="2" destOrd="0" parTransId="{D7A45D83-CA77-40BD-A8D6-E42E568DC6EA}" sibTransId="{1BA8AA3C-93B6-451A-8C78-171A1A70D621}"/>
    <dgm:cxn modelId="{99506C27-94AA-4EC4-8E19-2B729DA21854}" srcId="{FA84BF92-43C6-4E94-A77F-6263E68B6783}" destId="{2E9CE74F-1444-4FFD-9804-D4D0D6E6D32C}" srcOrd="5" destOrd="0" parTransId="{A019D24F-5F3A-430D-9FE6-C2B52D2ABA2F}" sibTransId="{C3C1D251-1FF6-4A8F-A24D-5FC573644C19}"/>
    <dgm:cxn modelId="{524354F7-303B-4E87-8D02-F58D20436E5A}" type="presOf" srcId="{25E5CE08-66CF-480E-99EF-825076FD96CC}" destId="{12E172B9-01B0-436D-9684-1CCC8FA3FE5C}" srcOrd="0" destOrd="33" presId="urn:microsoft.com/office/officeart/2005/8/layout/list1"/>
    <dgm:cxn modelId="{F49C7321-D0A6-45EB-A861-6C8FBB6426E7}" type="presOf" srcId="{8C37E17B-0716-465F-9295-F86423B50129}" destId="{12E172B9-01B0-436D-9684-1CCC8FA3FE5C}" srcOrd="0" destOrd="12" presId="urn:microsoft.com/office/officeart/2005/8/layout/list1"/>
    <dgm:cxn modelId="{E5A409EE-812D-4013-B2C1-5F62F1E51AE7}" type="presOf" srcId="{371A583A-A03A-4B89-A743-7A32D5C10295}" destId="{12E172B9-01B0-436D-9684-1CCC8FA3FE5C}" srcOrd="0" destOrd="1" presId="urn:microsoft.com/office/officeart/2005/8/layout/list1"/>
    <dgm:cxn modelId="{F2369094-47E2-4801-B3D0-6A04F75E1092}" type="presOf" srcId="{62CB1063-4617-4BE8-AADF-5C490A23F10B}" destId="{12E172B9-01B0-436D-9684-1CCC8FA3FE5C}" srcOrd="0" destOrd="16" presId="urn:microsoft.com/office/officeart/2005/8/layout/list1"/>
    <dgm:cxn modelId="{A3EBE612-2754-4948-9CFA-8B44FE5E9C14}" type="presOf" srcId="{2E9CE74F-1444-4FFD-9804-D4D0D6E6D32C}" destId="{12E172B9-01B0-436D-9684-1CCC8FA3FE5C}" srcOrd="0" destOrd="11" presId="urn:microsoft.com/office/officeart/2005/8/layout/list1"/>
    <dgm:cxn modelId="{4BCE8D29-5696-4CF8-BE2A-87435836A477}" type="presOf" srcId="{FA84BF92-43C6-4E94-A77F-6263E68B6783}" destId="{4FC84B32-D1CC-469D-BDF0-F53E02EEAA9C}" srcOrd="1" destOrd="0" presId="urn:microsoft.com/office/officeart/2005/8/layout/list1"/>
    <dgm:cxn modelId="{037B3D4E-668B-44A5-9F27-4B853A854119}" type="presOf" srcId="{126363CD-192A-4DAF-88C9-9810971313DC}" destId="{12E172B9-01B0-436D-9684-1CCC8FA3FE5C}" srcOrd="0" destOrd="7" presId="urn:microsoft.com/office/officeart/2005/8/layout/list1"/>
    <dgm:cxn modelId="{3F79118F-9E3A-4DAF-8229-EF8AAF67EFCF}" srcId="{9DC48FF7-1CC5-4095-B8AA-F6707456F148}" destId="{126363CD-192A-4DAF-88C9-9810971313DC}" srcOrd="2" destOrd="0" parTransId="{DAD88C54-BAFF-4AB7-A0A6-C8968DB0E22B}" sibTransId="{A2A3EF98-0B5B-4B52-916B-9E2A344D7C15}"/>
    <dgm:cxn modelId="{24476192-D082-4032-AC51-71C749C28330}" srcId="{FA84BF92-43C6-4E94-A77F-6263E68B6783}" destId="{10D69362-19AE-41B9-B8DF-804CB1F5DC1E}" srcOrd="14" destOrd="0" parTransId="{6868A9B2-7B38-4AA6-A07E-06BAC5C8C35B}" sibTransId="{C2132568-B796-42AD-9963-F007F4BBF314}"/>
    <dgm:cxn modelId="{DA133432-B0A0-430D-B4B6-AD74F8A2773F}" type="presOf" srcId="{01733EBB-9937-41B0-9E73-CB0D031D85C6}" destId="{12E172B9-01B0-436D-9684-1CCC8FA3FE5C}" srcOrd="0" destOrd="26" presId="urn:microsoft.com/office/officeart/2005/8/layout/list1"/>
    <dgm:cxn modelId="{40F29A94-1F98-409F-9315-D10329287095}" type="presOf" srcId="{BA7FF927-033D-4084-B252-1EA12DCA9A6B}" destId="{12E172B9-01B0-436D-9684-1CCC8FA3FE5C}" srcOrd="0" destOrd="0" presId="urn:microsoft.com/office/officeart/2005/8/layout/list1"/>
    <dgm:cxn modelId="{71B5CCF6-AE3A-4911-A854-D9A8A9C54DA3}" srcId="{FA84BF92-43C6-4E94-A77F-6263E68B6783}" destId="{09ABD2B9-06CC-4388-805D-643C6B11788C}" srcOrd="11" destOrd="0" parTransId="{779FFFC8-C3E9-44C6-9F61-9332B040EFBB}" sibTransId="{81BA67E8-861D-431F-9F4D-F743F5481BF0}"/>
    <dgm:cxn modelId="{3F48E8C7-C605-4328-9EF2-73B23640B6F9}" srcId="{FA84BF92-43C6-4E94-A77F-6263E68B6783}" destId="{371A583A-A03A-4B89-A743-7A32D5C10295}" srcOrd="1" destOrd="0" parTransId="{C534AED7-797A-4214-B92F-97BAB72B585F}" sibTransId="{C10DE7BC-187C-451A-A78C-CDD0E16DC32C}"/>
    <dgm:cxn modelId="{5770F8F3-EE84-41D0-8FCB-979E32BB9270}" type="presOf" srcId="{FCD17D24-7D5F-4683-B48C-8BADD42750B8}" destId="{12E172B9-01B0-436D-9684-1CCC8FA3FE5C}" srcOrd="0" destOrd="29" presId="urn:microsoft.com/office/officeart/2005/8/layout/list1"/>
    <dgm:cxn modelId="{D84C9C5D-6264-4133-BDB4-EB59D4539014}" type="presOf" srcId="{CCBA0F37-B6C4-4C0E-95AC-2BCAF8CA907B}" destId="{12E172B9-01B0-436D-9684-1CCC8FA3FE5C}" srcOrd="0" destOrd="28" presId="urn:microsoft.com/office/officeart/2005/8/layout/list1"/>
    <dgm:cxn modelId="{C7805960-ECC9-43E0-AAD8-F67026F4BC55}" type="presOf" srcId="{DE4B9EAB-636A-44C0-B4F9-D4AE4F66DB43}" destId="{C0727D5E-6C12-4BCD-825A-84F5DCF3AFD4}" srcOrd="0" destOrd="0" presId="urn:microsoft.com/office/officeart/2005/8/layout/list1"/>
    <dgm:cxn modelId="{C96A89CE-2539-42D8-8E5B-2C00218016BB}" srcId="{FA84BF92-43C6-4E94-A77F-6263E68B6783}" destId="{66A4883B-3C01-42F2-B78B-EC4664BC5834}" srcOrd="15" destOrd="0" parTransId="{D0BE71BF-182F-4EE2-9E86-085F73994BF5}" sibTransId="{02BF8A39-21B8-47AA-8C6A-4F104B15F90C}"/>
    <dgm:cxn modelId="{D249DF37-5BB8-45A8-B64D-673876E73B0F}" type="presOf" srcId="{D346D4F9-458E-412F-A9CF-6DC2477A55CF}" destId="{12E172B9-01B0-436D-9684-1CCC8FA3FE5C}" srcOrd="0" destOrd="6" presId="urn:microsoft.com/office/officeart/2005/8/layout/list1"/>
    <dgm:cxn modelId="{1591E922-5655-44B9-AA3F-CD8925B7ED5D}" type="presOf" srcId="{DBB241FC-807F-4541-8E34-E752DAC50693}" destId="{12E172B9-01B0-436D-9684-1CCC8FA3FE5C}" srcOrd="0" destOrd="34" presId="urn:microsoft.com/office/officeart/2005/8/layout/list1"/>
    <dgm:cxn modelId="{ABE42F8C-F774-45F2-8ED8-5A65D16FE9F7}" srcId="{FA84BF92-43C6-4E94-A77F-6263E68B6783}" destId="{01733EBB-9937-41B0-9E73-CB0D031D85C6}" srcOrd="20" destOrd="0" parTransId="{3B0BFD9D-0455-4DC2-BBB4-385886D9EA5F}" sibTransId="{E296A606-1078-4383-B618-82CCE689E7B3}"/>
    <dgm:cxn modelId="{FBDE2F8F-3E6C-4042-8500-CFC196E57564}" srcId="{9DC48FF7-1CC5-4095-B8AA-F6707456F148}" destId="{DEB667EB-34BB-45F6-B83D-3304C8809B61}" srcOrd="5" destOrd="0" parTransId="{AD0BFAA1-6F7D-44F3-9ABD-4DAA7ADD5ACB}" sibTransId="{71E8D20D-0F91-4B9D-82E2-8C2A8B33565A}"/>
    <dgm:cxn modelId="{33320C62-C43B-47FC-96AE-640F80DE87D7}" type="presOf" srcId="{FA84BF92-43C6-4E94-A77F-6263E68B6783}" destId="{8D263EF1-990E-4235-B334-4F0671851AEE}" srcOrd="0" destOrd="0" presId="urn:microsoft.com/office/officeart/2005/8/layout/list1"/>
    <dgm:cxn modelId="{B74A79F0-6D3B-4A9E-9269-B5B71640C102}" srcId="{FA84BF92-43C6-4E94-A77F-6263E68B6783}" destId="{9DC48FF7-1CC5-4095-B8AA-F6707456F148}" srcOrd="4" destOrd="0" parTransId="{35389F8B-ADDE-4565-8C81-9AAF6E9420B4}" sibTransId="{4DBC26AF-8F82-4BB0-A4DB-FE3B58DC64D0}"/>
    <dgm:cxn modelId="{C633BA50-5990-418E-9019-68DDD5B8B6AD}" type="presOf" srcId="{9058E68A-C0A4-4470-8693-D1BDAB7735A1}" destId="{12E172B9-01B0-436D-9684-1CCC8FA3FE5C}" srcOrd="0" destOrd="18" presId="urn:microsoft.com/office/officeart/2005/8/layout/list1"/>
    <dgm:cxn modelId="{C55ECFD9-784E-4AAA-A332-BAC69EDB4B54}" srcId="{9DC48FF7-1CC5-4095-B8AA-F6707456F148}" destId="{19352DEA-5406-4461-95FA-8FECE7A71609}" srcOrd="0" destOrd="0" parTransId="{54CD9574-1AE7-437F-BE1D-148140B9D3D0}" sibTransId="{72089AAB-B8A2-4932-BA69-6F56DBC1961E}"/>
    <dgm:cxn modelId="{793E5E14-E99B-4D4C-8CB5-761BEFE3771C}" srcId="{FA84BF92-43C6-4E94-A77F-6263E68B6783}" destId="{60360677-1876-48B5-B743-77D897B7DAC5}" srcOrd="18" destOrd="0" parTransId="{5F1CD317-5C64-45B0-B723-06549E46CA74}" sibTransId="{4E43829D-2B3A-44E8-96FA-2EAE5B552683}"/>
    <dgm:cxn modelId="{F604CE6E-93DE-49FE-A2DB-3718E45D5567}" type="presOf" srcId="{2A4915CC-9E92-4E15-ADA1-21548082634D}" destId="{12E172B9-01B0-436D-9684-1CCC8FA3FE5C}" srcOrd="0" destOrd="30" presId="urn:microsoft.com/office/officeart/2005/8/layout/list1"/>
    <dgm:cxn modelId="{F8F5E1AE-64E7-4184-A1C3-A205A3AB915F}" srcId="{FA84BF92-43C6-4E94-A77F-6263E68B6783}" destId="{BEFEE381-F77E-4DBA-AA61-94EFE9C3037C}" srcOrd="8" destOrd="0" parTransId="{ECE2280C-C503-47E8-B08F-C3CF446CF935}" sibTransId="{89613117-12E5-4459-BF8B-10E23D166708}"/>
    <dgm:cxn modelId="{D54E0A0A-A053-4980-A578-2021456ACE82}" type="presParOf" srcId="{C0727D5E-6C12-4BCD-825A-84F5DCF3AFD4}" destId="{0C1C26A3-6F3E-4B3C-BD82-3281B4DA087C}" srcOrd="0" destOrd="0" presId="urn:microsoft.com/office/officeart/2005/8/layout/list1"/>
    <dgm:cxn modelId="{5E2FA87F-495A-47E1-87D1-96EA0DC43CD9}" type="presParOf" srcId="{0C1C26A3-6F3E-4B3C-BD82-3281B4DA087C}" destId="{8D263EF1-990E-4235-B334-4F0671851AEE}" srcOrd="0" destOrd="0" presId="urn:microsoft.com/office/officeart/2005/8/layout/list1"/>
    <dgm:cxn modelId="{65B732AF-1491-48A0-BDBB-4321A532662C}" type="presParOf" srcId="{0C1C26A3-6F3E-4B3C-BD82-3281B4DA087C}" destId="{4FC84B32-D1CC-469D-BDF0-F53E02EEAA9C}" srcOrd="1" destOrd="0" presId="urn:microsoft.com/office/officeart/2005/8/layout/list1"/>
    <dgm:cxn modelId="{6927FE29-DEFD-40AB-9EFB-AA0CDACE3743}" type="presParOf" srcId="{C0727D5E-6C12-4BCD-825A-84F5DCF3AFD4}" destId="{C9C22D64-4439-4069-B33D-D3976B592CC4}" srcOrd="1" destOrd="0" presId="urn:microsoft.com/office/officeart/2005/8/layout/list1"/>
    <dgm:cxn modelId="{3C435E92-E3A0-4C87-94C1-BECEEBBD5266}" type="presParOf" srcId="{C0727D5E-6C12-4BCD-825A-84F5DCF3AFD4}" destId="{12E172B9-01B0-436D-9684-1CCC8FA3FE5C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E4B9EAB-636A-44C0-B4F9-D4AE4F66DB43}" type="doc">
      <dgm:prSet loTypeId="urn:microsoft.com/office/officeart/2005/8/layout/list1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A84BF92-43C6-4E94-A77F-6263E68B6783}">
      <dgm:prSet phldrT="[Text]" custT="1"/>
      <dgm:spPr/>
      <dgm:t>
        <a:bodyPr/>
        <a:lstStyle/>
        <a:p>
          <a:pPr algn="l"/>
          <a:r>
            <a:rPr lang="en-US" sz="2400" dirty="0">
              <a:latin typeface="Arial Rounded MT Bold" panose="020F0704030504030204" pitchFamily="34" charset="0"/>
            </a:rPr>
            <a:t>Next Meeting</a:t>
          </a:r>
        </a:p>
      </dgm:t>
    </dgm:pt>
    <dgm:pt modelId="{AC2F3C19-8AC1-497A-9C58-F4EC2BFCFF7F}" type="parTrans" cxnId="{B568F27B-0E85-4EAC-B2DE-81C9E77FC4FB}">
      <dgm:prSet/>
      <dgm:spPr/>
      <dgm:t>
        <a:bodyPr/>
        <a:lstStyle/>
        <a:p>
          <a:endParaRPr lang="en-US"/>
        </a:p>
      </dgm:t>
    </dgm:pt>
    <dgm:pt modelId="{9D7AE265-07BF-4007-A381-FB05BD763012}" type="sibTrans" cxnId="{B568F27B-0E85-4EAC-B2DE-81C9E77FC4FB}">
      <dgm:prSet/>
      <dgm:spPr/>
      <dgm:t>
        <a:bodyPr/>
        <a:lstStyle/>
        <a:p>
          <a:endParaRPr lang="en-US"/>
        </a:p>
      </dgm:t>
    </dgm:pt>
    <dgm:pt modelId="{C9597999-C23F-4867-9D73-E667FAF56258}">
      <dgm:prSet phldrT="[Text]"/>
      <dgm:spPr/>
      <dgm:t>
        <a:bodyPr anchor="ctr" anchorCtr="0"/>
        <a:lstStyle/>
        <a:p>
          <a:endParaRPr lang="en-US" sz="3600" dirty="0"/>
        </a:p>
      </dgm:t>
    </dgm:pt>
    <dgm:pt modelId="{3299E4A5-BF55-4FA8-9E3A-52EEB823A552}" type="parTrans" cxnId="{EF3B716A-6DC4-43B4-8D02-13D903C81653}">
      <dgm:prSet/>
      <dgm:spPr/>
      <dgm:t>
        <a:bodyPr/>
        <a:lstStyle/>
        <a:p>
          <a:endParaRPr lang="en-US"/>
        </a:p>
      </dgm:t>
    </dgm:pt>
    <dgm:pt modelId="{30CA58D9-FFDA-4ABA-B294-0F7E8E30514C}" type="sibTrans" cxnId="{EF3B716A-6DC4-43B4-8D02-13D903C81653}">
      <dgm:prSet/>
      <dgm:spPr/>
      <dgm:t>
        <a:bodyPr/>
        <a:lstStyle/>
        <a:p>
          <a:endParaRPr lang="en-US"/>
        </a:p>
      </dgm:t>
    </dgm:pt>
    <dgm:pt modelId="{6F21C453-A58B-4B81-AFAB-70ADB592197E}">
      <dgm:prSet phldrT="[Text]" custT="1"/>
      <dgm:spPr/>
      <dgm:t>
        <a:bodyPr anchor="ctr" anchorCtr="0"/>
        <a:lstStyle/>
        <a:p>
          <a:r>
            <a:rPr lang="en-US" sz="2000" b="0" dirty="0">
              <a:latin typeface="Calibri" panose="020F0502020204030204" pitchFamily="34" charset="0"/>
              <a:cs typeface="Calibri" panose="020F0502020204030204" pitchFamily="34" charset="0"/>
            </a:rPr>
            <a:t>Thursday</a:t>
          </a:r>
          <a:r>
            <a:rPr lang="en-US" sz="2000" b="1" dirty="0">
              <a:latin typeface="Calibri" panose="020F0502020204030204" pitchFamily="34" charset="0"/>
              <a:cs typeface="Calibri" panose="020F0502020204030204" pitchFamily="34" charset="0"/>
            </a:rPr>
            <a:t>, April 20</a:t>
          </a:r>
          <a:r>
            <a:rPr lang="en-US" sz="2000" b="1" baseline="30000" dirty="0">
              <a:latin typeface="Calibri" panose="020F0502020204030204" pitchFamily="34" charset="0"/>
              <a:cs typeface="Calibri" panose="020F0502020204030204" pitchFamily="34" charset="0"/>
            </a:rPr>
            <a:t>th</a:t>
          </a:r>
          <a:r>
            <a:rPr lang="en-US" sz="2000" b="1" dirty="0">
              <a:latin typeface="Calibri" panose="020F0502020204030204" pitchFamily="34" charset="0"/>
              <a:cs typeface="Calibri" panose="020F0502020204030204" pitchFamily="34" charset="0"/>
            </a:rPr>
            <a:t> 9:30 AM, WebEx only</a:t>
          </a:r>
        </a:p>
      </dgm:t>
    </dgm:pt>
    <dgm:pt modelId="{5D912685-8639-4279-A484-1E343D888EC8}" type="parTrans" cxnId="{41BD0880-3FA0-48A3-AD46-2E99EDF203BF}">
      <dgm:prSet/>
      <dgm:spPr/>
      <dgm:t>
        <a:bodyPr/>
        <a:lstStyle/>
        <a:p>
          <a:endParaRPr lang="en-US"/>
        </a:p>
      </dgm:t>
    </dgm:pt>
    <dgm:pt modelId="{57E41018-1B6B-4420-A377-F5C2168EB71B}" type="sibTrans" cxnId="{41BD0880-3FA0-48A3-AD46-2E99EDF203BF}">
      <dgm:prSet/>
      <dgm:spPr/>
      <dgm:t>
        <a:bodyPr/>
        <a:lstStyle/>
        <a:p>
          <a:endParaRPr lang="en-US"/>
        </a:p>
      </dgm:t>
    </dgm:pt>
    <dgm:pt modelId="{D2506135-395C-47B0-8DA9-C3F76649FF22}">
      <dgm:prSet phldrT="[Text]" custT="1"/>
      <dgm:spPr/>
      <dgm:t>
        <a:bodyPr anchor="ctr" anchorCtr="0"/>
        <a:lstStyle/>
        <a:p>
          <a:r>
            <a:rPr lang="en-US" sz="2000" dirty="0">
              <a:latin typeface="Calibri" panose="020F0502020204030204" pitchFamily="34" charset="0"/>
              <a:cs typeface="Calibri" panose="020F0502020204030204" pitchFamily="34" charset="0"/>
            </a:rPr>
            <a:t>On the </a:t>
          </a:r>
          <a:r>
            <a:rPr lang="en-US" sz="2000" b="1" dirty="0">
              <a:latin typeface="Calibri" panose="020F0502020204030204" pitchFamily="34" charset="0"/>
              <a:cs typeface="Calibri" panose="020F0502020204030204" pitchFamily="34" charset="0"/>
            </a:rPr>
            <a:t>Agenda</a:t>
          </a:r>
          <a:r>
            <a:rPr lang="en-US" sz="2000" dirty="0">
              <a:latin typeface="Calibri" panose="020F0502020204030204" pitchFamily="34" charset="0"/>
              <a:cs typeface="Calibri" panose="020F0502020204030204" pitchFamily="34" charset="0"/>
            </a:rPr>
            <a:t>:</a:t>
          </a:r>
        </a:p>
      </dgm:t>
    </dgm:pt>
    <dgm:pt modelId="{5AE6885F-1A01-4324-A69E-284DA5FAEB5E}" type="parTrans" cxnId="{9527099C-48BD-4C52-BE1B-F581599A9067}">
      <dgm:prSet/>
      <dgm:spPr/>
      <dgm:t>
        <a:bodyPr/>
        <a:lstStyle/>
        <a:p>
          <a:endParaRPr lang="en-US"/>
        </a:p>
      </dgm:t>
    </dgm:pt>
    <dgm:pt modelId="{D79BAE52-B8CB-4181-ACDC-6CE5498C10F0}" type="sibTrans" cxnId="{9527099C-48BD-4C52-BE1B-F581599A9067}">
      <dgm:prSet/>
      <dgm:spPr/>
      <dgm:t>
        <a:bodyPr/>
        <a:lstStyle/>
        <a:p>
          <a:endParaRPr lang="en-US"/>
        </a:p>
      </dgm:t>
    </dgm:pt>
    <dgm:pt modelId="{A00CC55C-C72B-47E2-9AE1-1FA65D7AAADD}">
      <dgm:prSet phldrT="[Text]" custT="1"/>
      <dgm:spPr/>
      <dgm:t>
        <a:bodyPr anchor="ctr" anchorCtr="0"/>
        <a:lstStyle/>
        <a:p>
          <a:pPr>
            <a:buFont typeface="Wingdings" panose="05000000000000000000" pitchFamily="2" charset="2"/>
            <a:buChar char="q"/>
          </a:pPr>
          <a:endParaRPr lang="en-US" sz="2000" dirty="0">
            <a:latin typeface="Arial Rounded MT Bold" panose="020F0704030504030204" pitchFamily="34" charset="0"/>
          </a:endParaRPr>
        </a:p>
      </dgm:t>
    </dgm:pt>
    <dgm:pt modelId="{51C22535-9E0E-469C-8BEF-51899D86B06A}" type="parTrans" cxnId="{AA6C1FE1-D30E-4BFF-8708-BC6FCAF80051}">
      <dgm:prSet/>
      <dgm:spPr/>
      <dgm:t>
        <a:bodyPr/>
        <a:lstStyle/>
        <a:p>
          <a:endParaRPr lang="en-US"/>
        </a:p>
      </dgm:t>
    </dgm:pt>
    <dgm:pt modelId="{29076AEE-A5EE-45EE-B91F-406449F3592D}" type="sibTrans" cxnId="{AA6C1FE1-D30E-4BFF-8708-BC6FCAF80051}">
      <dgm:prSet/>
      <dgm:spPr/>
      <dgm:t>
        <a:bodyPr/>
        <a:lstStyle/>
        <a:p>
          <a:endParaRPr lang="en-US"/>
        </a:p>
      </dgm:t>
    </dgm:pt>
    <dgm:pt modelId="{F4442908-9FC7-4167-9B10-7F40337E004E}">
      <dgm:prSet phldrT="[Text]" custT="1"/>
      <dgm:spPr/>
      <dgm:t>
        <a:bodyPr anchor="ctr" anchorCtr="0"/>
        <a:lstStyle/>
        <a:p>
          <a:pPr>
            <a:buFont typeface="Arial" panose="020B0604020202020204" pitchFamily="34" charset="0"/>
            <a:buChar char="•"/>
          </a:pPr>
          <a:r>
            <a:rPr lang="en-US" sz="1800" dirty="0">
              <a:latin typeface="Calibri" panose="020F0502020204030204" pitchFamily="34" charset="0"/>
              <a:cs typeface="Calibri" panose="020F0502020204030204" pitchFamily="34" charset="0"/>
            </a:rPr>
            <a:t>System Instances &amp; MT Performance</a:t>
          </a:r>
        </a:p>
      </dgm:t>
    </dgm:pt>
    <dgm:pt modelId="{5E884D67-B5C7-4191-A5DE-52A457D75071}" type="parTrans" cxnId="{FF47E610-8108-4CF2-A294-DCB652E90F5B}">
      <dgm:prSet/>
      <dgm:spPr/>
      <dgm:t>
        <a:bodyPr/>
        <a:lstStyle/>
        <a:p>
          <a:endParaRPr lang="en-US"/>
        </a:p>
      </dgm:t>
    </dgm:pt>
    <dgm:pt modelId="{08EE3E14-3055-4699-87E9-1C905EB88ED8}" type="sibTrans" cxnId="{FF47E610-8108-4CF2-A294-DCB652E90F5B}">
      <dgm:prSet/>
      <dgm:spPr/>
      <dgm:t>
        <a:bodyPr/>
        <a:lstStyle/>
        <a:p>
          <a:endParaRPr lang="en-US"/>
        </a:p>
      </dgm:t>
    </dgm:pt>
    <dgm:pt modelId="{02F7AF0B-EC7F-4527-A68E-4A56FEF22CAA}">
      <dgm:prSet phldrT="[Text]" custT="1"/>
      <dgm:spPr/>
      <dgm:t>
        <a:bodyPr anchor="ctr" anchorCtr="0"/>
        <a:lstStyle/>
        <a:p>
          <a:pPr>
            <a:buFont typeface="Arial" panose="020B0604020202020204" pitchFamily="34" charset="0"/>
            <a:buChar char="•"/>
          </a:pPr>
          <a:r>
            <a:rPr lang="en-US" sz="1800" dirty="0">
              <a:latin typeface="Calibri" panose="020F0502020204030204" pitchFamily="34" charset="0"/>
              <a:cs typeface="Calibri" panose="020F0502020204030204" pitchFamily="34" charset="0"/>
            </a:rPr>
            <a:t>Listserv</a:t>
          </a:r>
        </a:p>
      </dgm:t>
    </dgm:pt>
    <dgm:pt modelId="{2C082062-0F4A-46CE-9F54-2255FBF89EF2}" type="parTrans" cxnId="{36F8B17E-C395-4A93-B1D9-C03401023B9C}">
      <dgm:prSet/>
      <dgm:spPr/>
      <dgm:t>
        <a:bodyPr/>
        <a:lstStyle/>
        <a:p>
          <a:endParaRPr lang="en-US"/>
        </a:p>
      </dgm:t>
    </dgm:pt>
    <dgm:pt modelId="{D037B3F9-D3DE-4A58-AF2E-9DE91828FF09}" type="sibTrans" cxnId="{36F8B17E-C395-4A93-B1D9-C03401023B9C}">
      <dgm:prSet/>
      <dgm:spPr/>
      <dgm:t>
        <a:bodyPr/>
        <a:lstStyle/>
        <a:p>
          <a:endParaRPr lang="en-US"/>
        </a:p>
      </dgm:t>
    </dgm:pt>
    <dgm:pt modelId="{EA2EF7B5-2A7F-409F-A499-7DE3B8B815FF}">
      <dgm:prSet phldrT="[Text]" custT="1"/>
      <dgm:spPr/>
      <dgm:t>
        <a:bodyPr anchor="ctr" anchorCtr="0"/>
        <a:lstStyle/>
        <a:p>
          <a:pPr>
            <a:buFont typeface="Wingdings" panose="05000000000000000000" pitchFamily="2" charset="2"/>
            <a:buChar char="q"/>
          </a:pPr>
          <a:r>
            <a:rPr lang="en-US" sz="1800" dirty="0">
              <a:latin typeface="Calibri" panose="020F0502020204030204" pitchFamily="34" charset="0"/>
              <a:cs typeface="Calibri" panose="020F0502020204030204" pitchFamily="34" charset="0"/>
            </a:rPr>
            <a:t>SCR817 Business Requirements discussion, </a:t>
          </a:r>
          <a:r>
            <a:rPr lang="en-US" sz="1800" i="1" dirty="0">
              <a:latin typeface="Calibri" panose="020F0502020204030204" pitchFamily="34" charset="0"/>
              <a:cs typeface="Calibri" panose="020F0502020204030204" pitchFamily="34" charset="0"/>
            </a:rPr>
            <a:t>if needed</a:t>
          </a:r>
        </a:p>
      </dgm:t>
    </dgm:pt>
    <dgm:pt modelId="{9BF3234F-0E0B-473F-A1C0-9130DD667646}" type="parTrans" cxnId="{DCCCB165-7484-4C9D-B674-7932E6C29BF6}">
      <dgm:prSet/>
      <dgm:spPr/>
      <dgm:t>
        <a:bodyPr/>
        <a:lstStyle/>
        <a:p>
          <a:endParaRPr lang="en-US"/>
        </a:p>
      </dgm:t>
    </dgm:pt>
    <dgm:pt modelId="{1AE32801-3907-406F-87B1-95540F0CC6D5}" type="sibTrans" cxnId="{DCCCB165-7484-4C9D-B674-7932E6C29BF6}">
      <dgm:prSet/>
      <dgm:spPr/>
      <dgm:t>
        <a:bodyPr/>
        <a:lstStyle/>
        <a:p>
          <a:endParaRPr lang="en-US"/>
        </a:p>
      </dgm:t>
    </dgm:pt>
    <dgm:pt modelId="{F673FA59-847C-4E39-BDD5-6490E0B76FFF}">
      <dgm:prSet phldrT="[Text]" custT="1"/>
      <dgm:spPr/>
      <dgm:t>
        <a:bodyPr anchor="ctr" anchorCtr="0"/>
        <a:lstStyle/>
        <a:p>
          <a:pPr>
            <a:buFont typeface="Wingdings" panose="05000000000000000000" pitchFamily="2" charset="2"/>
            <a:buChar char="q"/>
          </a:pPr>
          <a:r>
            <a:rPr lang="en-US" sz="1800" dirty="0">
              <a:latin typeface="Calibri" panose="020F0502020204030204" pitchFamily="34" charset="0"/>
              <a:cs typeface="Calibri" panose="020F0502020204030204" pitchFamily="34" charset="0"/>
            </a:rPr>
            <a:t>ERCOT Updates</a:t>
          </a:r>
        </a:p>
      </dgm:t>
    </dgm:pt>
    <dgm:pt modelId="{A6EC6619-51AE-47DB-9DE1-15442D21F27F}" type="parTrans" cxnId="{D0246F53-2245-438D-B8C7-DA368C381448}">
      <dgm:prSet/>
      <dgm:spPr/>
      <dgm:t>
        <a:bodyPr/>
        <a:lstStyle/>
        <a:p>
          <a:endParaRPr lang="en-US"/>
        </a:p>
      </dgm:t>
    </dgm:pt>
    <dgm:pt modelId="{351088E2-0A40-4A02-B27E-8A203A6453FF}" type="sibTrans" cxnId="{D0246F53-2245-438D-B8C7-DA368C381448}">
      <dgm:prSet/>
      <dgm:spPr/>
      <dgm:t>
        <a:bodyPr/>
        <a:lstStyle/>
        <a:p>
          <a:endParaRPr lang="en-US"/>
        </a:p>
      </dgm:t>
    </dgm:pt>
    <dgm:pt modelId="{8C4E247C-21C6-4421-A4AE-F0F7B35891E0}">
      <dgm:prSet phldrT="[Text]" custT="1"/>
      <dgm:spPr/>
      <dgm:t>
        <a:bodyPr anchor="ctr" anchorCtr="0"/>
        <a:lstStyle/>
        <a:p>
          <a:pPr>
            <a:buFont typeface="Wingdings" panose="05000000000000000000" pitchFamily="2" charset="2"/>
            <a:buChar char="q"/>
          </a:pPr>
          <a:endParaRPr lang="en-US" sz="1800" i="0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9E0D17A2-05C6-4E1B-935B-4A88539710B9}" type="parTrans" cxnId="{7D7815A2-B2FC-445F-AB30-0ACE0D6AB07D}">
      <dgm:prSet/>
      <dgm:spPr/>
      <dgm:t>
        <a:bodyPr/>
        <a:lstStyle/>
        <a:p>
          <a:endParaRPr lang="en-US"/>
        </a:p>
      </dgm:t>
    </dgm:pt>
    <dgm:pt modelId="{C72A12C0-F441-4D2E-B7C1-CB92E9FE622F}" type="sibTrans" cxnId="{7D7815A2-B2FC-445F-AB30-0ACE0D6AB07D}">
      <dgm:prSet/>
      <dgm:spPr/>
      <dgm:t>
        <a:bodyPr/>
        <a:lstStyle/>
        <a:p>
          <a:endParaRPr lang="en-US"/>
        </a:p>
      </dgm:t>
    </dgm:pt>
    <dgm:pt modelId="{DA820CB0-DDC1-426C-9777-0C305D30D9D9}">
      <dgm:prSet phldrT="[Text]" custT="1"/>
      <dgm:spPr/>
      <dgm:t>
        <a:bodyPr anchor="ctr" anchorCtr="0"/>
        <a:lstStyle/>
        <a:p>
          <a:pPr>
            <a:buFont typeface="Wingdings" panose="05000000000000000000" pitchFamily="2" charset="2"/>
            <a:buChar char="q"/>
          </a:pPr>
          <a:r>
            <a:rPr lang="en-US" sz="1800" i="0" dirty="0">
              <a:latin typeface="Calibri" panose="020F0502020204030204" pitchFamily="34" charset="0"/>
              <a:cs typeface="Calibri" panose="020F0502020204030204" pitchFamily="34" charset="0"/>
            </a:rPr>
            <a:t>Review of ERCOT IAG monthly reporting provided at RMS</a:t>
          </a:r>
        </a:p>
      </dgm:t>
    </dgm:pt>
    <dgm:pt modelId="{A5D7C8EF-D376-4229-BBCF-599C3E73F13C}" type="parTrans" cxnId="{AE04E086-9D10-4BD1-968B-FA571D0163F2}">
      <dgm:prSet/>
      <dgm:spPr/>
    </dgm:pt>
    <dgm:pt modelId="{4268352E-BA55-448F-9E1E-A14DBDA839B1}" type="sibTrans" cxnId="{AE04E086-9D10-4BD1-968B-FA571D0163F2}">
      <dgm:prSet/>
      <dgm:spPr/>
    </dgm:pt>
    <dgm:pt modelId="{4FAEB260-9385-4C32-8D49-D09FFE5CB2E8}">
      <dgm:prSet phldrT="[Text]" custT="1"/>
      <dgm:spPr/>
      <dgm:t>
        <a:bodyPr anchor="ctr" anchorCtr="0"/>
        <a:lstStyle/>
        <a:p>
          <a:pPr>
            <a:buFont typeface="Wingdings" panose="05000000000000000000" pitchFamily="2" charset="2"/>
            <a:buChar char="q"/>
          </a:pPr>
          <a:r>
            <a:rPr lang="en-US" sz="1800" i="0" dirty="0">
              <a:latin typeface="Calibri" panose="020F0502020204030204" pitchFamily="34" charset="0"/>
              <a:cs typeface="Calibri" panose="020F0502020204030204" pitchFamily="34" charset="0"/>
            </a:rPr>
            <a:t>MarkeTrak Volume Subtype Analysis – proposed dashboard</a:t>
          </a:r>
        </a:p>
      </dgm:t>
    </dgm:pt>
    <dgm:pt modelId="{D1CD7C0A-B7BF-42DE-8F2B-C37F55BBA100}" type="sibTrans" cxnId="{57D3BC52-957C-43A1-8E59-70072CF35EEB}">
      <dgm:prSet/>
      <dgm:spPr/>
      <dgm:t>
        <a:bodyPr/>
        <a:lstStyle/>
        <a:p>
          <a:endParaRPr lang="en-US"/>
        </a:p>
      </dgm:t>
    </dgm:pt>
    <dgm:pt modelId="{A1D9E879-B8E4-4C2E-A23D-FC1814B578CA}" type="parTrans" cxnId="{57D3BC52-957C-43A1-8E59-70072CF35EEB}">
      <dgm:prSet/>
      <dgm:spPr/>
      <dgm:t>
        <a:bodyPr/>
        <a:lstStyle/>
        <a:p>
          <a:endParaRPr lang="en-US"/>
        </a:p>
      </dgm:t>
    </dgm:pt>
    <dgm:pt modelId="{59FD73A2-DF5E-4CE8-BDCB-E46E7C2A08D7}">
      <dgm:prSet phldrT="[Text]" custT="1"/>
      <dgm:spPr/>
      <dgm:t>
        <a:bodyPr anchor="ctr" anchorCtr="0"/>
        <a:lstStyle/>
        <a:p>
          <a:r>
            <a:rPr lang="en-US" sz="2000" b="1" dirty="0">
              <a:latin typeface="Calibri" panose="020F0502020204030204" pitchFamily="34" charset="0"/>
              <a:cs typeface="Calibri" panose="020F0502020204030204" pitchFamily="34" charset="0"/>
            </a:rPr>
            <a:t>March meeting is CANCELLED – </a:t>
          </a:r>
          <a:r>
            <a:rPr lang="en-US" sz="2000" b="0" dirty="0">
              <a:latin typeface="Calibri" panose="020F0502020204030204" pitchFamily="34" charset="0"/>
              <a:cs typeface="Calibri" panose="020F0502020204030204" pitchFamily="34" charset="0"/>
            </a:rPr>
            <a:t>allowing time for smaller group to meet on MT data points</a:t>
          </a:r>
          <a:endParaRPr lang="en-US" sz="2000" b="1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DFAFF269-4380-4D9E-9FC5-3AF745EF5A2D}" type="parTrans" cxnId="{ADC9EA42-2E7D-4A5D-B020-3D41C4E0058F}">
      <dgm:prSet/>
      <dgm:spPr/>
    </dgm:pt>
    <dgm:pt modelId="{91AC0875-12FE-40E6-B792-0FC2EBE37277}" type="sibTrans" cxnId="{ADC9EA42-2E7D-4A5D-B020-3D41C4E0058F}">
      <dgm:prSet/>
      <dgm:spPr/>
    </dgm:pt>
    <dgm:pt modelId="{AD32C16A-9FB8-4EAA-B6B2-5BBB59E9621A}">
      <dgm:prSet phldrT="[Text]" custT="1"/>
      <dgm:spPr/>
      <dgm:t>
        <a:bodyPr anchor="ctr" anchorCtr="0"/>
        <a:lstStyle/>
        <a:p>
          <a:pPr>
            <a:buFont typeface="Arial" panose="020B0604020202020204" pitchFamily="34" charset="0"/>
            <a:buChar char="•"/>
          </a:pPr>
          <a:r>
            <a:rPr lang="en-US" sz="1800" i="0" dirty="0">
              <a:latin typeface="Calibri" panose="020F0502020204030204" pitchFamily="34" charset="0"/>
              <a:cs typeface="Calibri" panose="020F0502020204030204" pitchFamily="34" charset="0"/>
            </a:rPr>
            <a:t>Inadvertent workflow and use of IA/CR for both back and forward dated MVIs</a:t>
          </a:r>
        </a:p>
      </dgm:t>
    </dgm:pt>
    <dgm:pt modelId="{D2F1BDF9-B835-4614-A6AF-1B63BC1DE371}" type="parTrans" cxnId="{F104469C-5EF4-410E-80F2-0668B07B241C}">
      <dgm:prSet/>
      <dgm:spPr/>
    </dgm:pt>
    <dgm:pt modelId="{D61C3B23-E93B-49F8-8D7E-7CBC884E2147}" type="sibTrans" cxnId="{F104469C-5EF4-410E-80F2-0668B07B241C}">
      <dgm:prSet/>
      <dgm:spPr/>
    </dgm:pt>
    <dgm:pt modelId="{BD068890-9CDF-4598-AC4F-F71ADD1D1989}" type="pres">
      <dgm:prSet presAssocID="{DE4B9EAB-636A-44C0-B4F9-D4AE4F66DB43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A3CA7F5-C711-4580-91F1-E9C6772A16A7}" type="pres">
      <dgm:prSet presAssocID="{FA84BF92-43C6-4E94-A77F-6263E68B6783}" presName="parentLin" presStyleCnt="0"/>
      <dgm:spPr/>
    </dgm:pt>
    <dgm:pt modelId="{18E20904-4337-4D49-878F-C6A3998E9768}" type="pres">
      <dgm:prSet presAssocID="{FA84BF92-43C6-4E94-A77F-6263E68B6783}" presName="parentLeftMargin" presStyleLbl="node1" presStyleIdx="0" presStyleCnt="1"/>
      <dgm:spPr/>
      <dgm:t>
        <a:bodyPr/>
        <a:lstStyle/>
        <a:p>
          <a:endParaRPr lang="en-US"/>
        </a:p>
      </dgm:t>
    </dgm:pt>
    <dgm:pt modelId="{4AA5C7B7-5B64-4F71-AB37-E39564456FAC}" type="pres">
      <dgm:prSet presAssocID="{FA84BF92-43C6-4E94-A77F-6263E68B6783}" presName="parentText" presStyleLbl="node1" presStyleIdx="0" presStyleCnt="1" custScaleX="148684" custScaleY="530973" custLinFactY="-100000" custLinFactNeighborX="-100000" custLinFactNeighborY="-130001">
        <dgm:presLayoutVars>
          <dgm:chMax val="0"/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84B8C849-306F-43E1-84B1-34177317591D}" type="pres">
      <dgm:prSet presAssocID="{FA84BF92-43C6-4E94-A77F-6263E68B6783}" presName="negativeSpace" presStyleCnt="0"/>
      <dgm:spPr/>
    </dgm:pt>
    <dgm:pt modelId="{5FD4668F-81DD-421E-9924-50274E363CDB}" type="pres">
      <dgm:prSet presAssocID="{FA84BF92-43C6-4E94-A77F-6263E68B6783}" presName="childText" presStyleLbl="conFgAcc1" presStyleIdx="0" presStyleCnt="1" custScaleY="104609" custLinFactNeighborY="-571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921C744-43CA-40E4-A59A-698EAF27BD11}" type="presOf" srcId="{DA820CB0-DDC1-426C-9777-0C305D30D9D9}" destId="{5FD4668F-81DD-421E-9924-50274E363CDB}" srcOrd="0" destOrd="9" presId="urn:microsoft.com/office/officeart/2005/8/layout/list1"/>
    <dgm:cxn modelId="{41BD0880-3FA0-48A3-AD46-2E99EDF203BF}" srcId="{FA84BF92-43C6-4E94-A77F-6263E68B6783}" destId="{6F21C453-A58B-4B81-AFAB-70ADB592197E}" srcOrd="1" destOrd="0" parTransId="{5D912685-8639-4279-A484-1E343D888EC8}" sibTransId="{57E41018-1B6B-4420-A377-F5C2168EB71B}"/>
    <dgm:cxn modelId="{78AE31C2-ACFF-4A74-9266-9F9902E39F8B}" type="presOf" srcId="{59FD73A2-DF5E-4CE8-BDCB-E46E7C2A08D7}" destId="{5FD4668F-81DD-421E-9924-50274E363CDB}" srcOrd="0" destOrd="2" presId="urn:microsoft.com/office/officeart/2005/8/layout/list1"/>
    <dgm:cxn modelId="{DB3B57BD-5114-4C13-9279-456AACB52163}" type="presOf" srcId="{C9597999-C23F-4867-9D73-E667FAF56258}" destId="{5FD4668F-81DD-421E-9924-50274E363CDB}" srcOrd="0" destOrd="0" presId="urn:microsoft.com/office/officeart/2005/8/layout/list1"/>
    <dgm:cxn modelId="{9527099C-48BD-4C52-BE1B-F581599A9067}" srcId="{FA84BF92-43C6-4E94-A77F-6263E68B6783}" destId="{D2506135-395C-47B0-8DA9-C3F76649FF22}" srcOrd="3" destOrd="0" parTransId="{5AE6885F-1A01-4324-A69E-284DA5FAEB5E}" sibTransId="{D79BAE52-B8CB-4181-ACDC-6CE5498C10F0}"/>
    <dgm:cxn modelId="{ADC9EA42-2E7D-4A5D-B020-3D41C4E0058F}" srcId="{FA84BF92-43C6-4E94-A77F-6263E68B6783}" destId="{59FD73A2-DF5E-4CE8-BDCB-E46E7C2A08D7}" srcOrd="2" destOrd="0" parTransId="{DFAFF269-4380-4D9E-9FC5-3AF745EF5A2D}" sibTransId="{91AC0875-12FE-40E6-B792-0FC2EBE37277}"/>
    <dgm:cxn modelId="{DCCCB165-7484-4C9D-B674-7932E6C29BF6}" srcId="{D2506135-395C-47B0-8DA9-C3F76649FF22}" destId="{EA2EF7B5-2A7F-409F-A499-7DE3B8B815FF}" srcOrd="1" destOrd="0" parTransId="{9BF3234F-0E0B-473F-A1C0-9130DD667646}" sibTransId="{1AE32801-3907-406F-87B1-95540F0CC6D5}"/>
    <dgm:cxn modelId="{B33B4B41-F48F-4F34-8054-D815D218B290}" type="presOf" srcId="{A00CC55C-C72B-47E2-9AE1-1FA65D7AAADD}" destId="{5FD4668F-81DD-421E-9924-50274E363CDB}" srcOrd="0" destOrd="12" presId="urn:microsoft.com/office/officeart/2005/8/layout/list1"/>
    <dgm:cxn modelId="{AA6C1FE1-D30E-4BFF-8708-BC6FCAF80051}" srcId="{FA84BF92-43C6-4E94-A77F-6263E68B6783}" destId="{A00CC55C-C72B-47E2-9AE1-1FA65D7AAADD}" srcOrd="4" destOrd="0" parTransId="{51C22535-9E0E-469C-8BEF-51899D86B06A}" sibTransId="{29076AEE-A5EE-45EE-B91F-406449F3592D}"/>
    <dgm:cxn modelId="{EF3B716A-6DC4-43B4-8D02-13D903C81653}" srcId="{FA84BF92-43C6-4E94-A77F-6263E68B6783}" destId="{C9597999-C23F-4867-9D73-E667FAF56258}" srcOrd="0" destOrd="0" parTransId="{3299E4A5-BF55-4FA8-9E3A-52EEB823A552}" sibTransId="{30CA58D9-FFDA-4ABA-B294-0F7E8E30514C}"/>
    <dgm:cxn modelId="{F3DC8182-5051-4644-BE2C-AEB2F934CA26}" type="presOf" srcId="{F4442908-9FC7-4167-9B10-7F40337E004E}" destId="{5FD4668F-81DD-421E-9924-50274E363CDB}" srcOrd="0" destOrd="5" presId="urn:microsoft.com/office/officeart/2005/8/layout/list1"/>
    <dgm:cxn modelId="{8CB15E8B-5AA7-4A37-AD04-00B9284EF16C}" type="presOf" srcId="{4FAEB260-9385-4C32-8D49-D09FFE5CB2E8}" destId="{5FD4668F-81DD-421E-9924-50274E363CDB}" srcOrd="0" destOrd="10" presId="urn:microsoft.com/office/officeart/2005/8/layout/list1"/>
    <dgm:cxn modelId="{05C927E6-20D8-4581-BF52-EF817672B68F}" type="presOf" srcId="{FA84BF92-43C6-4E94-A77F-6263E68B6783}" destId="{4AA5C7B7-5B64-4F71-AB37-E39564456FAC}" srcOrd="1" destOrd="0" presId="urn:microsoft.com/office/officeart/2005/8/layout/list1"/>
    <dgm:cxn modelId="{D0246F53-2245-438D-B8C7-DA368C381448}" srcId="{D2506135-395C-47B0-8DA9-C3F76649FF22}" destId="{F673FA59-847C-4E39-BDD5-6490E0B76FFF}" srcOrd="0" destOrd="0" parTransId="{A6EC6619-51AE-47DB-9DE1-15442D21F27F}" sibTransId="{351088E2-0A40-4A02-B27E-8A203A6453FF}"/>
    <dgm:cxn modelId="{278E5BCA-D8EB-4C90-AFB3-B9773D2E6D43}" type="presOf" srcId="{FA84BF92-43C6-4E94-A77F-6263E68B6783}" destId="{18E20904-4337-4D49-878F-C6A3998E9768}" srcOrd="0" destOrd="0" presId="urn:microsoft.com/office/officeart/2005/8/layout/list1"/>
    <dgm:cxn modelId="{C4ED79EC-ABA7-4C4E-8848-088249E4C75C}" type="presOf" srcId="{AD32C16A-9FB8-4EAA-B6B2-5BBB59E9621A}" destId="{5FD4668F-81DD-421E-9924-50274E363CDB}" srcOrd="0" destOrd="8" presId="urn:microsoft.com/office/officeart/2005/8/layout/list1"/>
    <dgm:cxn modelId="{B568F27B-0E85-4EAC-B2DE-81C9E77FC4FB}" srcId="{DE4B9EAB-636A-44C0-B4F9-D4AE4F66DB43}" destId="{FA84BF92-43C6-4E94-A77F-6263E68B6783}" srcOrd="0" destOrd="0" parTransId="{AC2F3C19-8AC1-497A-9C58-F4EC2BFCFF7F}" sibTransId="{9D7AE265-07BF-4007-A381-FB05BD763012}"/>
    <dgm:cxn modelId="{57D3BC52-957C-43A1-8E59-70072CF35EEB}" srcId="{D2506135-395C-47B0-8DA9-C3F76649FF22}" destId="{4FAEB260-9385-4C32-8D49-D09FFE5CB2E8}" srcOrd="3" destOrd="0" parTransId="{A1D9E879-B8E4-4C2E-A23D-FC1814B578CA}" sibTransId="{D1CD7C0A-B7BF-42DE-8F2B-C37F55BBA100}"/>
    <dgm:cxn modelId="{AE04E086-9D10-4BD1-968B-FA571D0163F2}" srcId="{D2506135-395C-47B0-8DA9-C3F76649FF22}" destId="{DA820CB0-DDC1-426C-9777-0C305D30D9D9}" srcOrd="2" destOrd="0" parTransId="{A5D7C8EF-D376-4229-BBCF-599C3E73F13C}" sibTransId="{4268352E-BA55-448F-9E1E-A14DBDA839B1}"/>
    <dgm:cxn modelId="{7D7815A2-B2FC-445F-AB30-0ACE0D6AB07D}" srcId="{D2506135-395C-47B0-8DA9-C3F76649FF22}" destId="{8C4E247C-21C6-4421-A4AE-F0F7B35891E0}" srcOrd="4" destOrd="0" parTransId="{9E0D17A2-05C6-4E1B-935B-4A88539710B9}" sibTransId="{C72A12C0-F441-4D2E-B7C1-CB92E9FE622F}"/>
    <dgm:cxn modelId="{36F8B17E-C395-4A93-B1D9-C03401023B9C}" srcId="{F673FA59-847C-4E39-BDD5-6490E0B76FFF}" destId="{02F7AF0B-EC7F-4527-A68E-4A56FEF22CAA}" srcOrd="1" destOrd="0" parTransId="{2C082062-0F4A-46CE-9F54-2255FBF89EF2}" sibTransId="{D037B3F9-D3DE-4A58-AF2E-9DE91828FF09}"/>
    <dgm:cxn modelId="{94C87736-7027-42F5-B6EC-A26914189DF6}" type="presOf" srcId="{6F21C453-A58B-4B81-AFAB-70ADB592197E}" destId="{5FD4668F-81DD-421E-9924-50274E363CDB}" srcOrd="0" destOrd="1" presId="urn:microsoft.com/office/officeart/2005/8/layout/list1"/>
    <dgm:cxn modelId="{F64278D7-74E4-4C3A-B4C8-AEA9A351E819}" type="presOf" srcId="{DE4B9EAB-636A-44C0-B4F9-D4AE4F66DB43}" destId="{BD068890-9CDF-4598-AC4F-F71ADD1D1989}" srcOrd="0" destOrd="0" presId="urn:microsoft.com/office/officeart/2005/8/layout/list1"/>
    <dgm:cxn modelId="{DF88B52E-D0EA-4B49-903F-7E6C2945C19E}" type="presOf" srcId="{F673FA59-847C-4E39-BDD5-6490E0B76FFF}" destId="{5FD4668F-81DD-421E-9924-50274E363CDB}" srcOrd="0" destOrd="4" presId="urn:microsoft.com/office/officeart/2005/8/layout/list1"/>
    <dgm:cxn modelId="{1890FC71-E963-4F2E-8359-B280CD44A09E}" type="presOf" srcId="{EA2EF7B5-2A7F-409F-A499-7DE3B8B815FF}" destId="{5FD4668F-81DD-421E-9924-50274E363CDB}" srcOrd="0" destOrd="7" presId="urn:microsoft.com/office/officeart/2005/8/layout/list1"/>
    <dgm:cxn modelId="{FF47E610-8108-4CF2-A294-DCB652E90F5B}" srcId="{F673FA59-847C-4E39-BDD5-6490E0B76FFF}" destId="{F4442908-9FC7-4167-9B10-7F40337E004E}" srcOrd="0" destOrd="0" parTransId="{5E884D67-B5C7-4191-A5DE-52A457D75071}" sibTransId="{08EE3E14-3055-4699-87E9-1C905EB88ED8}"/>
    <dgm:cxn modelId="{431F7221-9789-4D91-AB34-872780AAF7A9}" type="presOf" srcId="{02F7AF0B-EC7F-4527-A68E-4A56FEF22CAA}" destId="{5FD4668F-81DD-421E-9924-50274E363CDB}" srcOrd="0" destOrd="6" presId="urn:microsoft.com/office/officeart/2005/8/layout/list1"/>
    <dgm:cxn modelId="{F104469C-5EF4-410E-80F2-0668B07B241C}" srcId="{EA2EF7B5-2A7F-409F-A499-7DE3B8B815FF}" destId="{AD32C16A-9FB8-4EAA-B6B2-5BBB59E9621A}" srcOrd="0" destOrd="0" parTransId="{D2F1BDF9-B835-4614-A6AF-1B63BC1DE371}" sibTransId="{D61C3B23-E93B-49F8-8D7E-7CBC884E2147}"/>
    <dgm:cxn modelId="{1491A9AC-1788-4EAD-9C29-8CEFCEDC670E}" type="presOf" srcId="{D2506135-395C-47B0-8DA9-C3F76649FF22}" destId="{5FD4668F-81DD-421E-9924-50274E363CDB}" srcOrd="0" destOrd="3" presId="urn:microsoft.com/office/officeart/2005/8/layout/list1"/>
    <dgm:cxn modelId="{0D1F8297-9E7E-4F78-B86A-B81338AB2A12}" type="presOf" srcId="{8C4E247C-21C6-4421-A4AE-F0F7B35891E0}" destId="{5FD4668F-81DD-421E-9924-50274E363CDB}" srcOrd="0" destOrd="11" presId="urn:microsoft.com/office/officeart/2005/8/layout/list1"/>
    <dgm:cxn modelId="{D0A21382-040B-4491-A8B5-BB0475C54C08}" type="presParOf" srcId="{BD068890-9CDF-4598-AC4F-F71ADD1D1989}" destId="{DA3CA7F5-C711-4580-91F1-E9C6772A16A7}" srcOrd="0" destOrd="0" presId="urn:microsoft.com/office/officeart/2005/8/layout/list1"/>
    <dgm:cxn modelId="{25B737A6-9F62-4CA0-8E29-35443232B934}" type="presParOf" srcId="{DA3CA7F5-C711-4580-91F1-E9C6772A16A7}" destId="{18E20904-4337-4D49-878F-C6A3998E9768}" srcOrd="0" destOrd="0" presId="urn:microsoft.com/office/officeart/2005/8/layout/list1"/>
    <dgm:cxn modelId="{98B58B92-77F1-454E-A69F-35705AD2C8DC}" type="presParOf" srcId="{DA3CA7F5-C711-4580-91F1-E9C6772A16A7}" destId="{4AA5C7B7-5B64-4F71-AB37-E39564456FAC}" srcOrd="1" destOrd="0" presId="urn:microsoft.com/office/officeart/2005/8/layout/list1"/>
    <dgm:cxn modelId="{F93ACC9A-DC46-4227-8CD0-7577EECEB77F}" type="presParOf" srcId="{BD068890-9CDF-4598-AC4F-F71ADD1D1989}" destId="{84B8C849-306F-43E1-84B1-34177317591D}" srcOrd="1" destOrd="0" presId="urn:microsoft.com/office/officeart/2005/8/layout/list1"/>
    <dgm:cxn modelId="{1FE5FD25-B98D-4ED7-9C41-248CF72A7858}" type="presParOf" srcId="{BD068890-9CDF-4598-AC4F-F71ADD1D1989}" destId="{5FD4668F-81DD-421E-9924-50274E363CDB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E172B9-01B0-436D-9684-1CCC8FA3FE5C}">
      <dsp:nvSpPr>
        <dsp:cNvPr id="0" name=""/>
        <dsp:cNvSpPr/>
      </dsp:nvSpPr>
      <dsp:spPr>
        <a:xfrm>
          <a:off x="0" y="131639"/>
          <a:ext cx="11329647" cy="489832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9306" tIns="154127" rIns="879306" bIns="170688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2400" kern="1200" dirty="0">
            <a:latin typeface="Arial Rounded MT Bold" panose="020F0704030504030204" pitchFamily="34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b="1" kern="1200" dirty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ERCOT Updates </a:t>
          </a:r>
          <a:endParaRPr lang="en-US" sz="36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b="1" kern="1200" dirty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SCR 817 – </a:t>
          </a:r>
          <a:r>
            <a:rPr lang="en-US" sz="2000" b="0" kern="1200" dirty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clarification to business requirements – when a drop down is not applicable for an </a:t>
          </a:r>
          <a:r>
            <a:rPr lang="en-US" sz="2000" b="0" i="1" kern="1200" dirty="0" err="1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unexecutable</a:t>
          </a:r>
          <a:r>
            <a:rPr lang="en-US" sz="2000" b="0" kern="1200" dirty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 reason, comments will be required to transition the MT – </a:t>
          </a:r>
          <a:r>
            <a:rPr lang="en-US" sz="2000" b="0" i="1" kern="1200" dirty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Cancel w/ Approval</a:t>
          </a:r>
          <a:r>
            <a:rPr lang="en-US" sz="2000" b="0" kern="1200" dirty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;   radio button (billing corrections) for </a:t>
          </a:r>
          <a:r>
            <a:rPr lang="en-US" sz="2000" b="0" i="1" kern="1200" dirty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Usage &amp; Billing-Dispute </a:t>
          </a:r>
          <a:r>
            <a:rPr lang="en-US" sz="2000" b="0" i="0" kern="1200" dirty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will prompt upon transition to complete MT</a:t>
          </a:r>
          <a:endParaRPr lang="en-US" sz="2000" kern="1200" dirty="0">
            <a:solidFill>
              <a:srgbClr val="FF0000"/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b="1" kern="1200" dirty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Template for Client Services</a:t>
          </a:r>
          <a:r>
            <a:rPr lang="en-US" sz="2000" kern="1200" dirty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–  follow up to the RMS question regarding REP outreach informing REPs of reports and data available for review;  a template will be developed for Client Services use as they meet with assigned REPs:</a:t>
          </a:r>
          <a:endParaRPr lang="en-US" sz="2000" kern="1200" dirty="0">
            <a:solidFill>
              <a:srgbClr val="FF0000"/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REP Assigned #</a:t>
          </a:r>
          <a:endParaRPr lang="en-US" sz="2000" kern="1200" dirty="0">
            <a:solidFill>
              <a:srgbClr val="FF0000"/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Monthly IAG report available at RMS</a:t>
          </a:r>
          <a:endParaRPr lang="en-US" sz="2000" kern="1200" dirty="0">
            <a:solidFill>
              <a:srgbClr val="FF0000"/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Links for the two Inadvertent Gain analyses (July 19 to July 20 &amp; July – December 2021)</a:t>
          </a:r>
          <a:endParaRPr lang="en-US" sz="2000" kern="1200" dirty="0">
            <a:solidFill>
              <a:srgbClr val="FF0000"/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Additional subtype analysis performed at the end of 2022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b="1" kern="1200" dirty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New Meeting Schedule </a:t>
          </a:r>
          <a:r>
            <a:rPr lang="en-US" sz="2000" kern="1200" dirty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– moving to make room for MCL and TXSET to share the day</a:t>
          </a: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2000" kern="1200" dirty="0">
            <a:solidFill>
              <a:schemeClr val="tx1"/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2000" kern="1200" dirty="0">
            <a:solidFill>
              <a:schemeClr val="tx1"/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2000" kern="1200" dirty="0">
            <a:solidFill>
              <a:schemeClr val="tx1"/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2000" kern="1200" dirty="0">
            <a:solidFill>
              <a:schemeClr val="tx1"/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</dsp:txBody>
      <dsp:txXfrm>
        <a:off x="0" y="131639"/>
        <a:ext cx="11329647" cy="4898326"/>
      </dsp:txXfrm>
    </dsp:sp>
    <dsp:sp modelId="{4FC84B32-D1CC-469D-BDF0-F53E02EEAA9C}">
      <dsp:nvSpPr>
        <dsp:cNvPr id="0" name=""/>
        <dsp:cNvSpPr/>
      </dsp:nvSpPr>
      <dsp:spPr>
        <a:xfrm>
          <a:off x="0" y="0"/>
          <a:ext cx="10829645" cy="59031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99764" tIns="0" rIns="299764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>
              <a:latin typeface="Arial Rounded MT Bold" panose="020F0704030504030204" pitchFamily="34" charset="0"/>
            </a:rPr>
            <a:t>Update</a:t>
          </a:r>
        </a:p>
      </dsp:txBody>
      <dsp:txXfrm>
        <a:off x="0" y="0"/>
        <a:ext cx="10829645" cy="59031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E172B9-01B0-436D-9684-1CCC8FA3FE5C}">
      <dsp:nvSpPr>
        <dsp:cNvPr id="0" name=""/>
        <dsp:cNvSpPr/>
      </dsp:nvSpPr>
      <dsp:spPr>
        <a:xfrm>
          <a:off x="0" y="577015"/>
          <a:ext cx="10472742" cy="4656935"/>
        </a:xfrm>
        <a:prstGeom prst="rect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2801" tIns="151961" rIns="812801" bIns="170688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2400" kern="1200" dirty="0">
            <a:latin typeface="Arial Rounded MT Bold" panose="020F0704030504030204" pitchFamily="34" charset="0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2400" kern="1200" dirty="0">
            <a:latin typeface="Arial Rounded MT Bold" panose="020F0704030504030204" pitchFamily="34" charset="0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2400" kern="1200" dirty="0">
            <a:latin typeface="Arial Rounded MT Bold" panose="020F0704030504030204" pitchFamily="34" charset="0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2400" kern="1200" dirty="0">
            <a:latin typeface="Arial Rounded MT Bold" panose="020F0704030504030204" pitchFamily="34" charset="0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2400" kern="1200" dirty="0">
            <a:latin typeface="Arial Rounded MT Bold" panose="020F0704030504030204" pitchFamily="34" charset="0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2400" kern="1200" dirty="0">
            <a:latin typeface="Arial Rounded MT Bold" panose="020F0704030504030204" pitchFamily="34" charset="0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2400" kern="1200" dirty="0">
            <a:latin typeface="Arial Rounded MT Bold" panose="020F0704030504030204" pitchFamily="34" charset="0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2400" kern="1200" dirty="0">
            <a:latin typeface="Arial Rounded MT Bold" panose="020F0704030504030204" pitchFamily="34" charset="0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2400" kern="1200" dirty="0">
            <a:latin typeface="Arial Rounded MT Bold" panose="020F0704030504030204" pitchFamily="34" charset="0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2400" kern="1200" dirty="0">
            <a:latin typeface="Arial Rounded MT Bold" panose="020F0704030504030204" pitchFamily="34" charset="0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2400" kern="1200" dirty="0">
            <a:latin typeface="Arial Rounded MT Bold" panose="020F0704030504030204" pitchFamily="34" charset="0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2400" kern="1200" dirty="0">
            <a:latin typeface="Arial Rounded MT Bold" panose="020F0704030504030204" pitchFamily="34" charset="0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2400" kern="1200" dirty="0">
            <a:latin typeface="Arial Rounded MT Bold" panose="020F0704030504030204" pitchFamily="34" charset="0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2400" kern="1200" dirty="0">
            <a:latin typeface="Arial Rounded MT Bold" panose="020F0704030504030204" pitchFamily="34" charset="0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2400" kern="1200" dirty="0">
            <a:latin typeface="Arial Rounded MT Bold" panose="020F0704030504030204" pitchFamily="34" charset="0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2400" kern="1200" dirty="0">
            <a:latin typeface="Arial Rounded MT Bold" panose="020F0704030504030204" pitchFamily="34" charset="0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2400" kern="1200" dirty="0">
            <a:latin typeface="Arial Rounded MT Bold" panose="020F0704030504030204" pitchFamily="34" charset="0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2400" kern="1200" dirty="0">
            <a:latin typeface="Arial Rounded MT Bold" panose="020F0704030504030204" pitchFamily="34" charset="0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2400" kern="1200" dirty="0">
            <a:latin typeface="Arial Rounded MT Bold" panose="020F0704030504030204" pitchFamily="34" charset="0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2400" kern="1200" dirty="0">
            <a:latin typeface="Arial Rounded MT Bold" panose="020F0704030504030204" pitchFamily="34" charset="0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2400" kern="1200" dirty="0">
            <a:latin typeface="Arial Rounded MT Bold" panose="020F0704030504030204" pitchFamily="34" charset="0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2400" kern="1200" dirty="0">
            <a:latin typeface="Arial Rounded MT Bold" panose="020F0704030504030204" pitchFamily="34" charset="0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2400" kern="1200" dirty="0">
            <a:latin typeface="Arial Rounded MT Bold" panose="020F0704030504030204" pitchFamily="34" charset="0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2400" kern="1200" dirty="0">
            <a:latin typeface="Arial Rounded MT Bold" panose="020F0704030504030204" pitchFamily="34" charset="0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2400" kern="1200" dirty="0">
            <a:latin typeface="Arial Rounded MT Bold" panose="020F0704030504030204" pitchFamily="34" charset="0"/>
          </a:endParaRPr>
        </a:p>
      </dsp:txBody>
      <dsp:txXfrm>
        <a:off x="0" y="577015"/>
        <a:ext cx="10472742" cy="4656935"/>
      </dsp:txXfrm>
    </dsp:sp>
    <dsp:sp modelId="{4FC84B32-D1CC-469D-BDF0-F53E02EEAA9C}">
      <dsp:nvSpPr>
        <dsp:cNvPr id="0" name=""/>
        <dsp:cNvSpPr/>
      </dsp:nvSpPr>
      <dsp:spPr>
        <a:xfrm>
          <a:off x="96741" y="0"/>
          <a:ext cx="9599325" cy="63274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77091" tIns="0" rIns="277091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>
              <a:latin typeface="Arial Rounded MT Bold" panose="020F0704030504030204" pitchFamily="34" charset="0"/>
            </a:rPr>
            <a:t>MarkeTrak Subtype Volume Analysis – End of Year 2022 </a:t>
          </a:r>
        </a:p>
      </dsp:txBody>
      <dsp:txXfrm>
        <a:off x="96741" y="0"/>
        <a:ext cx="9599325" cy="63274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E172B9-01B0-436D-9684-1CCC8FA3FE5C}">
      <dsp:nvSpPr>
        <dsp:cNvPr id="0" name=""/>
        <dsp:cNvSpPr/>
      </dsp:nvSpPr>
      <dsp:spPr>
        <a:xfrm>
          <a:off x="0" y="0"/>
          <a:ext cx="10693530" cy="549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9937" tIns="154294" rIns="829937" bIns="7112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000" kern="1200" dirty="0">
            <a:latin typeface="Arial Rounded MT Bold" panose="020F0704030504030204" pitchFamily="34" charset="0"/>
          </a:endParaRP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000" kern="1200" dirty="0">
            <a:latin typeface="Arial Rounded MT Bold" panose="020F0704030504030204" pitchFamily="34" charset="0"/>
          </a:endParaRP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000" kern="1200" dirty="0">
            <a:latin typeface="Arial Rounded MT Bold" panose="020F0704030504030204" pitchFamily="34" charset="0"/>
          </a:endParaRP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000" kern="1200" dirty="0">
            <a:latin typeface="Arial Rounded MT Bold" panose="020F0704030504030204" pitchFamily="34" charset="0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Char char="••"/>
          </a:pPr>
          <a:r>
            <a:rPr lang="en-US" sz="2400" u="sng" kern="1200" dirty="0">
              <a:latin typeface="Arial Rounded MT Bold" panose="020F0704030504030204" pitchFamily="34" charset="0"/>
            </a:rPr>
            <a:t>Observations:</a:t>
          </a:r>
          <a:endParaRPr lang="en-US" sz="2400" kern="1200" dirty="0">
            <a:latin typeface="Arial Rounded MT Bold" panose="020F0704030504030204" pitchFamily="34" charset="0"/>
          </a:endParaRPr>
        </a:p>
        <a:p>
          <a:pPr marL="457200" lvl="2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i="1" kern="1200" dirty="0">
              <a:latin typeface="Arial Rounded MT Bold" panose="020F0704030504030204" pitchFamily="34" charset="0"/>
            </a:rPr>
            <a:t>Inadvertent Losing </a:t>
          </a:r>
          <a:r>
            <a:rPr lang="en-US" sz="2400" i="0" kern="1200" dirty="0">
              <a:latin typeface="Arial Rounded MT Bold" panose="020F0704030504030204" pitchFamily="34" charset="0"/>
            </a:rPr>
            <a:t>subtype has remained the front-runner since 2017</a:t>
          </a:r>
          <a:endParaRPr lang="en-US" sz="2400" i="1" kern="1200" dirty="0">
            <a:latin typeface="Arial Rounded MT Bold" panose="020F0704030504030204" pitchFamily="34" charset="0"/>
          </a:endParaRPr>
        </a:p>
        <a:p>
          <a:pPr marL="457200" lvl="2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i="1" kern="1200" dirty="0">
              <a:latin typeface="Arial Rounded MT Bold" panose="020F0704030504030204" pitchFamily="34" charset="0"/>
            </a:rPr>
            <a:t>Inadvertent Gain </a:t>
          </a:r>
          <a:r>
            <a:rPr lang="en-US" sz="2400" i="0" kern="1200" dirty="0">
              <a:latin typeface="Arial Rounded MT Bold" panose="020F0704030504030204" pitchFamily="34" charset="0"/>
            </a:rPr>
            <a:t>has seen a decline latter half of 2022</a:t>
          </a:r>
          <a:endParaRPr lang="en-US" sz="2400" i="1" kern="1200" dirty="0">
            <a:latin typeface="Arial Rounded MT Bold" panose="020F0704030504030204" pitchFamily="34" charset="0"/>
          </a:endParaRPr>
        </a:p>
        <a:p>
          <a:pPr marL="457200" lvl="2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i="1" kern="1200" dirty="0">
              <a:latin typeface="Arial Rounded MT Bold" panose="020F0704030504030204" pitchFamily="34" charset="0"/>
            </a:rPr>
            <a:t>Switch Hold Removals </a:t>
          </a:r>
          <a:r>
            <a:rPr lang="en-US" sz="2400" i="0" kern="1200" dirty="0">
              <a:latin typeface="Arial Rounded MT Bold" panose="020F0704030504030204" pitchFamily="34" charset="0"/>
            </a:rPr>
            <a:t>appear to be seasonal with higher volumes the last half of the year – could also be attributable to Covid and Uri moratoriums in place</a:t>
          </a:r>
          <a:endParaRPr lang="en-US" sz="2400" i="1" kern="1200" dirty="0">
            <a:latin typeface="Arial Rounded MT Bold" panose="020F0704030504030204" pitchFamily="34" charset="0"/>
          </a:endParaRPr>
        </a:p>
        <a:p>
          <a:pPr marL="457200" lvl="2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i="1" kern="1200" dirty="0">
              <a:latin typeface="Arial Rounded MT Bold" panose="020F0704030504030204" pitchFamily="34" charset="0"/>
            </a:rPr>
            <a:t>Usage &amp; Billing – Missing &amp; Disputes </a:t>
          </a:r>
          <a:r>
            <a:rPr lang="en-US" sz="2400" i="0" kern="1200" dirty="0">
              <a:latin typeface="Arial Rounded MT Bold" panose="020F0704030504030204" pitchFamily="34" charset="0"/>
            </a:rPr>
            <a:t>spike when TDU has major effort – system conversion/3G remediation</a:t>
          </a:r>
          <a:endParaRPr lang="en-US" sz="2400" i="1" kern="1200" dirty="0">
            <a:latin typeface="Arial Rounded MT Bold" panose="020F0704030504030204" pitchFamily="34" charset="0"/>
          </a:endParaRPr>
        </a:p>
        <a:p>
          <a:pPr marL="457200" lvl="2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i="1" kern="1200" dirty="0">
              <a:latin typeface="Arial Rounded MT Bold" panose="020F0704030504030204" pitchFamily="34" charset="0"/>
            </a:rPr>
            <a:t>Other </a:t>
          </a:r>
          <a:r>
            <a:rPr lang="en-US" sz="2400" i="0" kern="1200" dirty="0">
              <a:latin typeface="Arial Rounded MT Bold" panose="020F0704030504030204" pitchFamily="34" charset="0"/>
            </a:rPr>
            <a:t>bucket continues to drop since BUSIDRRQ to AMS profile efforts near conclusion</a:t>
          </a:r>
          <a:endParaRPr lang="en-US" sz="2400" i="1" kern="1200" dirty="0">
            <a:latin typeface="Arial Rounded MT Bold" panose="020F0704030504030204" pitchFamily="34" charset="0"/>
          </a:endParaRPr>
        </a:p>
        <a:p>
          <a:pPr marL="457200" lvl="2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i="1" kern="1200" dirty="0">
              <a:latin typeface="Arial Rounded MT Bold" panose="020F0704030504030204" pitchFamily="34" charset="0"/>
            </a:rPr>
            <a:t>Projects </a:t>
          </a:r>
          <a:r>
            <a:rPr lang="en-US" sz="2400" i="0" kern="1200" dirty="0">
              <a:latin typeface="Arial Rounded MT Bold" panose="020F0704030504030204" pitchFamily="34" charset="0"/>
            </a:rPr>
            <a:t>subtype remains elevated; expected decline when new </a:t>
          </a:r>
          <a:r>
            <a:rPr lang="en-US" sz="2400" i="1" kern="1200" dirty="0">
              <a:latin typeface="Arial Rounded MT Bold" panose="020F0704030504030204" pitchFamily="34" charset="0"/>
            </a:rPr>
            <a:t>Meter Cycle Change Request </a:t>
          </a:r>
          <a:r>
            <a:rPr lang="en-US" sz="2400" i="0" kern="1200" dirty="0">
              <a:latin typeface="Arial Rounded MT Bold" panose="020F0704030504030204" pitchFamily="34" charset="0"/>
            </a:rPr>
            <a:t>subtype is added with SCR817</a:t>
          </a:r>
          <a:endParaRPr lang="en-US" sz="2400" i="1" kern="1200" dirty="0">
            <a:latin typeface="Arial Rounded MT Bold" panose="020F0704030504030204" pitchFamily="34" charset="0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2400" kern="1200" dirty="0">
            <a:latin typeface="Arial Rounded MT Bold" panose="020F0704030504030204" pitchFamily="34" charset="0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2400" kern="1200" dirty="0">
            <a:latin typeface="Arial Rounded MT Bold" panose="020F0704030504030204" pitchFamily="34" charset="0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2400" kern="1200" dirty="0">
            <a:latin typeface="Arial Rounded MT Bold" panose="020F0704030504030204" pitchFamily="34" charset="0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2400" kern="1200" dirty="0">
            <a:latin typeface="Arial Rounded MT Bold" panose="020F0704030504030204" pitchFamily="34" charset="0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2400" kern="1200" dirty="0">
            <a:latin typeface="Arial Rounded MT Bold" panose="020F0704030504030204" pitchFamily="34" charset="0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2400" kern="1200" dirty="0">
            <a:latin typeface="Arial Rounded MT Bold" panose="020F0704030504030204" pitchFamily="34" charset="0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2400" kern="1200" dirty="0">
            <a:latin typeface="Arial Rounded MT Bold" panose="020F0704030504030204" pitchFamily="34" charset="0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2400" kern="1200" dirty="0">
            <a:latin typeface="Arial Rounded MT Bold" panose="020F0704030504030204" pitchFamily="34" charset="0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2400" kern="1200" dirty="0">
            <a:latin typeface="Arial Rounded MT Bold" panose="020F0704030504030204" pitchFamily="34" charset="0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2400" kern="1200" dirty="0">
            <a:latin typeface="Arial Rounded MT Bold" panose="020F0704030504030204" pitchFamily="34" charset="0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2400" kern="1200" dirty="0">
            <a:latin typeface="Arial Rounded MT Bold" panose="020F0704030504030204" pitchFamily="34" charset="0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2400" kern="1200" dirty="0">
            <a:latin typeface="Arial Rounded MT Bold" panose="020F0704030504030204" pitchFamily="34" charset="0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2400" kern="1200" dirty="0">
            <a:latin typeface="Arial Rounded MT Bold" panose="020F0704030504030204" pitchFamily="34" charset="0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2400" kern="1200" dirty="0">
            <a:latin typeface="Arial Rounded MT Bold" panose="020F0704030504030204" pitchFamily="34" charset="0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2400" kern="1200" dirty="0">
            <a:latin typeface="Arial Rounded MT Bold" panose="020F0704030504030204" pitchFamily="34" charset="0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2400" kern="1200" dirty="0">
            <a:latin typeface="Arial Rounded MT Bold" panose="020F0704030504030204" pitchFamily="34" charset="0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2400" kern="1200" dirty="0">
            <a:latin typeface="Arial Rounded MT Bold" panose="020F0704030504030204" pitchFamily="34" charset="0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2400" kern="1200" dirty="0">
            <a:latin typeface="Arial Rounded MT Bold" panose="020F0704030504030204" pitchFamily="34" charset="0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2400" kern="1200" dirty="0">
            <a:latin typeface="Arial Rounded MT Bold" panose="020F0704030504030204" pitchFamily="34" charset="0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2400" kern="1200" dirty="0">
            <a:latin typeface="Arial Rounded MT Bold" panose="020F0704030504030204" pitchFamily="34" charset="0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2400" kern="1200" dirty="0">
            <a:latin typeface="Arial Rounded MT Bold" panose="020F0704030504030204" pitchFamily="34" charset="0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2400" kern="1200" dirty="0">
            <a:latin typeface="Arial Rounded MT Bold" panose="020F0704030504030204" pitchFamily="34" charset="0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2400" kern="1200" dirty="0">
            <a:latin typeface="Arial Rounded MT Bold" panose="020F0704030504030204" pitchFamily="34" charset="0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2400" kern="1200" dirty="0">
            <a:latin typeface="Arial Rounded MT Bold" panose="020F0704030504030204" pitchFamily="34" charset="0"/>
          </a:endParaRPr>
        </a:p>
      </dsp:txBody>
      <dsp:txXfrm>
        <a:off x="0" y="0"/>
        <a:ext cx="10693530" cy="5490000"/>
      </dsp:txXfrm>
    </dsp:sp>
    <dsp:sp modelId="{4FC84B32-D1CC-469D-BDF0-F53E02EEAA9C}">
      <dsp:nvSpPr>
        <dsp:cNvPr id="0" name=""/>
        <dsp:cNvSpPr/>
      </dsp:nvSpPr>
      <dsp:spPr>
        <a:xfrm>
          <a:off x="98781" y="0"/>
          <a:ext cx="9801700" cy="64246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82933" tIns="0" rIns="282933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>
              <a:latin typeface="Arial Rounded MT Bold" panose="020F0704030504030204" pitchFamily="34" charset="0"/>
            </a:rPr>
            <a:t>MarkeTrak Subtype Volume Analysis – End of Year 2022 </a:t>
          </a:r>
        </a:p>
      </dsp:txBody>
      <dsp:txXfrm>
        <a:off x="98781" y="0"/>
        <a:ext cx="9801700" cy="64246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FD4668F-81DD-421E-9924-50274E363CDB}">
      <dsp:nvSpPr>
        <dsp:cNvPr id="0" name=""/>
        <dsp:cNvSpPr/>
      </dsp:nvSpPr>
      <dsp:spPr>
        <a:xfrm>
          <a:off x="0" y="584673"/>
          <a:ext cx="11329646" cy="419113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9306" tIns="148628" rIns="879306" bIns="142240" numCol="1" spcCol="1270" anchor="ctr" anchorCtr="0">
          <a:noAutofit/>
        </a:bodyPr>
        <a:lstStyle/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36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b="0" kern="1200" dirty="0">
              <a:latin typeface="Calibri" panose="020F0502020204030204" pitchFamily="34" charset="0"/>
              <a:cs typeface="Calibri" panose="020F0502020204030204" pitchFamily="34" charset="0"/>
            </a:rPr>
            <a:t>Thursday</a:t>
          </a:r>
          <a:r>
            <a:rPr lang="en-US" sz="2000" b="1" kern="1200" dirty="0">
              <a:latin typeface="Calibri" panose="020F0502020204030204" pitchFamily="34" charset="0"/>
              <a:cs typeface="Calibri" panose="020F0502020204030204" pitchFamily="34" charset="0"/>
            </a:rPr>
            <a:t>, April 20</a:t>
          </a:r>
          <a:r>
            <a:rPr lang="en-US" sz="2000" b="1" kern="1200" baseline="30000" dirty="0">
              <a:latin typeface="Calibri" panose="020F0502020204030204" pitchFamily="34" charset="0"/>
              <a:cs typeface="Calibri" panose="020F0502020204030204" pitchFamily="34" charset="0"/>
            </a:rPr>
            <a:t>th</a:t>
          </a:r>
          <a:r>
            <a:rPr lang="en-US" sz="2000" b="1" kern="1200" dirty="0">
              <a:latin typeface="Calibri" panose="020F0502020204030204" pitchFamily="34" charset="0"/>
              <a:cs typeface="Calibri" panose="020F0502020204030204" pitchFamily="34" charset="0"/>
            </a:rPr>
            <a:t> 9:30 AM, WebEx only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b="1" kern="1200" dirty="0">
              <a:latin typeface="Calibri" panose="020F0502020204030204" pitchFamily="34" charset="0"/>
              <a:cs typeface="Calibri" panose="020F0502020204030204" pitchFamily="34" charset="0"/>
            </a:rPr>
            <a:t>March meeting is CANCELLED – </a:t>
          </a:r>
          <a:r>
            <a:rPr lang="en-US" sz="2000" b="0" kern="1200" dirty="0">
              <a:latin typeface="Calibri" panose="020F0502020204030204" pitchFamily="34" charset="0"/>
              <a:cs typeface="Calibri" panose="020F0502020204030204" pitchFamily="34" charset="0"/>
            </a:rPr>
            <a:t>allowing time for smaller group to meet on MT data points</a:t>
          </a:r>
          <a:endParaRPr lang="en-US" sz="2000" b="1" kern="1200" dirty="0">
            <a:latin typeface="Calibri" panose="020F0502020204030204" pitchFamily="34" charset="0"/>
            <a:cs typeface="Calibri" panose="020F0502020204030204" pitchFamily="34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>
              <a:latin typeface="Calibri" panose="020F0502020204030204" pitchFamily="34" charset="0"/>
              <a:cs typeface="Calibri" panose="020F0502020204030204" pitchFamily="34" charset="0"/>
            </a:rPr>
            <a:t>On the </a:t>
          </a:r>
          <a:r>
            <a:rPr lang="en-US" sz="2000" b="1" kern="1200" dirty="0">
              <a:latin typeface="Calibri" panose="020F0502020204030204" pitchFamily="34" charset="0"/>
              <a:cs typeface="Calibri" panose="020F0502020204030204" pitchFamily="34" charset="0"/>
            </a:rPr>
            <a:t>Agenda</a:t>
          </a:r>
          <a:r>
            <a:rPr lang="en-US" sz="2000" kern="1200" dirty="0">
              <a:latin typeface="Calibri" panose="020F0502020204030204" pitchFamily="34" charset="0"/>
              <a:cs typeface="Calibri" panose="020F0502020204030204" pitchFamily="34" charset="0"/>
            </a:rPr>
            <a:t>:</a:t>
          </a:r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••"/>
          </a:pPr>
          <a:r>
            <a:rPr lang="en-US" sz="1800" kern="1200" dirty="0">
              <a:latin typeface="Calibri" panose="020F0502020204030204" pitchFamily="34" charset="0"/>
              <a:cs typeface="Calibri" panose="020F0502020204030204" pitchFamily="34" charset="0"/>
            </a:rPr>
            <a:t>ERCOT Updates</a:t>
          </a:r>
        </a:p>
        <a:p>
          <a:pPr marL="514350" lvl="3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•"/>
          </a:pPr>
          <a:r>
            <a:rPr lang="en-US" sz="1800" kern="1200" dirty="0">
              <a:latin typeface="Calibri" panose="020F0502020204030204" pitchFamily="34" charset="0"/>
              <a:cs typeface="Calibri" panose="020F0502020204030204" pitchFamily="34" charset="0"/>
            </a:rPr>
            <a:t>System Instances &amp; MT Performance</a:t>
          </a:r>
        </a:p>
        <a:p>
          <a:pPr marL="514350" lvl="3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•"/>
          </a:pPr>
          <a:r>
            <a:rPr lang="en-US" sz="1800" kern="1200" dirty="0">
              <a:latin typeface="Calibri" panose="020F0502020204030204" pitchFamily="34" charset="0"/>
              <a:cs typeface="Calibri" panose="020F0502020204030204" pitchFamily="34" charset="0"/>
            </a:rPr>
            <a:t>Listserv</a:t>
          </a:r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••"/>
          </a:pPr>
          <a:r>
            <a:rPr lang="en-US" sz="1800" kern="1200" dirty="0">
              <a:latin typeface="Calibri" panose="020F0502020204030204" pitchFamily="34" charset="0"/>
              <a:cs typeface="Calibri" panose="020F0502020204030204" pitchFamily="34" charset="0"/>
            </a:rPr>
            <a:t>SCR817 Business Requirements discussion, </a:t>
          </a:r>
          <a:r>
            <a:rPr lang="en-US" sz="1800" i="1" kern="1200" dirty="0">
              <a:latin typeface="Calibri" panose="020F0502020204030204" pitchFamily="34" charset="0"/>
              <a:cs typeface="Calibri" panose="020F0502020204030204" pitchFamily="34" charset="0"/>
            </a:rPr>
            <a:t>if needed</a:t>
          </a:r>
        </a:p>
        <a:p>
          <a:pPr marL="514350" lvl="3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•"/>
          </a:pPr>
          <a:r>
            <a:rPr lang="en-US" sz="1800" i="0" kern="1200" dirty="0">
              <a:latin typeface="Calibri" panose="020F0502020204030204" pitchFamily="34" charset="0"/>
              <a:cs typeface="Calibri" panose="020F0502020204030204" pitchFamily="34" charset="0"/>
            </a:rPr>
            <a:t>Inadvertent workflow and use of IA/CR for both back and forward dated MVIs</a:t>
          </a:r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••"/>
          </a:pPr>
          <a:r>
            <a:rPr lang="en-US" sz="1800" i="0" kern="1200" dirty="0">
              <a:latin typeface="Calibri" panose="020F0502020204030204" pitchFamily="34" charset="0"/>
              <a:cs typeface="Calibri" panose="020F0502020204030204" pitchFamily="34" charset="0"/>
            </a:rPr>
            <a:t>Review of ERCOT IAG monthly reporting provided at RMS</a:t>
          </a:r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••"/>
          </a:pPr>
          <a:r>
            <a:rPr lang="en-US" sz="1800" i="0" kern="1200" dirty="0">
              <a:latin typeface="Calibri" panose="020F0502020204030204" pitchFamily="34" charset="0"/>
              <a:cs typeface="Calibri" panose="020F0502020204030204" pitchFamily="34" charset="0"/>
            </a:rPr>
            <a:t>MarkeTrak Volume Subtype Analysis – proposed dashboard</a:t>
          </a:r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••"/>
          </a:pPr>
          <a:endParaRPr lang="en-US" sz="1800" i="0" kern="1200" dirty="0">
            <a:latin typeface="Calibri" panose="020F0502020204030204" pitchFamily="34" charset="0"/>
            <a:cs typeface="Calibri" panose="020F0502020204030204" pitchFamily="34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••"/>
          </a:pPr>
          <a:endParaRPr lang="en-US" sz="2000" kern="1200" dirty="0">
            <a:latin typeface="Arial Rounded MT Bold" panose="020F0704030504030204" pitchFamily="34" charset="0"/>
          </a:endParaRPr>
        </a:p>
      </dsp:txBody>
      <dsp:txXfrm>
        <a:off x="0" y="584673"/>
        <a:ext cx="11329646" cy="4191135"/>
      </dsp:txXfrm>
    </dsp:sp>
    <dsp:sp modelId="{4AA5C7B7-5B64-4F71-AB37-E39564456FAC}">
      <dsp:nvSpPr>
        <dsp:cNvPr id="0" name=""/>
        <dsp:cNvSpPr/>
      </dsp:nvSpPr>
      <dsp:spPr>
        <a:xfrm>
          <a:off x="0" y="0"/>
          <a:ext cx="10801436" cy="68202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99764" tIns="0" rIns="299764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>
              <a:latin typeface="Arial Rounded MT Bold" panose="020F0704030504030204" pitchFamily="34" charset="0"/>
            </a:rPr>
            <a:t>Next Meeting</a:t>
          </a:r>
        </a:p>
      </dsp:txBody>
      <dsp:txXfrm>
        <a:off x="0" y="0"/>
        <a:ext cx="10801436" cy="68202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smtClean="0"/>
              <a:t>3/2/2023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464758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smtClean="0"/>
              <a:t>3/2/2023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939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smtClean="0"/>
              <a:t>3/2/2023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0585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smtClean="0"/>
              <a:t>3/2/2023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16102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822A4-8DA6-4447-9B1F-C5DB58435268}" type="datetimeFigureOut">
              <a:rPr lang="en-US" smtClean="0"/>
              <a:t>3/2/2023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864160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smtClean="0"/>
              <a:t>3/2/2023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12021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smtClean="0"/>
              <a:t>3/2/2023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99685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smtClean="0"/>
              <a:t>3/2/2023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0169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smtClean="0"/>
              <a:t>3/2/2023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5950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DA16AA21-1863-4931-97CB-99D0A168701B}" type="datetimeFigureOut">
              <a:rPr lang="en-US" smtClean="0"/>
              <a:t>3/2/2023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7974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smtClean="0"/>
              <a:t>3/2/2023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64303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8664C608-40B1-4030-A28D-5B74BC98ADCE}" type="datetimeFigureOut">
              <a:rPr lang="en-US" smtClean="0"/>
              <a:t>3/2/2023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310965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9" r:id="rId1"/>
    <p:sldLayoutId id="2147483950" r:id="rId2"/>
    <p:sldLayoutId id="2147483951" r:id="rId3"/>
    <p:sldLayoutId id="2147483952" r:id="rId4"/>
    <p:sldLayoutId id="2147483953" r:id="rId5"/>
    <p:sldLayoutId id="2147483954" r:id="rId6"/>
    <p:sldLayoutId id="2147483955" r:id="rId7"/>
    <p:sldLayoutId id="2147483956" r:id="rId8"/>
    <p:sldLayoutId id="2147483957" r:id="rId9"/>
    <p:sldLayoutId id="2147483958" r:id="rId10"/>
    <p:sldLayoutId id="2147483959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xmlns="" id="{1EBA14DF-46DF-4C9F-A2D6-694FDD7C825E}"/>
              </a:ext>
            </a:extLst>
          </p:cNvPr>
          <p:cNvGrpSpPr/>
          <p:nvPr/>
        </p:nvGrpSpPr>
        <p:grpSpPr>
          <a:xfrm>
            <a:off x="669901" y="2917848"/>
            <a:ext cx="1360440" cy="1261913"/>
            <a:chOff x="10330781" y="3933704"/>
            <a:chExt cx="824899" cy="782815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xmlns="" id="{74F32FD5-3AB1-42A0-A665-022830B6CEF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0330781" y="3933704"/>
              <a:ext cx="824899" cy="78281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</p:pic>
        <p:sp>
          <p:nvSpPr>
            <p:cNvPr id="6" name="Star: 5 Points 5">
              <a:extLst>
                <a:ext uri="{FF2B5EF4-FFF2-40B4-BE49-F238E27FC236}">
                  <a16:creationId xmlns:a16="http://schemas.microsoft.com/office/drawing/2014/main" xmlns="" id="{CF9D75A8-DE69-4D14-845D-7CEBA92C0341}"/>
                </a:ext>
              </a:extLst>
            </p:cNvPr>
            <p:cNvSpPr/>
            <p:nvPr/>
          </p:nvSpPr>
          <p:spPr>
            <a:xfrm>
              <a:off x="10521696" y="3980359"/>
              <a:ext cx="608023" cy="642461"/>
            </a:xfrm>
            <a:prstGeom prst="star5">
              <a:avLst/>
            </a:prstGeom>
            <a:solidFill>
              <a:schemeClr val="bg1"/>
            </a:solidFill>
            <a:ln>
              <a:solidFill>
                <a:schemeClr val="accent1">
                  <a:hueOff val="0"/>
                  <a:satOff val="0"/>
                  <a:lumOff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551B1756-3518-45E2-962E-8486736A324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latin typeface="Arial Rounded MT Bold" panose="020F0704030504030204" pitchFamily="34" charset="0"/>
              </a:rPr>
              <a:t>TDTMS Update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94E146BA-B599-4F02-AA3D-D15519B78F0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blipFill dpi="0" rotWithShape="1">
                  <a:blip r:embed="rId3"/>
                  <a:srcRect/>
                  <a:tile tx="6350" ty="-127000" sx="65000" sy="64000" flip="none" algn="tl"/>
                </a:blipFill>
                <a:latin typeface="Arial Rounded MT Bold" panose="020F0704030504030204" pitchFamily="34" charset="0"/>
                <a:ea typeface="+mj-ea"/>
                <a:cs typeface="+mj-cs"/>
              </a:rPr>
              <a:t>RMS</a:t>
            </a:r>
          </a:p>
          <a:p>
            <a:r>
              <a:rPr lang="en-US" sz="2800" dirty="0">
                <a:blipFill dpi="0" rotWithShape="1">
                  <a:blip r:embed="rId3"/>
                  <a:srcRect/>
                  <a:tile tx="6350" ty="-127000" sx="65000" sy="64000" flip="none" algn="tl"/>
                </a:blipFill>
                <a:latin typeface="Arial Rounded MT Bold" panose="020F0704030504030204" pitchFamily="34" charset="0"/>
                <a:ea typeface="+mj-ea"/>
                <a:cs typeface="+mj-cs"/>
              </a:rPr>
              <a:t>March 7th, 2023</a:t>
            </a:r>
          </a:p>
        </p:txBody>
      </p:sp>
    </p:spTree>
    <p:extLst>
      <p:ext uri="{BB962C8B-B14F-4D97-AF65-F5344CB8AC3E}">
        <p14:creationId xmlns:p14="http://schemas.microsoft.com/office/powerpoint/2010/main" val="1774044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78000">
              <a:schemeClr val="accent1">
                <a:lumMod val="40000"/>
                <a:lumOff val="60000"/>
              </a:schemeClr>
            </a:gs>
            <a:gs pos="33000">
              <a:schemeClr val="bg1"/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4BB40A39-0C31-4CA2-978E-8B05147FC1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498" y="121126"/>
            <a:ext cx="1060841" cy="1017209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  <p:sp>
        <p:nvSpPr>
          <p:cNvPr id="9" name="Star: 5 Points 8">
            <a:extLst>
              <a:ext uri="{FF2B5EF4-FFF2-40B4-BE49-F238E27FC236}">
                <a16:creationId xmlns:a16="http://schemas.microsoft.com/office/drawing/2014/main" xmlns="" id="{EBDDEE71-67E6-493C-9895-23B8978D0C49}"/>
              </a:ext>
            </a:extLst>
          </p:cNvPr>
          <p:cNvSpPr/>
          <p:nvPr/>
        </p:nvSpPr>
        <p:spPr>
          <a:xfrm>
            <a:off x="393120" y="148090"/>
            <a:ext cx="756162" cy="766459"/>
          </a:xfrm>
          <a:prstGeom prst="star5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E447C57B-6A69-43FC-9510-0D8B1D7E22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555" y="148090"/>
            <a:ext cx="10503017" cy="872455"/>
          </a:xfrm>
        </p:spPr>
        <p:txBody>
          <a:bodyPr/>
          <a:lstStyle/>
          <a:p>
            <a:r>
              <a:rPr lang="en-US" b="1" dirty="0">
                <a:latin typeface="Arial Rounded MT Bold" panose="020F0704030504030204" pitchFamily="34" charset="0"/>
                <a:cs typeface="Aharoni" panose="020B0604020202020204" pitchFamily="2" charset="-79"/>
              </a:rPr>
              <a:t>TDTMS</a:t>
            </a:r>
          </a:p>
        </p:txBody>
      </p:sp>
      <p:graphicFrame>
        <p:nvGraphicFramePr>
          <p:cNvPr id="10" name="Content Placeholder 5">
            <a:extLst>
              <a:ext uri="{FF2B5EF4-FFF2-40B4-BE49-F238E27FC236}">
                <a16:creationId xmlns:a16="http://schemas.microsoft.com/office/drawing/2014/main" xmlns="" id="{46788144-ABAE-4845-9514-C39465D2C55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16266105"/>
              </p:ext>
            </p:extLst>
          </p:nvPr>
        </p:nvGraphicFramePr>
        <p:xfrm>
          <a:off x="478555" y="1020545"/>
          <a:ext cx="11329647" cy="54278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5108512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78000">
              <a:schemeClr val="accent1">
                <a:lumMod val="40000"/>
                <a:lumOff val="60000"/>
              </a:schemeClr>
            </a:gs>
            <a:gs pos="33000">
              <a:schemeClr val="bg1"/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4BB40A39-0C31-4CA2-978E-8B05147FC1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498" y="121126"/>
            <a:ext cx="1060841" cy="1017209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  <p:sp>
        <p:nvSpPr>
          <p:cNvPr id="9" name="Star: 5 Points 8">
            <a:extLst>
              <a:ext uri="{FF2B5EF4-FFF2-40B4-BE49-F238E27FC236}">
                <a16:creationId xmlns:a16="http://schemas.microsoft.com/office/drawing/2014/main" xmlns="" id="{EBDDEE71-67E6-493C-9895-23B8978D0C49}"/>
              </a:ext>
            </a:extLst>
          </p:cNvPr>
          <p:cNvSpPr/>
          <p:nvPr/>
        </p:nvSpPr>
        <p:spPr>
          <a:xfrm>
            <a:off x="393120" y="148090"/>
            <a:ext cx="756162" cy="766459"/>
          </a:xfrm>
          <a:prstGeom prst="star5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E447C57B-6A69-43FC-9510-0D8B1D7E22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555" y="148090"/>
            <a:ext cx="10503017" cy="872455"/>
          </a:xfrm>
        </p:spPr>
        <p:txBody>
          <a:bodyPr/>
          <a:lstStyle/>
          <a:p>
            <a:r>
              <a:rPr lang="en-US" b="1" dirty="0">
                <a:latin typeface="Arial Rounded MT Bold" panose="020F0704030504030204" pitchFamily="34" charset="0"/>
                <a:cs typeface="Aharoni" panose="020B0604020202020204" pitchFamily="2" charset="-79"/>
              </a:rPr>
              <a:t>TDTMS</a:t>
            </a:r>
          </a:p>
        </p:txBody>
      </p:sp>
      <p:graphicFrame>
        <p:nvGraphicFramePr>
          <p:cNvPr id="10" name="Content Placeholder 5">
            <a:extLst>
              <a:ext uri="{FF2B5EF4-FFF2-40B4-BE49-F238E27FC236}">
                <a16:creationId xmlns:a16="http://schemas.microsoft.com/office/drawing/2014/main" xmlns="" id="{46788144-ABAE-4845-9514-C39465D2C55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33051742"/>
              </p:ext>
            </p:extLst>
          </p:nvPr>
        </p:nvGraphicFramePr>
        <p:xfrm>
          <a:off x="1149282" y="1020545"/>
          <a:ext cx="10472742" cy="52339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5793911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78000">
              <a:schemeClr val="accent1">
                <a:lumMod val="40000"/>
                <a:lumOff val="60000"/>
              </a:schemeClr>
            </a:gs>
            <a:gs pos="33000">
              <a:schemeClr val="bg1"/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4BB40A39-0C31-4CA2-978E-8B05147FC1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498" y="121126"/>
            <a:ext cx="1060841" cy="1017209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  <p:sp>
        <p:nvSpPr>
          <p:cNvPr id="9" name="Star: 5 Points 8">
            <a:extLst>
              <a:ext uri="{FF2B5EF4-FFF2-40B4-BE49-F238E27FC236}">
                <a16:creationId xmlns:a16="http://schemas.microsoft.com/office/drawing/2014/main" xmlns="" id="{EBDDEE71-67E6-493C-9895-23B8978D0C49}"/>
              </a:ext>
            </a:extLst>
          </p:cNvPr>
          <p:cNvSpPr/>
          <p:nvPr/>
        </p:nvSpPr>
        <p:spPr>
          <a:xfrm>
            <a:off x="393120" y="148090"/>
            <a:ext cx="756162" cy="766459"/>
          </a:xfrm>
          <a:prstGeom prst="star5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E447C57B-6A69-43FC-9510-0D8B1D7E22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555" y="148090"/>
            <a:ext cx="10503017" cy="872455"/>
          </a:xfrm>
        </p:spPr>
        <p:txBody>
          <a:bodyPr/>
          <a:lstStyle/>
          <a:p>
            <a:r>
              <a:rPr lang="en-US" b="1" dirty="0">
                <a:latin typeface="Arial Rounded MT Bold" panose="020F0704030504030204" pitchFamily="34" charset="0"/>
                <a:cs typeface="Aharoni" panose="020B0604020202020204" pitchFamily="2" charset="-79"/>
              </a:rPr>
              <a:t>TDTMS</a:t>
            </a:r>
          </a:p>
        </p:txBody>
      </p:sp>
      <p:graphicFrame>
        <p:nvGraphicFramePr>
          <p:cNvPr id="10" name="Content Placeholder 5">
            <a:extLst>
              <a:ext uri="{FF2B5EF4-FFF2-40B4-BE49-F238E27FC236}">
                <a16:creationId xmlns:a16="http://schemas.microsoft.com/office/drawing/2014/main" xmlns="" id="{46788144-ABAE-4845-9514-C39465D2C55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85326224"/>
              </p:ext>
            </p:extLst>
          </p:nvPr>
        </p:nvGraphicFramePr>
        <p:xfrm>
          <a:off x="1149282" y="781050"/>
          <a:ext cx="10693530" cy="60769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5760636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78000">
              <a:schemeClr val="accent1">
                <a:lumMod val="40000"/>
                <a:lumOff val="60000"/>
              </a:schemeClr>
            </a:gs>
            <a:gs pos="33000">
              <a:schemeClr val="bg1"/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4BB40A39-0C31-4CA2-978E-8B05147FC1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498" y="121126"/>
            <a:ext cx="1060841" cy="1017209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  <p:sp>
        <p:nvSpPr>
          <p:cNvPr id="9" name="Star: 5 Points 8">
            <a:extLst>
              <a:ext uri="{FF2B5EF4-FFF2-40B4-BE49-F238E27FC236}">
                <a16:creationId xmlns:a16="http://schemas.microsoft.com/office/drawing/2014/main" xmlns="" id="{EBDDEE71-67E6-493C-9895-23B8978D0C49}"/>
              </a:ext>
            </a:extLst>
          </p:cNvPr>
          <p:cNvSpPr/>
          <p:nvPr/>
        </p:nvSpPr>
        <p:spPr>
          <a:xfrm>
            <a:off x="393120" y="148090"/>
            <a:ext cx="756162" cy="766459"/>
          </a:xfrm>
          <a:prstGeom prst="star5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E447C57B-6A69-43FC-9510-0D8B1D7E22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555" y="148090"/>
            <a:ext cx="10503017" cy="872455"/>
          </a:xfrm>
        </p:spPr>
        <p:txBody>
          <a:bodyPr/>
          <a:lstStyle/>
          <a:p>
            <a:r>
              <a:rPr lang="en-US" b="1" dirty="0">
                <a:latin typeface="Arial Rounded MT Bold" panose="020F0704030504030204" pitchFamily="34" charset="0"/>
                <a:cs typeface="Aharoni" panose="020B0604020202020204" pitchFamily="2" charset="-79"/>
              </a:rPr>
              <a:t>TDTMS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xmlns="" id="{CCF579CB-2974-4D90-91E7-1E4EA6903F3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5887182"/>
              </p:ext>
            </p:extLst>
          </p:nvPr>
        </p:nvGraphicFramePr>
        <p:xfrm>
          <a:off x="478555" y="1165299"/>
          <a:ext cx="11329646" cy="48160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507620477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5084</TotalTime>
  <Words>348</Words>
  <Application>Microsoft Office PowerPoint</Application>
  <PresentationFormat>Widescreen</PresentationFormat>
  <Paragraphs>36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Aharoni</vt:lpstr>
      <vt:lpstr>Arial</vt:lpstr>
      <vt:lpstr>Arial Rounded MT Bold</vt:lpstr>
      <vt:lpstr>Calibri</vt:lpstr>
      <vt:lpstr>Calibri Light</vt:lpstr>
      <vt:lpstr>Wingdings</vt:lpstr>
      <vt:lpstr>Retrospect</vt:lpstr>
      <vt:lpstr>TDTMS Update</vt:lpstr>
      <vt:lpstr>TDTMS</vt:lpstr>
      <vt:lpstr>TDTMS</vt:lpstr>
      <vt:lpstr>TDTMS</vt:lpstr>
      <vt:lpstr>TDTMS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TDTMS Upate</dc:title>
  <dc:creator>Patrick, Kyle</dc:creator>
  <cp:lastModifiedBy>Pak, Sam</cp:lastModifiedBy>
  <cp:revision>94</cp:revision>
  <dcterms:created xsi:type="dcterms:W3CDTF">2019-02-27T15:25:50Z</dcterms:created>
  <dcterms:modified xsi:type="dcterms:W3CDTF">2023-03-02T19:23:12Z</dcterms:modified>
</cp:coreProperties>
</file>