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586" autoAdjust="0"/>
  </p:normalViewPr>
  <p:slideViewPr>
    <p:cSldViewPr snapToGrid="0">
      <p:cViewPr varScale="1">
        <p:scale>
          <a:sx n="77" d="100"/>
          <a:sy n="77" d="100"/>
        </p:scale>
        <p:origin x="456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</a:t>
            </a:r>
            <a:endParaRPr lang="en-US" dirty="0" smtClean="0"/>
          </a:p>
          <a:p>
            <a:r>
              <a:rPr lang="en-US" dirty="0" smtClean="0"/>
              <a:t>HITE </a:t>
            </a:r>
            <a:r>
              <a:rPr lang="en-US" dirty="0"/>
              <a:t>List Sub-Chair – Pushkar Chhajed</a:t>
            </a:r>
          </a:p>
          <a:p>
            <a:r>
              <a:rPr lang="en-US" dirty="0" smtClean="0"/>
              <a:t>03/01/2023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PGRR103 </a:t>
            </a:r>
            <a:r>
              <a:rPr lang="en-US" dirty="0" smtClean="0"/>
              <a:t>- Establish </a:t>
            </a:r>
            <a:r>
              <a:rPr lang="en-US" dirty="0"/>
              <a:t>Time Limit for Generator Commissioning Following Approval to Synchronize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ERCOT led the review of the comments and discussed the reason for the PGRR.</a:t>
            </a:r>
          </a:p>
          <a:p>
            <a:r>
              <a:rPr lang="en-US" dirty="0" smtClean="0"/>
              <a:t>Stakeholders </a:t>
            </a:r>
            <a:r>
              <a:rPr lang="en-US" dirty="0" smtClean="0"/>
              <a:t>have submitted additional comments that are still under review by ERCOT</a:t>
            </a:r>
          </a:p>
          <a:p>
            <a:r>
              <a:rPr lang="en-US" dirty="0" smtClean="0"/>
              <a:t>Additional comments are expected to be submitted</a:t>
            </a:r>
            <a:endParaRPr lang="en-US" dirty="0" smtClean="0"/>
          </a:p>
          <a:p>
            <a:r>
              <a:rPr lang="en-US" dirty="0" smtClean="0"/>
              <a:t>Tabled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r>
              <a:rPr lang="en-US" dirty="0" smtClean="0"/>
              <a:t>NOGRR245 </a:t>
            </a:r>
            <a:r>
              <a:rPr lang="en-US" dirty="0" smtClean="0"/>
              <a:t>– </a:t>
            </a:r>
            <a:r>
              <a:rPr lang="en-US" dirty="0"/>
              <a:t>Inverter-Based Resource (IBR) Ride-Through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25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ERCOT presented proposed comments for discussion</a:t>
            </a:r>
            <a:endParaRPr lang="en-US" dirty="0"/>
          </a:p>
          <a:p>
            <a:r>
              <a:rPr lang="en-US" dirty="0" smtClean="0"/>
              <a:t>ERCOT is setting up a meeting with stakeholders and are trying to include vendors in the discussion</a:t>
            </a:r>
          </a:p>
          <a:p>
            <a:r>
              <a:rPr lang="en-US" dirty="0" smtClean="0"/>
              <a:t>Some concerns were raised by stakeholders on equipment updates to comply with proposed changes</a:t>
            </a:r>
          </a:p>
          <a:p>
            <a:r>
              <a:rPr lang="en-US" dirty="0" smtClean="0"/>
              <a:t>Tabled pending further comments and discussions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OWG – Vice Chair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OWG nominated Theresa Noyes for Vice Chair</a:t>
            </a:r>
          </a:p>
          <a:p>
            <a:r>
              <a:rPr lang="en-US" dirty="0" smtClean="0"/>
              <a:t>OWG is requesting ROS approval of nomination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656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OTWG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OTWG provided an update on the ERCOT training schedule for 2023</a:t>
            </a:r>
          </a:p>
          <a:p>
            <a:r>
              <a:rPr lang="en-US" dirty="0" smtClean="0"/>
              <a:t>Schedule is posted on the OWG February meeting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5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6361</TotalTime>
  <Words>153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Operations Working Group </vt:lpstr>
      <vt:lpstr>PGRR103 - Establish Time Limit for Generator Commissioning Following Approval to Synchronize</vt:lpstr>
      <vt:lpstr>NOGRR245 – Inverter-Based Resource (IBR) Ride-Through Requirements</vt:lpstr>
      <vt:lpstr>OWG – Vice Chair</vt:lpstr>
      <vt:lpstr>OTWG Update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345</cp:revision>
  <dcterms:created xsi:type="dcterms:W3CDTF">2017-05-03T20:12:06Z</dcterms:created>
  <dcterms:modified xsi:type="dcterms:W3CDTF">2023-02-27T14:07:45Z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