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4"/>
  </p:sldMasterIdLst>
  <p:notesMasterIdLst>
    <p:notesMasterId r:id="rId9"/>
  </p:notesMasterIdLst>
  <p:sldIdLst>
    <p:sldId id="256" r:id="rId5"/>
    <p:sldId id="276" r:id="rId6"/>
    <p:sldId id="274" r:id="rId7"/>
    <p:sldId id="275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87309" autoAdjust="0"/>
  </p:normalViewPr>
  <p:slideViewPr>
    <p:cSldViewPr snapToGrid="0">
      <p:cViewPr varScale="1">
        <p:scale>
          <a:sx n="66" d="100"/>
          <a:sy n="66" d="100"/>
        </p:scale>
        <p:origin x="108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atie Rich" userId="5e9684b8-063c-4aeb-98ff-468c96de35a9" providerId="ADAL" clId="{7DF6611A-92CE-4778-B3D3-5E0CBD9FB912}"/>
    <pc:docChg chg="custSel addSld delSld modSld">
      <pc:chgData name="Katie Rich" userId="5e9684b8-063c-4aeb-98ff-468c96de35a9" providerId="ADAL" clId="{7DF6611A-92CE-4778-B3D3-5E0CBD9FB912}" dt="2023-02-22T18:55:08.426" v="510" actId="20577"/>
      <pc:docMkLst>
        <pc:docMk/>
      </pc:docMkLst>
      <pc:sldChg chg="modSp mod">
        <pc:chgData name="Katie Rich" userId="5e9684b8-063c-4aeb-98ff-468c96de35a9" providerId="ADAL" clId="{7DF6611A-92CE-4778-B3D3-5E0CBD9FB912}" dt="2023-02-21T19:45:22.719" v="14" actId="6549"/>
        <pc:sldMkLst>
          <pc:docMk/>
          <pc:sldMk cId="2973100125" sldId="274"/>
        </pc:sldMkLst>
        <pc:spChg chg="mod">
          <ac:chgData name="Katie Rich" userId="5e9684b8-063c-4aeb-98ff-468c96de35a9" providerId="ADAL" clId="{7DF6611A-92CE-4778-B3D3-5E0CBD9FB912}" dt="2023-02-21T19:45:22.719" v="14" actId="6549"/>
          <ac:spMkLst>
            <pc:docMk/>
            <pc:sldMk cId="2973100125" sldId="274"/>
            <ac:spMk id="3" creationId="{90D9035A-D695-40B0-9A9A-33A63927B740}"/>
          </ac:spMkLst>
        </pc:spChg>
      </pc:sldChg>
      <pc:sldChg chg="del">
        <pc:chgData name="Katie Rich" userId="5e9684b8-063c-4aeb-98ff-468c96de35a9" providerId="ADAL" clId="{7DF6611A-92CE-4778-B3D3-5E0CBD9FB912}" dt="2023-02-21T19:45:26.113" v="15" actId="47"/>
        <pc:sldMkLst>
          <pc:docMk/>
          <pc:sldMk cId="1186889197" sldId="276"/>
        </pc:sldMkLst>
      </pc:sldChg>
      <pc:sldChg chg="modSp new mod">
        <pc:chgData name="Katie Rich" userId="5e9684b8-063c-4aeb-98ff-468c96de35a9" providerId="ADAL" clId="{7DF6611A-92CE-4778-B3D3-5E0CBD9FB912}" dt="2023-02-22T18:55:08.426" v="510" actId="20577"/>
        <pc:sldMkLst>
          <pc:docMk/>
          <pc:sldMk cId="4255044349" sldId="276"/>
        </pc:sldMkLst>
        <pc:spChg chg="mod">
          <ac:chgData name="Katie Rich" userId="5e9684b8-063c-4aeb-98ff-468c96de35a9" providerId="ADAL" clId="{7DF6611A-92CE-4778-B3D3-5E0CBD9FB912}" dt="2023-02-21T19:45:36.281" v="26" actId="20577"/>
          <ac:spMkLst>
            <pc:docMk/>
            <pc:sldMk cId="4255044349" sldId="276"/>
            <ac:spMk id="2" creationId="{B65A69B7-B208-C5A9-11AD-5858D1FD710B}"/>
          </ac:spMkLst>
        </pc:spChg>
        <pc:spChg chg="mod">
          <ac:chgData name="Katie Rich" userId="5e9684b8-063c-4aeb-98ff-468c96de35a9" providerId="ADAL" clId="{7DF6611A-92CE-4778-B3D3-5E0CBD9FB912}" dt="2023-02-22T18:55:08.426" v="510" actId="20577"/>
          <ac:spMkLst>
            <pc:docMk/>
            <pc:sldMk cId="4255044349" sldId="276"/>
            <ac:spMk id="3" creationId="{69A33C24-D3EA-1A85-CA40-65F3ABB01973}"/>
          </ac:spMkLst>
        </pc:spChg>
      </pc:sldChg>
      <pc:sldChg chg="del">
        <pc:chgData name="Katie Rich" userId="5e9684b8-063c-4aeb-98ff-468c96de35a9" providerId="ADAL" clId="{7DF6611A-92CE-4778-B3D3-5E0CBD9FB912}" dt="2023-02-21T19:45:27.967" v="16" actId="47"/>
        <pc:sldMkLst>
          <pc:docMk/>
          <pc:sldMk cId="1305476669" sldId="277"/>
        </pc:sldMkLst>
      </pc:sldChg>
    </pc:docChg>
  </pc:docChgLst>
</pc:chgInfo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5EFAFA-34C6-4193-8439-F5DD41942FAD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74CDBA-CD6A-4A0A-8B97-F97DD661C2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6822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8786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664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70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477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42937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8550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7463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8680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0558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0441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2767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9063E7EB-62E5-4854-A58A-BCE516D80C67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52599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780425-BFA3-4F76-A3D7-DC99BE53D0E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Congestion Management Working Group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4E42BE5-C11C-48C6-B3FE-69A55D3E592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en-US" dirty="0"/>
              <a:t>March 1, 2022</a:t>
            </a:r>
          </a:p>
          <a:p>
            <a:endParaRPr lang="en-US" dirty="0"/>
          </a:p>
          <a:p>
            <a:r>
              <a:rPr lang="en-US" dirty="0"/>
              <a:t>Katie Rich, Chair</a:t>
            </a:r>
          </a:p>
          <a:p>
            <a:r>
              <a:rPr lang="en-US" dirty="0"/>
              <a:t>Andy Nguyen, Vice Chair</a:t>
            </a:r>
          </a:p>
        </p:txBody>
      </p:sp>
    </p:spTree>
    <p:extLst>
      <p:ext uri="{BB962C8B-B14F-4D97-AF65-F5344CB8AC3E}">
        <p14:creationId xmlns:p14="http://schemas.microsoft.com/office/powerpoint/2010/main" val="1614413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5A69B7-B208-C5A9-11AD-5858D1FD71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NOGRR 215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9A33C24-D3EA-1A85-CA40-65F3ABB019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CMWG reviewed comments filed by LCRA and AEP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ERCOT was not opposed to AEP’s comments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OPUC requested additional time to review the language from a societal impact perspective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There were no other new points discussed at CMWG</a:t>
            </a:r>
            <a:r>
              <a:rPr lang="en-US"/>
              <a:t>, and therefore</a:t>
            </a:r>
            <a:r>
              <a:rPr lang="en-US" dirty="0"/>
              <a:t>, we believe this item can be discussed at WMS </a:t>
            </a:r>
          </a:p>
        </p:txBody>
      </p:sp>
    </p:spTree>
    <p:extLst>
      <p:ext uri="{BB962C8B-B14F-4D97-AF65-F5344CB8AC3E}">
        <p14:creationId xmlns:p14="http://schemas.microsoft.com/office/powerpoint/2010/main" val="42550443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F4F925-7594-4981-8B3A-172414960D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Next Meeting: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D9035A-D695-40B0-9A9A-33A63927B7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March 6, 2023</a:t>
            </a:r>
          </a:p>
        </p:txBody>
      </p:sp>
    </p:spTree>
    <p:extLst>
      <p:ext uri="{BB962C8B-B14F-4D97-AF65-F5344CB8AC3E}">
        <p14:creationId xmlns:p14="http://schemas.microsoft.com/office/powerpoint/2010/main" val="29731001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2E6D9B-9736-46CA-BC4E-2980AC915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2B631C-2ACA-45DE-AEB5-D046A05544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4981717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16BF004497F87479DAD31F00AF725C6" ma:contentTypeVersion="11" ma:contentTypeDescription="Create a new document." ma:contentTypeScope="" ma:versionID="3ab0190e023d7e5aafc33e46ba37906b">
  <xsd:schema xmlns:xsd="http://www.w3.org/2001/XMLSchema" xmlns:xs="http://www.w3.org/2001/XMLSchema" xmlns:p="http://schemas.microsoft.com/office/2006/metadata/properties" xmlns:ns3="4345d1df-5d12-4f7e-b776-008b25f27986" xmlns:ns4="74773060-95be-4758-a20e-6e2cb91bc751" targetNamespace="http://schemas.microsoft.com/office/2006/metadata/properties" ma:root="true" ma:fieldsID="666fe65660b28134fc1fceb1ad30ea0e" ns3:_="" ns4:_="">
    <xsd:import namespace="4345d1df-5d12-4f7e-b776-008b25f27986"/>
    <xsd:import namespace="74773060-95be-4758-a20e-6e2cb91bc751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345d1df-5d12-4f7e-b776-008b25f2798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4773060-95be-4758-a20e-6e2cb91bc751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4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C38DB13F-86D2-4716-9AB2-253CE0661DC7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938B4D0-C359-4FA3-8BF1-2E9184C77F70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B4B11B8E-E5F0-4984-885F-01D3E6F11BE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345d1df-5d12-4f7e-b776-008b25f27986"/>
    <ds:schemaRef ds:uri="74773060-95be-4758-a20e-6e2cb91bc75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23955</TotalTime>
  <Words>83</Words>
  <Application>Microsoft Office PowerPoint</Application>
  <PresentationFormat>Widescreen</PresentationFormat>
  <Paragraphs>13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Calibri</vt:lpstr>
      <vt:lpstr>Calibri Light</vt:lpstr>
      <vt:lpstr>Courier New</vt:lpstr>
      <vt:lpstr>Retrospect</vt:lpstr>
      <vt:lpstr>Congestion Management Working Group</vt:lpstr>
      <vt:lpstr>NOGRR 215</vt:lpstr>
      <vt:lpstr>Next Meeting:</vt:lpstr>
      <vt:lpstr>Questions?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Congestion Management Working Group</dc:title>
  <dc:creator>Morris, Sandra</dc:creator>
  <cp:lastModifiedBy>Katie Rich</cp:lastModifiedBy>
  <cp:revision>37</cp:revision>
  <dcterms:created xsi:type="dcterms:W3CDTF">2019-09-10T19:44:15Z</dcterms:created>
  <dcterms:modified xsi:type="dcterms:W3CDTF">2023-02-22T18:55:18Z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0x010100816BF004497F87479DAD31F00AF725C6</vt:lpwstr>
  </property>
</Properties>
</file>

<file path=docProps/thumbnail.jpeg>
</file>