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March 07, 2023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February </a:t>
            </a:r>
            <a:r>
              <a:rPr lang="en-US" dirty="0"/>
              <a:t>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February 15, 2023</a:t>
            </a:r>
          </a:p>
          <a:p>
            <a:pPr lvl="1"/>
            <a:r>
              <a:rPr lang="en-US" sz="2600" dirty="0"/>
              <a:t>Reviewed updated Requirements v2.3</a:t>
            </a:r>
          </a:p>
          <a:p>
            <a:pPr lvl="2"/>
            <a:r>
              <a:rPr lang="en-US" sz="2400" dirty="0"/>
              <a:t>Revisions from TXSETCC817</a:t>
            </a:r>
          </a:p>
          <a:p>
            <a:pPr lvl="2"/>
            <a:r>
              <a:rPr lang="en-US" sz="2400" dirty="0"/>
              <a:t>Revisions from TXSETCC821</a:t>
            </a:r>
          </a:p>
          <a:p>
            <a:pPr lvl="2"/>
            <a:r>
              <a:rPr lang="en-US" sz="2400" dirty="0"/>
              <a:t>Revisions from TXSETCC842</a:t>
            </a:r>
          </a:p>
          <a:p>
            <a:pPr lvl="1"/>
            <a:r>
              <a:rPr lang="en-US" sz="2600" dirty="0"/>
              <a:t>Updated testing matrix for the new Change Controls</a:t>
            </a:r>
          </a:p>
          <a:p>
            <a:pPr lvl="2"/>
            <a:r>
              <a:rPr lang="en-US" sz="2400" dirty="0"/>
              <a:t>Requested Texas SET to draft 5.0 scripts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09773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March 22</a:t>
            </a:r>
            <a:r>
              <a:rPr lang="en-US" sz="2800" baseline="30000" dirty="0"/>
              <a:t>nd</a:t>
            </a:r>
            <a:endParaRPr lang="en-US" sz="2800" dirty="0"/>
          </a:p>
          <a:p>
            <a:pPr lvl="1"/>
            <a:r>
              <a:rPr lang="en-US" sz="2600" dirty="0"/>
              <a:t>Begin a deep dive into the Reject Codes and Reject Reasons (section 2.6)</a:t>
            </a:r>
          </a:p>
          <a:p>
            <a:pPr lvl="1"/>
            <a:r>
              <a:rPr lang="en-US" sz="2600" dirty="0"/>
              <a:t>Begin identifying new </a:t>
            </a:r>
            <a:r>
              <a:rPr lang="en-US" sz="2600" dirty="0" err="1"/>
              <a:t>Swimlanes</a:t>
            </a:r>
            <a:r>
              <a:rPr lang="en-US" sz="2600" dirty="0"/>
              <a:t> and Examples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3254</TotalTime>
  <Words>69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Market Coordination Team Update</vt:lpstr>
      <vt:lpstr>February Meeting</vt:lpstr>
      <vt:lpstr>Future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Thurman, Kathryn</cp:lastModifiedBy>
  <cp:revision>14</cp:revision>
  <dcterms:created xsi:type="dcterms:W3CDTF">2022-07-28T16:49:29Z</dcterms:created>
  <dcterms:modified xsi:type="dcterms:W3CDTF">2023-02-27T22:46:09Z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</Properties>
</file>