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4"/>
  </p:sldMasterIdLst>
  <p:notesMasterIdLst>
    <p:notesMasterId r:id="rId8"/>
  </p:notesMasterIdLst>
  <p:sldIdLst>
    <p:sldId id="256" r:id="rId5"/>
    <p:sldId id="267" r:id="rId6"/>
    <p:sldId id="260" r:id="rId7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BA1ABC-8920-4A5B-86F4-EAD3EC87249A}" v="2" dt="2023-02-21T20:40:10.7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0" autoAdjust="0"/>
    <p:restoredTop sz="57143" autoAdjust="0"/>
  </p:normalViewPr>
  <p:slideViewPr>
    <p:cSldViewPr snapToGrid="0">
      <p:cViewPr varScale="1">
        <p:scale>
          <a:sx n="70" d="100"/>
          <a:sy n="70" d="100"/>
        </p:scale>
        <p:origin x="24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70" d="100"/>
          <a:sy n="70" d="100"/>
        </p:scale>
        <p:origin x="4200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8642C1-E434-4516-AF1B-D01F509F064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3"/>
            <a:ext cx="5618480" cy="366545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98AC153-6618-4A23-95D4-54729088A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22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2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93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4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689093-469E-468C-ABA2-5CF0A6764A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689093-469E-468C-ABA2-5CF0A6764A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2202023-TAC-Meet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rcot.com/files/docs/2023/02/21/11--ERCOT-Reports-v2.zi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242A-A689-4DF5-95ED-B6BA05F2E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TAC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09D7D-76C4-4ABA-9706-116A5D45E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6498" y="4619624"/>
            <a:ext cx="6011206" cy="1144588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WMS Meeting – March 1, 2023 </a:t>
            </a:r>
          </a:p>
        </p:txBody>
      </p:sp>
    </p:spTree>
    <p:extLst>
      <p:ext uri="{BB962C8B-B14F-4D97-AF65-F5344CB8AC3E}">
        <p14:creationId xmlns:p14="http://schemas.microsoft.com/office/powerpoint/2010/main" val="187277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TAC Meeting – </a:t>
            </a:r>
            <a:r>
              <a:rPr lang="en-US" dirty="0">
                <a:hlinkClick r:id="rId3"/>
              </a:rPr>
              <a:t>February 20, 2023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3338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Approved 2023 TAC Goals, Eliminated Strategic Initiatives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Approved 2 NPRRs, one RMGRR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hlinkClick r:id="rId4"/>
              </a:rPr>
              <a:t>ERCOT Reports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Forecast Adequacy of the Budgeted System Administration Fee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ECRS Market Readiness, Real-Time </a:t>
            </a:r>
            <a:r>
              <a:rPr lang="en-US" sz="2600" dirty="0" err="1"/>
              <a:t>Cooptimization</a:t>
            </a:r>
            <a:r>
              <a:rPr lang="en-US" sz="2600" dirty="0"/>
              <a:t> (RTC) Update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FFSS Post-Deployment Report for January/February 2023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Update on PUCT Request for Bridge Solutions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8298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B55DB-9E0B-4B82-A775-EF031F8A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u="sng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A0FA00F-7190-4737-8CF9-E2FB8EA308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1" y="1779542"/>
            <a:ext cx="4557485" cy="4557485"/>
          </a:xfrm>
        </p:spPr>
      </p:pic>
    </p:spTree>
    <p:extLst>
      <p:ext uri="{BB962C8B-B14F-4D97-AF65-F5344CB8AC3E}">
        <p14:creationId xmlns:p14="http://schemas.microsoft.com/office/powerpoint/2010/main" val="1706572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50AB4A1B11D40BA93648E453A38A9" ma:contentTypeVersion="10" ma:contentTypeDescription="Create a new document." ma:contentTypeScope="" ma:versionID="a23f2b49f195ed5706c0043339cf2995">
  <xsd:schema xmlns:xsd="http://www.w3.org/2001/XMLSchema" xmlns:xs="http://www.w3.org/2001/XMLSchema" xmlns:p="http://schemas.microsoft.com/office/2006/metadata/properties" xmlns:ns3="60b3afc9-a72a-4286-a1f6-3c61aad5d6c4" targetNamespace="http://schemas.microsoft.com/office/2006/metadata/properties" ma:root="true" ma:fieldsID="25f05895d88c426d0858f9f4f1a8fcf0" ns3:_="">
    <xsd:import namespace="60b3afc9-a72a-4286-a1f6-3c61aad5d6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3afc9-a72a-4286-a1f6-3c61aad5d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9730CC-A266-4BA8-9C1E-8492A0A26614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60b3afc9-a72a-4286-a1f6-3c61aad5d6c4"/>
  </ds:schemaRefs>
</ds:datastoreItem>
</file>

<file path=customXml/itemProps2.xml><?xml version="1.0" encoding="utf-8"?>
<ds:datastoreItem xmlns:ds="http://schemas.openxmlformats.org/officeDocument/2006/customXml" ds:itemID="{F4A27AB3-3142-443C-B6D1-944B4E605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3afc9-a72a-4286-a1f6-3c61aad5d6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8C2B8A-E3D4-4968-B35C-5CC75D34F4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12784</TotalTime>
  <Words>68</Words>
  <Application>Microsoft Office PowerPoint</Application>
  <PresentationFormat>Widescreen</PresentationFormat>
  <Paragraphs>13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Cambria</vt:lpstr>
      <vt:lpstr>Wingdings</vt:lpstr>
      <vt:lpstr>Retrospect</vt:lpstr>
      <vt:lpstr>TAC Update</vt:lpstr>
      <vt:lpstr>TAC Meeting – February 20, 2023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Report</dc:title>
  <dc:creator>Surendran, Resmi SENA-STX/A/7</dc:creator>
  <cp:lastModifiedBy>Clifton, Suzy</cp:lastModifiedBy>
  <cp:revision>181</cp:revision>
  <cp:lastPrinted>2023-01-18T21:52:04Z</cp:lastPrinted>
  <dcterms:created xsi:type="dcterms:W3CDTF">2021-01-14T19:13:08Z</dcterms:created>
  <dcterms:modified xsi:type="dcterms:W3CDTF">2023-02-28T20:23:21Z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0x0101000E550AB4A1B11D40BA93648E453A38A9</vt:lpwstr>
  </property>
</Properties>
</file>