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8"/>
  </p:notesMasterIdLst>
  <p:sldIdLst>
    <p:sldId id="256" r:id="rId5"/>
    <p:sldId id="267" r:id="rId6"/>
    <p:sldId id="260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A1ABC-8920-4A5B-86F4-EAD3EC87249A}" v="2" dt="2023-02-21T20:40:10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57143" autoAdjust="0"/>
  </p:normalViewPr>
  <p:slideViewPr>
    <p:cSldViewPr snapToGrid="0">
      <p:cViewPr varScale="1">
        <p:scale>
          <a:sx n="70" d="100"/>
          <a:sy n="70" d="100"/>
        </p:scale>
        <p:origin x="24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93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2202023-TAC-Meet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cot.com/files/docs/2023/02/21/11--ERCOT-Reports-v2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TAC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498" y="4619624"/>
            <a:ext cx="6011206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WMS Meeting – March 1,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TAC Meeting – </a:t>
            </a:r>
            <a:r>
              <a:rPr lang="en-US" dirty="0">
                <a:hlinkClick r:id="rId3"/>
              </a:rPr>
              <a:t>February 20, 2023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Approved 2023 TAC Goals, Eliminated Strategic 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Approved 2 NPRRs, one RMGRR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hlinkClick r:id="rId4"/>
              </a:rPr>
              <a:t>ERCOT Reports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Forecast Adequacy of the Budgeted System Administration Fee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ECRS Market Readiness, Real-Time </a:t>
            </a:r>
            <a:r>
              <a:rPr lang="en-US" sz="2600" dirty="0" err="1"/>
              <a:t>Cooptimization</a:t>
            </a:r>
            <a:r>
              <a:rPr lang="en-US" sz="2600" dirty="0"/>
              <a:t> (RTC) Update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FFSS Post-Deployment Report for January/February 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Update on PUCT Request for Bridge Solutions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9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12784</TotalTime>
  <Words>68</Words>
  <Application>Microsoft Office PowerPoint</Application>
  <PresentationFormat>Widescreen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Cambria</vt:lpstr>
      <vt:lpstr>Wingdings</vt:lpstr>
      <vt:lpstr>Retrospect</vt:lpstr>
      <vt:lpstr>TAC Update</vt:lpstr>
      <vt:lpstr>TAC Meeting – February 20,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Clifton, Suzy</cp:lastModifiedBy>
  <cp:revision>181</cp:revision>
  <cp:lastPrinted>2023-01-18T21:52:04Z</cp:lastPrinted>
  <dcterms:created xsi:type="dcterms:W3CDTF">2021-01-14T19:13:08Z</dcterms:created>
  <dcterms:modified xsi:type="dcterms:W3CDTF">2023-02-28T20:23:21Z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