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9"/>
  </p:notesMasterIdLst>
  <p:sldIdLst>
    <p:sldId id="256" r:id="rId5"/>
    <p:sldId id="276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309" autoAdjust="0"/>
  </p:normalViewPr>
  <p:slideViewPr>
    <p:cSldViewPr snapToGrid="0">
      <p:cViewPr varScale="1">
        <p:scale>
          <a:sx n="66" d="100"/>
          <a:sy n="66" d="100"/>
        </p:scale>
        <p:origin x="10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7DF6611A-92CE-4778-B3D3-5E0CBD9FB912}"/>
    <pc:docChg chg="custSel addSld delSld modSld">
      <pc:chgData name="Katie Rich" userId="5e9684b8-063c-4aeb-98ff-468c96de35a9" providerId="ADAL" clId="{7DF6611A-92CE-4778-B3D3-5E0CBD9FB912}" dt="2023-02-22T18:55:08.426" v="510" actId="20577"/>
      <pc:docMkLst>
        <pc:docMk/>
      </pc:docMkLst>
      <pc:sldChg chg="modSp mod">
        <pc:chgData name="Katie Rich" userId="5e9684b8-063c-4aeb-98ff-468c96de35a9" providerId="ADAL" clId="{7DF6611A-92CE-4778-B3D3-5E0CBD9FB912}" dt="2023-02-21T19:45:22.719" v="14" actId="6549"/>
        <pc:sldMkLst>
          <pc:docMk/>
          <pc:sldMk cId="2973100125" sldId="274"/>
        </pc:sldMkLst>
        <pc:spChg chg="mod">
          <ac:chgData name="Katie Rich" userId="5e9684b8-063c-4aeb-98ff-468c96de35a9" providerId="ADAL" clId="{7DF6611A-92CE-4778-B3D3-5E0CBD9FB912}" dt="2023-02-21T19:45:22.719" v="14" actId="6549"/>
          <ac:spMkLst>
            <pc:docMk/>
            <pc:sldMk cId="2973100125" sldId="274"/>
            <ac:spMk id="3" creationId="{90D9035A-D695-40B0-9A9A-33A63927B740}"/>
          </ac:spMkLst>
        </pc:spChg>
      </pc:sldChg>
      <pc:sldChg chg="del">
        <pc:chgData name="Katie Rich" userId="5e9684b8-063c-4aeb-98ff-468c96de35a9" providerId="ADAL" clId="{7DF6611A-92CE-4778-B3D3-5E0CBD9FB912}" dt="2023-02-21T19:45:26.113" v="15" actId="47"/>
        <pc:sldMkLst>
          <pc:docMk/>
          <pc:sldMk cId="1186889197" sldId="276"/>
        </pc:sldMkLst>
      </pc:sldChg>
      <pc:sldChg chg="modSp new mod">
        <pc:chgData name="Katie Rich" userId="5e9684b8-063c-4aeb-98ff-468c96de35a9" providerId="ADAL" clId="{7DF6611A-92CE-4778-B3D3-5E0CBD9FB912}" dt="2023-02-22T18:55:08.426" v="510" actId="20577"/>
        <pc:sldMkLst>
          <pc:docMk/>
          <pc:sldMk cId="4255044349" sldId="276"/>
        </pc:sldMkLst>
        <pc:spChg chg="mod">
          <ac:chgData name="Katie Rich" userId="5e9684b8-063c-4aeb-98ff-468c96de35a9" providerId="ADAL" clId="{7DF6611A-92CE-4778-B3D3-5E0CBD9FB912}" dt="2023-02-21T19:45:36.281" v="26" actId="20577"/>
          <ac:spMkLst>
            <pc:docMk/>
            <pc:sldMk cId="4255044349" sldId="276"/>
            <ac:spMk id="2" creationId="{B65A69B7-B208-C5A9-11AD-5858D1FD710B}"/>
          </ac:spMkLst>
        </pc:spChg>
        <pc:spChg chg="mod">
          <ac:chgData name="Katie Rich" userId="5e9684b8-063c-4aeb-98ff-468c96de35a9" providerId="ADAL" clId="{7DF6611A-92CE-4778-B3D3-5E0CBD9FB912}" dt="2023-02-22T18:55:08.426" v="510" actId="20577"/>
          <ac:spMkLst>
            <pc:docMk/>
            <pc:sldMk cId="4255044349" sldId="276"/>
            <ac:spMk id="3" creationId="{69A33C24-D3EA-1A85-CA40-65F3ABB01973}"/>
          </ac:spMkLst>
        </pc:spChg>
      </pc:sldChg>
      <pc:sldChg chg="del">
        <pc:chgData name="Katie Rich" userId="5e9684b8-063c-4aeb-98ff-468c96de35a9" providerId="ADAL" clId="{7DF6611A-92CE-4778-B3D3-5E0CBD9FB912}" dt="2023-02-21T19:45:27.967" v="16" actId="47"/>
        <pc:sldMkLst>
          <pc:docMk/>
          <pc:sldMk cId="1305476669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March 1, 2022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69B7-B208-C5A9-11AD-5858D1FD7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3C24-D3EA-1A85-CA40-65F3ABB01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reviewed comments filed by LCRA and AEP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was not opposed to AEP’s comments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OPUC requested additional time to review the language from a societal impact perspective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were no other new points discussed at CMWG</a:t>
            </a:r>
            <a:r>
              <a:rPr lang="en-US"/>
              <a:t>, and therefore</a:t>
            </a:r>
            <a:r>
              <a:rPr lang="en-US" dirty="0"/>
              <a:t>, we believe this item can be discussed at WMS </a:t>
            </a:r>
          </a:p>
        </p:txBody>
      </p:sp>
    </p:spTree>
    <p:extLst>
      <p:ext uri="{BB962C8B-B14F-4D97-AF65-F5344CB8AC3E}">
        <p14:creationId xmlns:p14="http://schemas.microsoft.com/office/powerpoint/2010/main" val="425504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March 6, 2023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23955</TotalTime>
  <Words>83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Courier New</vt:lpstr>
      <vt:lpstr>Retrospect</vt:lpstr>
      <vt:lpstr>Congestion Management Working Group</vt:lpstr>
      <vt:lpstr>NOGRR 215</vt:lpstr>
      <vt:lpstr>Next Meeting: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Katie Rich</cp:lastModifiedBy>
  <cp:revision>37</cp:revision>
  <dcterms:created xsi:type="dcterms:W3CDTF">2019-09-10T19:44:15Z</dcterms:created>
  <dcterms:modified xsi:type="dcterms:W3CDTF">2023-02-22T18:55:18Z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