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9"/>
  </p:notesMasterIdLst>
  <p:handoutMasterIdLst>
    <p:handoutMasterId r:id="rId10"/>
  </p:handoutMasterIdLst>
  <p:sldIdLst>
    <p:sldId id="283" r:id="rId7"/>
    <p:sldId id="257" r:id="rId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2864" autoAdjust="0"/>
  </p:normalViewPr>
  <p:slideViewPr>
    <p:cSldViewPr showGuides="1">
      <p:cViewPr varScale="1">
        <p:scale>
          <a:sx n="118" d="100"/>
          <a:sy n="118" d="100"/>
        </p:scale>
        <p:origin x="1404" y="10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2/15/2023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2/15/2023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657600" y="1828800"/>
            <a:ext cx="5181600" cy="32624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</a:rPr>
              <a:t>Forecast Adequacy of the Budgeted System Administration Fee</a:t>
            </a:r>
          </a:p>
          <a:p>
            <a:endParaRPr lang="en-US" sz="2000" b="1" dirty="0"/>
          </a:p>
          <a:p>
            <a:endParaRPr lang="en-US" sz="2000" dirty="0">
              <a:solidFill>
                <a:schemeClr val="accent2"/>
              </a:solidFill>
            </a:endParaRPr>
          </a:p>
          <a:p>
            <a:r>
              <a:rPr lang="en-US" i="1" dirty="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Richard Scheel</a:t>
            </a:r>
          </a:p>
          <a:p>
            <a:r>
              <a:rPr lang="en-US" dirty="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Controller</a:t>
            </a:r>
          </a:p>
          <a:p>
            <a:endParaRPr lang="en-US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Technical Advisory Committee</a:t>
            </a:r>
          </a:p>
          <a:p>
            <a:endParaRPr lang="en-US" b="1" i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ERCOT Public</a:t>
            </a:r>
          </a:p>
          <a:p>
            <a:r>
              <a:rPr lang="en-US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February 20, 2023</a:t>
            </a:r>
            <a:endParaRPr lang="en-US" dirty="0">
              <a:solidFill>
                <a:schemeClr val="tx2"/>
              </a:solidFill>
              <a:latin typeface="Book Antiqua"/>
              <a:cs typeface="Book Antiqua"/>
            </a:endParaRPr>
          </a:p>
        </p:txBody>
      </p:sp>
    </p:spTree>
    <p:extLst>
      <p:ext uri="{BB962C8B-B14F-4D97-AF65-F5344CB8AC3E}">
        <p14:creationId xmlns:p14="http://schemas.microsoft.com/office/powerpoint/2010/main" val="4284638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715414"/>
          </a:xfrm>
        </p:spPr>
        <p:txBody>
          <a:bodyPr/>
          <a:lstStyle/>
          <a:p>
            <a:r>
              <a:rPr lang="en-US" sz="1800" dirty="0"/>
              <a:t>Forecast Adequacy of the Budgeted System Administration Fee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269084"/>
            <a:ext cx="8534400" cy="3416320"/>
          </a:xfrm>
        </p:spPr>
        <p:txBody>
          <a:bodyPr>
            <a:spAutoFit/>
          </a:bodyPr>
          <a:lstStyle/>
          <a:p>
            <a:r>
              <a:rPr lang="en-US" sz="2000" u="sng" dirty="0"/>
              <a:t>Market Participant Request:</a:t>
            </a:r>
            <a:r>
              <a:rPr lang="en-US" sz="2000" dirty="0"/>
              <a:t> During the 2016-2017 budget process, market participants expressed a preference for more advance notice of any future System Administration Fee rate increases.</a:t>
            </a:r>
          </a:p>
          <a:p>
            <a:endParaRPr lang="en-US" sz="2000" dirty="0"/>
          </a:p>
          <a:p>
            <a:r>
              <a:rPr lang="en-US" sz="2000" u="sng" dirty="0"/>
              <a:t>Our Commitment:</a:t>
            </a:r>
            <a:r>
              <a:rPr lang="en-US" sz="2000" dirty="0"/>
              <a:t> At the first Finance &amp; Audit Committee meeting of the calendar year, we will communicate the forecast adequacy of the budgeted System Administration Fee for the following calendar year.</a:t>
            </a:r>
          </a:p>
          <a:p>
            <a:endParaRPr lang="en-US" sz="2000" dirty="0"/>
          </a:p>
          <a:p>
            <a:r>
              <a:rPr lang="en-US" sz="2000" u="sng" dirty="0"/>
              <a:t>Current Status:</a:t>
            </a:r>
            <a:r>
              <a:rPr lang="en-US" sz="1200" dirty="0"/>
              <a:t> </a:t>
            </a:r>
            <a:r>
              <a:rPr lang="en-US" sz="2000" dirty="0"/>
              <a:t>We currently anticipate a System Administration Fee rate increase in 2024.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0E9AA12-8AF9-4AA6-90FE-24669859CDF3}">
  <ds:schemaRefs>
    <ds:schemaRef ds:uri="http://schemas.microsoft.com/office/2006/documentManagement/types"/>
    <ds:schemaRef ds:uri="c34af464-7aa1-4edd-9be4-83dffc1cb926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4268</TotalTime>
  <Words>107</Words>
  <Application>Microsoft Office PowerPoint</Application>
  <PresentationFormat>On-screen Show (4:3)</PresentationFormat>
  <Paragraphs>18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Book Antiqua</vt:lpstr>
      <vt:lpstr>Calibri</vt:lpstr>
      <vt:lpstr>1_Custom Design</vt:lpstr>
      <vt:lpstr>Office Theme</vt:lpstr>
      <vt:lpstr>Custom Design</vt:lpstr>
      <vt:lpstr>PowerPoint Presentation</vt:lpstr>
      <vt:lpstr>Forecast Adequacy of the Budgeted System Administration Fee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Scheel, Richard</cp:lastModifiedBy>
  <cp:revision>60</cp:revision>
  <cp:lastPrinted>2016-01-21T20:53:15Z</cp:lastPrinted>
  <dcterms:created xsi:type="dcterms:W3CDTF">2016-01-21T15:20:31Z</dcterms:created>
  <dcterms:modified xsi:type="dcterms:W3CDTF">2023-02-15T15:24:01Z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