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70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ndaw, Brian" initials="BB" lastIdx="5" clrIdx="0">
    <p:extLst>
      <p:ext uri="{19B8F6BF-5375-455C-9EA6-DF929625EA0E}">
        <p15:presenceInfo xmlns:p15="http://schemas.microsoft.com/office/powerpoint/2012/main" userId="S::Brian.Brandaw@ercot.com::04aee657-8aa0-46ae-8d87-76153d8b46f3" providerId="AD"/>
      </p:ext>
    </p:extLst>
  </p:cmAuthor>
  <p:cmAuthor id="2" name="Jinright, Susan" initials="JS" lastIdx="5" clrIdx="1">
    <p:extLst>
      <p:ext uri="{19B8F6BF-5375-455C-9EA6-DF929625EA0E}">
        <p15:presenceInfo xmlns:p15="http://schemas.microsoft.com/office/powerpoint/2012/main" userId="S::Susan.Jinright@ercot.com::2984c2d6-c956-49a0-9b02-bca874b9f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67" d="100"/>
          <a:sy n="67" d="100"/>
        </p:scale>
        <p:origin x="1644" y="4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268840-BF02-4F0B-BABD-CE6A89A8AA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E4DB42-EF9B-4D22-82BC-F85C20C3C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545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9399B-141B-4FDF-950C-C47746FA0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1600200"/>
            <a:ext cx="564603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Update on Real-Time Co-optimization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Matt Mereness</a:t>
            </a:r>
          </a:p>
          <a:p>
            <a:r>
              <a:rPr lang="en-US" dirty="0"/>
              <a:t>Sr. Director Market Operations and Implementation </a:t>
            </a:r>
          </a:p>
          <a:p>
            <a:endParaRPr lang="en-US" dirty="0"/>
          </a:p>
          <a:p>
            <a:r>
              <a:rPr lang="en-US" dirty="0"/>
              <a:t>TAC</a:t>
            </a:r>
          </a:p>
          <a:p>
            <a:r>
              <a:rPr lang="en-US" dirty="0"/>
              <a:t>February 20, 2023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RTC Implementation Status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382000" cy="4953000"/>
          </a:xfrm>
        </p:spPr>
        <p:txBody>
          <a:bodyPr/>
          <a:lstStyle/>
          <a:p>
            <a:r>
              <a:rPr lang="en-US" sz="2000" dirty="0"/>
              <a:t>Key Points on Current Status</a:t>
            </a:r>
          </a:p>
          <a:p>
            <a:pPr lvl="1"/>
            <a:r>
              <a:rPr lang="en-US" sz="1600" dirty="0"/>
              <a:t>RTC has essentially been on-hold since mid-2021.</a:t>
            </a:r>
          </a:p>
          <a:p>
            <a:pPr lvl="1"/>
            <a:r>
              <a:rPr lang="en-US" sz="1600" dirty="0"/>
              <a:t>While on-hold, RTC has been tracked in budgetary filings as a line item reflecting a potential re-start in mid-2023</a:t>
            </a:r>
          </a:p>
          <a:p>
            <a:pPr lvl="1"/>
            <a:r>
              <a:rPr lang="en-US" sz="1600" dirty="0"/>
              <a:t>In late 2022, ERCOT leadership re-visited the reliability benefits of RTC within the current and future operational challenges and determined RTC should be considered a strategic priority in 2023.  </a:t>
            </a:r>
          </a:p>
          <a:p>
            <a:r>
              <a:rPr lang="en-US" sz="2000" dirty="0"/>
              <a:t>Path to potentially RTC re-start :</a:t>
            </a:r>
          </a:p>
          <a:p>
            <a:pPr lvl="1"/>
            <a:r>
              <a:rPr lang="en-US" sz="1600" dirty="0"/>
              <a:t>Currently evaluating scope for the RTC program</a:t>
            </a:r>
          </a:p>
          <a:p>
            <a:pPr lvl="2"/>
            <a:r>
              <a:rPr lang="en-US" sz="1200" dirty="0"/>
              <a:t>NPRRs1007-1013 RTC</a:t>
            </a:r>
          </a:p>
          <a:p>
            <a:pPr lvl="2"/>
            <a:r>
              <a:rPr lang="en-US" sz="1200" dirty="0"/>
              <a:t>NPRR1014 ESR Single Model</a:t>
            </a:r>
          </a:p>
          <a:p>
            <a:pPr lvl="2"/>
            <a:r>
              <a:rPr lang="en-US" sz="1200" dirty="0"/>
              <a:t>Considering if other critical functionality needed, such as State-of-Charge (SCED and/or RUC)</a:t>
            </a:r>
          </a:p>
          <a:p>
            <a:pPr lvl="1"/>
            <a:r>
              <a:rPr lang="en-US" sz="1600" dirty="0"/>
              <a:t>Evaluate any gaps/overlaps in RTC-related protocols over past two years.</a:t>
            </a:r>
          </a:p>
          <a:p>
            <a:pPr lvl="1"/>
            <a:r>
              <a:rPr lang="en-US" sz="1600" dirty="0"/>
              <a:t>Refresh the Impact Analysis (budget/schedule) for RTC and others as needed.</a:t>
            </a:r>
          </a:p>
          <a:p>
            <a:pPr lvl="1"/>
            <a:r>
              <a:rPr lang="en-US" sz="1600" dirty="0"/>
              <a:t>Assess delivery risks and how to align with other Portfolio of Projects, including PUCT Phase 2 efforts.</a:t>
            </a:r>
          </a:p>
          <a:p>
            <a:pPr lvl="1"/>
            <a:r>
              <a:rPr lang="en-US" sz="1600" dirty="0"/>
              <a:t>Goal to complete prospective budget and schedule for consideration by June 20th Board meeting.</a:t>
            </a:r>
          </a:p>
          <a:p>
            <a:pPr lvl="1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8304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277945</TotalTime>
  <Words>185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RTC Implementation Status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2871</cp:revision>
  <cp:lastPrinted>2020-02-05T17:47:59Z</cp:lastPrinted>
  <dcterms:created xsi:type="dcterms:W3CDTF">2016-01-21T15:20:31Z</dcterms:created>
  <dcterms:modified xsi:type="dcterms:W3CDTF">2023-02-17T20:03:31Z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