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3"/>
  </p:notesMasterIdLst>
  <p:handoutMasterIdLst>
    <p:handoutMasterId r:id="rId14"/>
  </p:handoutMasterIdLst>
  <p:sldIdLst>
    <p:sldId id="260" r:id="rId6"/>
    <p:sldId id="378" r:id="rId7"/>
    <p:sldId id="385" r:id="rId8"/>
    <p:sldId id="384" r:id="rId9"/>
    <p:sldId id="379" r:id="rId10"/>
    <p:sldId id="386" r:id="rId11"/>
    <p:sldId id="381" r:id="rId1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5B2E48F-FF42-0370-0F43-70643E8E4E1E}" name="Dwyer, Davida" initials="DD" userId="S::Davida.Dwyer@ercot.com::79b08b87-7cab-486c-83ce-9fe1deb6aa28"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Bill Blevins" initials="BDB" lastIdx="1" clrIdx="0">
    <p:extLst>
      <p:ext uri="{19B8F6BF-5375-455C-9EA6-DF929625EA0E}">
        <p15:presenceInfo xmlns:p15="http://schemas.microsoft.com/office/powerpoint/2012/main" userId="Bill Blevins" providerId="None"/>
      </p:ext>
    </p:extLst>
  </p:cmAuthor>
  <p:cmAuthor id="2" name="Pamela Shaw" initials="PS" lastIdx="3" clrIdx="1">
    <p:extLst>
      <p:ext uri="{19B8F6BF-5375-455C-9EA6-DF929625EA0E}">
        <p15:presenceInfo xmlns:p15="http://schemas.microsoft.com/office/powerpoint/2012/main" userId="Pamela Shaw"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1498" y="62"/>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ercot.com\Business\MarketOperationsSupport\Market_Design_&amp;_Analytics\Market_Presentations\2023\TAC\February\ordc_data.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r>
              <a:rPr lang="en-US"/>
              <a:t>On-Line Operating Reserve Demand Curve (ORDC) Reserves</a:t>
            </a:r>
            <a:r>
              <a:rPr lang="en-US" baseline="0"/>
              <a:t> during the FFSS Deployment</a:t>
            </a:r>
            <a:endParaRPr lang="en-US"/>
          </a:p>
        </c:rich>
      </c:tx>
      <c:overlay val="0"/>
      <c:spPr>
        <a:noFill/>
        <a:ln>
          <a:noFill/>
        </a:ln>
        <a:effectLst/>
      </c:spPr>
      <c:txPr>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6196392715219382"/>
          <c:y val="0.18449464735289411"/>
          <c:w val="0.74967309820594541"/>
          <c:h val="0.7221594832702446"/>
        </c:manualLayout>
      </c:layout>
      <c:scatterChart>
        <c:scatterStyle val="smoothMarker"/>
        <c:varyColors val="0"/>
        <c:ser>
          <c:idx val="0"/>
          <c:order val="0"/>
          <c:tx>
            <c:v>On-Line ORDC Reserves</c:v>
          </c:tx>
          <c:spPr>
            <a:ln w="19050" cap="rnd">
              <a:solidFill>
                <a:schemeClr val="accent1"/>
              </a:solidFill>
              <a:round/>
            </a:ln>
            <a:effectLst/>
          </c:spPr>
          <c:marker>
            <c:symbol val="none"/>
          </c:marker>
          <c:xVal>
            <c:numRef>
              <c:f>Sheet1!$A$2:$A$868</c:f>
              <c:numCache>
                <c:formatCode>yyyy\-mm\-dd\ hh:mm:ss</c:formatCode>
                <c:ptCount val="867"/>
                <c:pt idx="0">
                  <c:v>44957.000300925924</c:v>
                </c:pt>
                <c:pt idx="1">
                  <c:v>44957.003692129627</c:v>
                </c:pt>
                <c:pt idx="2">
                  <c:v>44957.007152777784</c:v>
                </c:pt>
                <c:pt idx="3">
                  <c:v>44957.010636574072</c:v>
                </c:pt>
                <c:pt idx="4">
                  <c:v>44957.014097222222</c:v>
                </c:pt>
                <c:pt idx="5">
                  <c:v>44957.017592592587</c:v>
                </c:pt>
                <c:pt idx="6">
                  <c:v>44957.021053240736</c:v>
                </c:pt>
                <c:pt idx="7">
                  <c:v>44957.024502314824</c:v>
                </c:pt>
                <c:pt idx="8">
                  <c:v>44957.028009259258</c:v>
                </c:pt>
                <c:pt idx="9">
                  <c:v>44957.031469907408</c:v>
                </c:pt>
                <c:pt idx="10">
                  <c:v>44957.034953703696</c:v>
                </c:pt>
                <c:pt idx="11">
                  <c:v>44957.038414351853</c:v>
                </c:pt>
                <c:pt idx="12">
                  <c:v>44957.041967592602</c:v>
                </c:pt>
                <c:pt idx="13">
                  <c:v>44957.045393518521</c:v>
                </c:pt>
                <c:pt idx="14">
                  <c:v>44957.048819444448</c:v>
                </c:pt>
                <c:pt idx="15">
                  <c:v>44957.052291666667</c:v>
                </c:pt>
                <c:pt idx="16">
                  <c:v>44957.055775462963</c:v>
                </c:pt>
                <c:pt idx="17">
                  <c:v>44957.059236111112</c:v>
                </c:pt>
                <c:pt idx="18">
                  <c:v>44957.062719907408</c:v>
                </c:pt>
                <c:pt idx="19">
                  <c:v>44957.066168981481</c:v>
                </c:pt>
                <c:pt idx="20">
                  <c:v>44957.069664351853</c:v>
                </c:pt>
                <c:pt idx="21">
                  <c:v>44957.073125000003</c:v>
                </c:pt>
                <c:pt idx="22">
                  <c:v>44957.076585648138</c:v>
                </c:pt>
                <c:pt idx="23">
                  <c:v>44957.080081018517</c:v>
                </c:pt>
                <c:pt idx="24">
                  <c:v>44957.083634259259</c:v>
                </c:pt>
                <c:pt idx="25">
                  <c:v>44957.087037037039</c:v>
                </c:pt>
                <c:pt idx="26">
                  <c:v>44957.090497685182</c:v>
                </c:pt>
                <c:pt idx="27">
                  <c:v>44957.093946759262</c:v>
                </c:pt>
                <c:pt idx="28">
                  <c:v>44957.097430555557</c:v>
                </c:pt>
                <c:pt idx="29">
                  <c:v>44957.100902777784</c:v>
                </c:pt>
                <c:pt idx="30">
                  <c:v>44957.104386574072</c:v>
                </c:pt>
                <c:pt idx="31">
                  <c:v>44957.107858796298</c:v>
                </c:pt>
                <c:pt idx="32">
                  <c:v>44957.111331018517</c:v>
                </c:pt>
                <c:pt idx="33">
                  <c:v>44957.11478009259</c:v>
                </c:pt>
                <c:pt idx="34">
                  <c:v>44957.118263888893</c:v>
                </c:pt>
                <c:pt idx="35">
                  <c:v>44957.121747685182</c:v>
                </c:pt>
                <c:pt idx="36">
                  <c:v>44957.1252662037</c:v>
                </c:pt>
                <c:pt idx="37">
                  <c:v>44957.128692129627</c:v>
                </c:pt>
                <c:pt idx="38">
                  <c:v>44957.132164351853</c:v>
                </c:pt>
                <c:pt idx="39">
                  <c:v>44957.135625000003</c:v>
                </c:pt>
                <c:pt idx="40">
                  <c:v>44957.139097222222</c:v>
                </c:pt>
                <c:pt idx="41">
                  <c:v>44957.142592592587</c:v>
                </c:pt>
                <c:pt idx="42">
                  <c:v>44957.146053240736</c:v>
                </c:pt>
                <c:pt idx="43">
                  <c:v>44957.149502314824</c:v>
                </c:pt>
                <c:pt idx="44">
                  <c:v>44957.152997685182</c:v>
                </c:pt>
                <c:pt idx="45">
                  <c:v>44957.156458333331</c:v>
                </c:pt>
                <c:pt idx="46">
                  <c:v>44957.15996527778</c:v>
                </c:pt>
                <c:pt idx="47">
                  <c:v>44957.163425925923</c:v>
                </c:pt>
                <c:pt idx="48">
                  <c:v>44957.166967592602</c:v>
                </c:pt>
                <c:pt idx="49">
                  <c:v>44957.170370370368</c:v>
                </c:pt>
                <c:pt idx="50">
                  <c:v>44957.173842592587</c:v>
                </c:pt>
                <c:pt idx="51">
                  <c:v>44957.17732638889</c:v>
                </c:pt>
                <c:pt idx="52">
                  <c:v>44957.180810185193</c:v>
                </c:pt>
                <c:pt idx="53">
                  <c:v>44957.184247685182</c:v>
                </c:pt>
                <c:pt idx="54">
                  <c:v>44957.187789351847</c:v>
                </c:pt>
                <c:pt idx="55">
                  <c:v>44957.191192129627</c:v>
                </c:pt>
                <c:pt idx="56">
                  <c:v>44957.194652777784</c:v>
                </c:pt>
                <c:pt idx="57">
                  <c:v>44957.198125000003</c:v>
                </c:pt>
                <c:pt idx="58">
                  <c:v>44957.201597222222</c:v>
                </c:pt>
                <c:pt idx="59">
                  <c:v>44957.205069444448</c:v>
                </c:pt>
                <c:pt idx="60">
                  <c:v>44957.208657407413</c:v>
                </c:pt>
                <c:pt idx="61">
                  <c:v>44957.212013888893</c:v>
                </c:pt>
                <c:pt idx="62">
                  <c:v>44957.215462962973</c:v>
                </c:pt>
                <c:pt idx="63">
                  <c:v>44957.218958333331</c:v>
                </c:pt>
                <c:pt idx="64">
                  <c:v>44957.222453703696</c:v>
                </c:pt>
                <c:pt idx="65">
                  <c:v>44957.22587962963</c:v>
                </c:pt>
                <c:pt idx="66">
                  <c:v>44957.229375000003</c:v>
                </c:pt>
                <c:pt idx="67">
                  <c:v>44957.232870370368</c:v>
                </c:pt>
                <c:pt idx="68">
                  <c:v>44957.236331018517</c:v>
                </c:pt>
                <c:pt idx="69">
                  <c:v>44957.23978009259</c:v>
                </c:pt>
                <c:pt idx="70">
                  <c:v>44957.243263888893</c:v>
                </c:pt>
                <c:pt idx="71">
                  <c:v>44957.246747685182</c:v>
                </c:pt>
                <c:pt idx="72">
                  <c:v>44957.250289351847</c:v>
                </c:pt>
                <c:pt idx="73">
                  <c:v>44957.25372685185</c:v>
                </c:pt>
                <c:pt idx="74">
                  <c:v>44957.257164351853</c:v>
                </c:pt>
                <c:pt idx="75">
                  <c:v>44957.260613425933</c:v>
                </c:pt>
                <c:pt idx="76">
                  <c:v>44957.264097222222</c:v>
                </c:pt>
                <c:pt idx="77">
                  <c:v>44957.267569444448</c:v>
                </c:pt>
                <c:pt idx="78">
                  <c:v>44957.271041666667</c:v>
                </c:pt>
                <c:pt idx="79">
                  <c:v>44957.274537037039</c:v>
                </c:pt>
                <c:pt idx="80">
                  <c:v>44957.277997685182</c:v>
                </c:pt>
                <c:pt idx="81">
                  <c:v>44957.281458333331</c:v>
                </c:pt>
                <c:pt idx="82">
                  <c:v>44957.284942129627</c:v>
                </c:pt>
                <c:pt idx="83">
                  <c:v>44957.288414351853</c:v>
                </c:pt>
                <c:pt idx="84">
                  <c:v>44957.292002314818</c:v>
                </c:pt>
                <c:pt idx="85">
                  <c:v>44957.295381944437</c:v>
                </c:pt>
                <c:pt idx="86">
                  <c:v>44957.298807870371</c:v>
                </c:pt>
                <c:pt idx="87">
                  <c:v>44957.302303240736</c:v>
                </c:pt>
                <c:pt idx="88">
                  <c:v>44957.305763888893</c:v>
                </c:pt>
                <c:pt idx="89">
                  <c:v>44957.309247685182</c:v>
                </c:pt>
                <c:pt idx="90">
                  <c:v>44957.312731481477</c:v>
                </c:pt>
                <c:pt idx="91">
                  <c:v>44957.316192129627</c:v>
                </c:pt>
                <c:pt idx="92">
                  <c:v>44957.319675925923</c:v>
                </c:pt>
                <c:pt idx="93">
                  <c:v>44957.323125000003</c:v>
                </c:pt>
                <c:pt idx="94">
                  <c:v>44957.326620370368</c:v>
                </c:pt>
                <c:pt idx="95">
                  <c:v>44957.330081018517</c:v>
                </c:pt>
                <c:pt idx="96">
                  <c:v>44957.332499999997</c:v>
                </c:pt>
                <c:pt idx="97">
                  <c:v>44957.333634259259</c:v>
                </c:pt>
                <c:pt idx="98">
                  <c:v>44957.337060185193</c:v>
                </c:pt>
                <c:pt idx="99">
                  <c:v>44957.340532407397</c:v>
                </c:pt>
                <c:pt idx="100">
                  <c:v>44957.343969907408</c:v>
                </c:pt>
                <c:pt idx="101">
                  <c:v>44957.347418981481</c:v>
                </c:pt>
                <c:pt idx="102">
                  <c:v>44957.350891203707</c:v>
                </c:pt>
                <c:pt idx="103">
                  <c:v>44957.354386574072</c:v>
                </c:pt>
                <c:pt idx="104">
                  <c:v>44957.357847222222</c:v>
                </c:pt>
                <c:pt idx="105">
                  <c:v>44957.361319444448</c:v>
                </c:pt>
                <c:pt idx="106">
                  <c:v>44957.364803240736</c:v>
                </c:pt>
                <c:pt idx="107">
                  <c:v>44957.368287037039</c:v>
                </c:pt>
                <c:pt idx="108">
                  <c:v>44957.371747685182</c:v>
                </c:pt>
                <c:pt idx="109">
                  <c:v>44957.3753125</c:v>
                </c:pt>
                <c:pt idx="110">
                  <c:v>44957.378680555557</c:v>
                </c:pt>
                <c:pt idx="111">
                  <c:v>44957.382152777784</c:v>
                </c:pt>
                <c:pt idx="112">
                  <c:v>44957.385625000003</c:v>
                </c:pt>
                <c:pt idx="113">
                  <c:v>44957.389143518521</c:v>
                </c:pt>
                <c:pt idx="114">
                  <c:v>44957.392592592587</c:v>
                </c:pt>
                <c:pt idx="115">
                  <c:v>44957.396064814813</c:v>
                </c:pt>
                <c:pt idx="116">
                  <c:v>44957.399513888893</c:v>
                </c:pt>
                <c:pt idx="117">
                  <c:v>44957.402997685182</c:v>
                </c:pt>
                <c:pt idx="118">
                  <c:v>44957.406458333331</c:v>
                </c:pt>
                <c:pt idx="119">
                  <c:v>44957.409930555557</c:v>
                </c:pt>
                <c:pt idx="120">
                  <c:v>44957.413425925923</c:v>
                </c:pt>
                <c:pt idx="121">
                  <c:v>44957.416967592602</c:v>
                </c:pt>
                <c:pt idx="122">
                  <c:v>44957.420358796298</c:v>
                </c:pt>
                <c:pt idx="123">
                  <c:v>44957.423842592587</c:v>
                </c:pt>
                <c:pt idx="124">
                  <c:v>44957.42728009259</c:v>
                </c:pt>
                <c:pt idx="125">
                  <c:v>44957.430775462963</c:v>
                </c:pt>
                <c:pt idx="126">
                  <c:v>44957.434247685182</c:v>
                </c:pt>
                <c:pt idx="127">
                  <c:v>44957.437719907408</c:v>
                </c:pt>
                <c:pt idx="128">
                  <c:v>44957.441180555557</c:v>
                </c:pt>
                <c:pt idx="129">
                  <c:v>44957.444652777784</c:v>
                </c:pt>
                <c:pt idx="130">
                  <c:v>44957.448171296302</c:v>
                </c:pt>
                <c:pt idx="131">
                  <c:v>44957.451597222222</c:v>
                </c:pt>
                <c:pt idx="132">
                  <c:v>44957.455069444448</c:v>
                </c:pt>
                <c:pt idx="133">
                  <c:v>44957.458622685182</c:v>
                </c:pt>
                <c:pt idx="134">
                  <c:v>44957.462025462963</c:v>
                </c:pt>
                <c:pt idx="135">
                  <c:v>44957.465497685182</c:v>
                </c:pt>
                <c:pt idx="136">
                  <c:v>44957.468969907408</c:v>
                </c:pt>
                <c:pt idx="137">
                  <c:v>44957.472418981481</c:v>
                </c:pt>
                <c:pt idx="138">
                  <c:v>44957.475902777784</c:v>
                </c:pt>
                <c:pt idx="139">
                  <c:v>44957.479398148149</c:v>
                </c:pt>
                <c:pt idx="140">
                  <c:v>44957.482870370368</c:v>
                </c:pt>
                <c:pt idx="141">
                  <c:v>44957.486319444448</c:v>
                </c:pt>
                <c:pt idx="142">
                  <c:v>44957.489803240736</c:v>
                </c:pt>
                <c:pt idx="143">
                  <c:v>44957.493275462963</c:v>
                </c:pt>
                <c:pt idx="144">
                  <c:v>44957.496747685182</c:v>
                </c:pt>
                <c:pt idx="145">
                  <c:v>44957.5002662037</c:v>
                </c:pt>
                <c:pt idx="146">
                  <c:v>44957.50371527778</c:v>
                </c:pt>
                <c:pt idx="147">
                  <c:v>44957.507164351853</c:v>
                </c:pt>
                <c:pt idx="148">
                  <c:v>44957.510625000003</c:v>
                </c:pt>
                <c:pt idx="149">
                  <c:v>44957.514097222222</c:v>
                </c:pt>
                <c:pt idx="150">
                  <c:v>44957.517569444448</c:v>
                </c:pt>
                <c:pt idx="151">
                  <c:v>44957.521064814813</c:v>
                </c:pt>
                <c:pt idx="152">
                  <c:v>44957.524513888893</c:v>
                </c:pt>
                <c:pt idx="153">
                  <c:v>44957.527997685182</c:v>
                </c:pt>
                <c:pt idx="154">
                  <c:v>44957.531481481477</c:v>
                </c:pt>
                <c:pt idx="155">
                  <c:v>44957.534953703696</c:v>
                </c:pt>
                <c:pt idx="156">
                  <c:v>44957.538425925923</c:v>
                </c:pt>
                <c:pt idx="157">
                  <c:v>44957.541979166657</c:v>
                </c:pt>
                <c:pt idx="158">
                  <c:v>44957.545405092591</c:v>
                </c:pt>
                <c:pt idx="159">
                  <c:v>44957.548831018517</c:v>
                </c:pt>
                <c:pt idx="160">
                  <c:v>44957.552314814813</c:v>
                </c:pt>
                <c:pt idx="161">
                  <c:v>44957.555763888893</c:v>
                </c:pt>
                <c:pt idx="162">
                  <c:v>44957.559236111112</c:v>
                </c:pt>
                <c:pt idx="163">
                  <c:v>44957.562708333331</c:v>
                </c:pt>
                <c:pt idx="164">
                  <c:v>44957.566192129627</c:v>
                </c:pt>
                <c:pt idx="165">
                  <c:v>44957.569664351853</c:v>
                </c:pt>
                <c:pt idx="166">
                  <c:v>44957.573136574072</c:v>
                </c:pt>
                <c:pt idx="167">
                  <c:v>44957.576620370368</c:v>
                </c:pt>
                <c:pt idx="168">
                  <c:v>44957.580104166656</c:v>
                </c:pt>
                <c:pt idx="169">
                  <c:v>44957.583611111113</c:v>
                </c:pt>
                <c:pt idx="170">
                  <c:v>44957.587037037039</c:v>
                </c:pt>
                <c:pt idx="171">
                  <c:v>44957.590474537043</c:v>
                </c:pt>
                <c:pt idx="172">
                  <c:v>44957.593969907408</c:v>
                </c:pt>
                <c:pt idx="173">
                  <c:v>44957.597418981481</c:v>
                </c:pt>
                <c:pt idx="174">
                  <c:v>44957.600925925923</c:v>
                </c:pt>
                <c:pt idx="175">
                  <c:v>44957.604409722233</c:v>
                </c:pt>
                <c:pt idx="176">
                  <c:v>44957.607858796298</c:v>
                </c:pt>
                <c:pt idx="177">
                  <c:v>44957.611307870371</c:v>
                </c:pt>
                <c:pt idx="178">
                  <c:v>44957.614791666667</c:v>
                </c:pt>
                <c:pt idx="179">
                  <c:v>44957.618263888893</c:v>
                </c:pt>
                <c:pt idx="180">
                  <c:v>44957.621759259258</c:v>
                </c:pt>
                <c:pt idx="181">
                  <c:v>44957.6253125</c:v>
                </c:pt>
                <c:pt idx="182">
                  <c:v>44957.628738425927</c:v>
                </c:pt>
                <c:pt idx="183">
                  <c:v>44957.632152777784</c:v>
                </c:pt>
                <c:pt idx="184">
                  <c:v>44957.635625000003</c:v>
                </c:pt>
                <c:pt idx="185">
                  <c:v>44957.639108796298</c:v>
                </c:pt>
                <c:pt idx="186">
                  <c:v>44957.642569444448</c:v>
                </c:pt>
                <c:pt idx="187">
                  <c:v>44957.646053240736</c:v>
                </c:pt>
                <c:pt idx="188">
                  <c:v>44957.649525462963</c:v>
                </c:pt>
                <c:pt idx="189">
                  <c:v>44957.652986111112</c:v>
                </c:pt>
                <c:pt idx="190">
                  <c:v>44957.656493055547</c:v>
                </c:pt>
                <c:pt idx="191">
                  <c:v>44957.65996527778</c:v>
                </c:pt>
                <c:pt idx="192">
                  <c:v>44957.663437499999</c:v>
                </c:pt>
                <c:pt idx="193">
                  <c:v>44957.666990740741</c:v>
                </c:pt>
                <c:pt idx="194">
                  <c:v>44957.670405092591</c:v>
                </c:pt>
                <c:pt idx="195">
                  <c:v>44957.673842592587</c:v>
                </c:pt>
                <c:pt idx="196">
                  <c:v>44957.677349537043</c:v>
                </c:pt>
                <c:pt idx="197">
                  <c:v>44957.680763888893</c:v>
                </c:pt>
                <c:pt idx="198">
                  <c:v>44957.684259259258</c:v>
                </c:pt>
                <c:pt idx="199">
                  <c:v>44957.687754629631</c:v>
                </c:pt>
                <c:pt idx="200">
                  <c:v>44957.691192129627</c:v>
                </c:pt>
                <c:pt idx="201">
                  <c:v>44957.694652777784</c:v>
                </c:pt>
                <c:pt idx="202">
                  <c:v>44957.698136574072</c:v>
                </c:pt>
                <c:pt idx="203">
                  <c:v>44957.701608796298</c:v>
                </c:pt>
                <c:pt idx="204">
                  <c:v>44957.705092592587</c:v>
                </c:pt>
                <c:pt idx="205">
                  <c:v>44957.708657407413</c:v>
                </c:pt>
                <c:pt idx="206">
                  <c:v>44957.712048611109</c:v>
                </c:pt>
                <c:pt idx="207">
                  <c:v>44957.715497685182</c:v>
                </c:pt>
                <c:pt idx="208">
                  <c:v>44957.718969907408</c:v>
                </c:pt>
                <c:pt idx="209">
                  <c:v>44957.722453703696</c:v>
                </c:pt>
                <c:pt idx="210">
                  <c:v>44957.725902777784</c:v>
                </c:pt>
                <c:pt idx="211">
                  <c:v>44957.729386574072</c:v>
                </c:pt>
                <c:pt idx="212">
                  <c:v>44957.732870370368</c:v>
                </c:pt>
                <c:pt idx="213">
                  <c:v>44957.736331018517</c:v>
                </c:pt>
                <c:pt idx="214">
                  <c:v>44957.739814814813</c:v>
                </c:pt>
                <c:pt idx="215">
                  <c:v>44957.743287037039</c:v>
                </c:pt>
                <c:pt idx="216">
                  <c:v>44957.746736111112</c:v>
                </c:pt>
                <c:pt idx="217">
                  <c:v>44957.750324074077</c:v>
                </c:pt>
                <c:pt idx="218">
                  <c:v>44957.75372685185</c:v>
                </c:pt>
                <c:pt idx="219">
                  <c:v>44957.757175925923</c:v>
                </c:pt>
                <c:pt idx="220">
                  <c:v>44957.760636574072</c:v>
                </c:pt>
                <c:pt idx="221">
                  <c:v>44957.764108796298</c:v>
                </c:pt>
                <c:pt idx="222">
                  <c:v>44957.767581018517</c:v>
                </c:pt>
                <c:pt idx="223">
                  <c:v>44957.771064814813</c:v>
                </c:pt>
                <c:pt idx="224">
                  <c:v>44957.774537037039</c:v>
                </c:pt>
                <c:pt idx="225">
                  <c:v>44957.777997685182</c:v>
                </c:pt>
                <c:pt idx="226">
                  <c:v>44957.781469907408</c:v>
                </c:pt>
                <c:pt idx="227">
                  <c:v>44957.784930555557</c:v>
                </c:pt>
                <c:pt idx="228">
                  <c:v>44957.788425925923</c:v>
                </c:pt>
                <c:pt idx="229">
                  <c:v>44957.791932870372</c:v>
                </c:pt>
                <c:pt idx="230">
                  <c:v>44957.795393518521</c:v>
                </c:pt>
                <c:pt idx="231">
                  <c:v>44957.798842592587</c:v>
                </c:pt>
                <c:pt idx="232">
                  <c:v>44957.802303240736</c:v>
                </c:pt>
                <c:pt idx="233">
                  <c:v>44957.805775462963</c:v>
                </c:pt>
                <c:pt idx="234">
                  <c:v>44957.809270833342</c:v>
                </c:pt>
                <c:pt idx="235">
                  <c:v>44957.812719907408</c:v>
                </c:pt>
                <c:pt idx="236">
                  <c:v>44957.816192129627</c:v>
                </c:pt>
                <c:pt idx="237">
                  <c:v>44957.819664351853</c:v>
                </c:pt>
                <c:pt idx="238">
                  <c:v>44957.823136574072</c:v>
                </c:pt>
                <c:pt idx="239">
                  <c:v>44957.826631944437</c:v>
                </c:pt>
                <c:pt idx="240">
                  <c:v>44957.830104166656</c:v>
                </c:pt>
                <c:pt idx="241">
                  <c:v>44957.833634259259</c:v>
                </c:pt>
                <c:pt idx="242">
                  <c:v>44957.837037037039</c:v>
                </c:pt>
                <c:pt idx="243">
                  <c:v>44957.840509259258</c:v>
                </c:pt>
                <c:pt idx="244">
                  <c:v>44957.843969907408</c:v>
                </c:pt>
                <c:pt idx="245">
                  <c:v>44957.847453703696</c:v>
                </c:pt>
                <c:pt idx="246">
                  <c:v>44957.850925925923</c:v>
                </c:pt>
                <c:pt idx="247">
                  <c:v>44957.854409722233</c:v>
                </c:pt>
                <c:pt idx="248">
                  <c:v>44957.857858796298</c:v>
                </c:pt>
                <c:pt idx="249">
                  <c:v>44957.861354166656</c:v>
                </c:pt>
                <c:pt idx="250">
                  <c:v>44957.864814814813</c:v>
                </c:pt>
                <c:pt idx="251">
                  <c:v>44957.868275462963</c:v>
                </c:pt>
                <c:pt idx="252">
                  <c:v>44957.871770833342</c:v>
                </c:pt>
                <c:pt idx="253">
                  <c:v>44957.8753125</c:v>
                </c:pt>
                <c:pt idx="254">
                  <c:v>44957.87871527778</c:v>
                </c:pt>
                <c:pt idx="255">
                  <c:v>44957.882152777784</c:v>
                </c:pt>
                <c:pt idx="256">
                  <c:v>44957.885636574072</c:v>
                </c:pt>
                <c:pt idx="257">
                  <c:v>44957.889120370368</c:v>
                </c:pt>
                <c:pt idx="258">
                  <c:v>44957.892592592587</c:v>
                </c:pt>
                <c:pt idx="259">
                  <c:v>44957.896064814813</c:v>
                </c:pt>
                <c:pt idx="260">
                  <c:v>44957.899525462963</c:v>
                </c:pt>
                <c:pt idx="261">
                  <c:v>44957.903009259258</c:v>
                </c:pt>
                <c:pt idx="262">
                  <c:v>44957.906469907408</c:v>
                </c:pt>
                <c:pt idx="263">
                  <c:v>44957.909942129627</c:v>
                </c:pt>
                <c:pt idx="264">
                  <c:v>44957.913425925923</c:v>
                </c:pt>
                <c:pt idx="265">
                  <c:v>44957.916979166657</c:v>
                </c:pt>
                <c:pt idx="266">
                  <c:v>44957.920393518521</c:v>
                </c:pt>
                <c:pt idx="267">
                  <c:v>44957.923854166656</c:v>
                </c:pt>
                <c:pt idx="268">
                  <c:v>44957.927303240736</c:v>
                </c:pt>
                <c:pt idx="269">
                  <c:v>44957.930787037039</c:v>
                </c:pt>
                <c:pt idx="270">
                  <c:v>44957.934247685182</c:v>
                </c:pt>
                <c:pt idx="271">
                  <c:v>44957.937743055547</c:v>
                </c:pt>
                <c:pt idx="272">
                  <c:v>44957.941180555557</c:v>
                </c:pt>
                <c:pt idx="273">
                  <c:v>44957.944664351853</c:v>
                </c:pt>
                <c:pt idx="274">
                  <c:v>44957.948136574072</c:v>
                </c:pt>
                <c:pt idx="275">
                  <c:v>44957.951631944437</c:v>
                </c:pt>
                <c:pt idx="276">
                  <c:v>44957.955081018517</c:v>
                </c:pt>
                <c:pt idx="277">
                  <c:v>44957.958599537043</c:v>
                </c:pt>
                <c:pt idx="278">
                  <c:v>44957.962060185193</c:v>
                </c:pt>
                <c:pt idx="279">
                  <c:v>44957.965497685182</c:v>
                </c:pt>
                <c:pt idx="280">
                  <c:v>44957.968958333331</c:v>
                </c:pt>
                <c:pt idx="281">
                  <c:v>44957.972430555557</c:v>
                </c:pt>
                <c:pt idx="282">
                  <c:v>44957.975902777784</c:v>
                </c:pt>
                <c:pt idx="283">
                  <c:v>44957.979375000003</c:v>
                </c:pt>
                <c:pt idx="284">
                  <c:v>44957.982847222222</c:v>
                </c:pt>
                <c:pt idx="285">
                  <c:v>44957.986331018517</c:v>
                </c:pt>
                <c:pt idx="286">
                  <c:v>44957.989803240736</c:v>
                </c:pt>
                <c:pt idx="287">
                  <c:v>44957.993275462963</c:v>
                </c:pt>
                <c:pt idx="288">
                  <c:v>44957.996747685182</c:v>
                </c:pt>
                <c:pt idx="289">
                  <c:v>44958.000590277778</c:v>
                </c:pt>
                <c:pt idx="290">
                  <c:v>44958.003738425927</c:v>
                </c:pt>
                <c:pt idx="291">
                  <c:v>44958.007164351853</c:v>
                </c:pt>
                <c:pt idx="292">
                  <c:v>44958.010636574072</c:v>
                </c:pt>
                <c:pt idx="293">
                  <c:v>44958.014108796298</c:v>
                </c:pt>
                <c:pt idx="294">
                  <c:v>44958.017604166656</c:v>
                </c:pt>
                <c:pt idx="295">
                  <c:v>44958.021064814813</c:v>
                </c:pt>
                <c:pt idx="296">
                  <c:v>44958.024525462963</c:v>
                </c:pt>
                <c:pt idx="297">
                  <c:v>44958.028090277781</c:v>
                </c:pt>
                <c:pt idx="298">
                  <c:v>44958.031469907408</c:v>
                </c:pt>
                <c:pt idx="299">
                  <c:v>44958.034930555557</c:v>
                </c:pt>
                <c:pt idx="300">
                  <c:v>44958.038449074083</c:v>
                </c:pt>
                <c:pt idx="301">
                  <c:v>44958.042013888888</c:v>
                </c:pt>
                <c:pt idx="302">
                  <c:v>44958.045393518521</c:v>
                </c:pt>
                <c:pt idx="303">
                  <c:v>44958.048842592587</c:v>
                </c:pt>
                <c:pt idx="304">
                  <c:v>44958.052303240736</c:v>
                </c:pt>
                <c:pt idx="305">
                  <c:v>44958.055763888893</c:v>
                </c:pt>
                <c:pt idx="306">
                  <c:v>44958.059259259258</c:v>
                </c:pt>
                <c:pt idx="307">
                  <c:v>44958.062743055547</c:v>
                </c:pt>
                <c:pt idx="308">
                  <c:v>44958.066203703696</c:v>
                </c:pt>
                <c:pt idx="309">
                  <c:v>44958.069675925923</c:v>
                </c:pt>
                <c:pt idx="310">
                  <c:v>44958.073113425933</c:v>
                </c:pt>
                <c:pt idx="311">
                  <c:v>44958.076608796298</c:v>
                </c:pt>
                <c:pt idx="312">
                  <c:v>44958.080092592587</c:v>
                </c:pt>
                <c:pt idx="313">
                  <c:v>44958.083622685182</c:v>
                </c:pt>
                <c:pt idx="314">
                  <c:v>44958.087071759262</c:v>
                </c:pt>
                <c:pt idx="315">
                  <c:v>44958.090509259258</c:v>
                </c:pt>
                <c:pt idx="316">
                  <c:v>44958.093981481477</c:v>
                </c:pt>
                <c:pt idx="317">
                  <c:v>44958.097453703696</c:v>
                </c:pt>
                <c:pt idx="318">
                  <c:v>44958.100914351853</c:v>
                </c:pt>
                <c:pt idx="319">
                  <c:v>44958.104467592602</c:v>
                </c:pt>
                <c:pt idx="320">
                  <c:v>44958.107893518521</c:v>
                </c:pt>
                <c:pt idx="321">
                  <c:v>44958.111342592587</c:v>
                </c:pt>
                <c:pt idx="322">
                  <c:v>44958.114803240736</c:v>
                </c:pt>
                <c:pt idx="323">
                  <c:v>44958.118275462963</c:v>
                </c:pt>
                <c:pt idx="324">
                  <c:v>44958.121759259258</c:v>
                </c:pt>
                <c:pt idx="325">
                  <c:v>44958.125277777777</c:v>
                </c:pt>
                <c:pt idx="326">
                  <c:v>44958.128703703696</c:v>
                </c:pt>
                <c:pt idx="327">
                  <c:v>44958.132175925923</c:v>
                </c:pt>
                <c:pt idx="328">
                  <c:v>44958.135636574072</c:v>
                </c:pt>
                <c:pt idx="329">
                  <c:v>44958.139120370368</c:v>
                </c:pt>
                <c:pt idx="330">
                  <c:v>44958.142592592587</c:v>
                </c:pt>
                <c:pt idx="331">
                  <c:v>44958.146053240736</c:v>
                </c:pt>
                <c:pt idx="332">
                  <c:v>44958.149537037039</c:v>
                </c:pt>
                <c:pt idx="333">
                  <c:v>44958.153009259258</c:v>
                </c:pt>
                <c:pt idx="334">
                  <c:v>44958.156504629631</c:v>
                </c:pt>
                <c:pt idx="335">
                  <c:v>44958.159988425927</c:v>
                </c:pt>
                <c:pt idx="336">
                  <c:v>44958.163449074083</c:v>
                </c:pt>
                <c:pt idx="337">
                  <c:v>44958.166990740741</c:v>
                </c:pt>
                <c:pt idx="338">
                  <c:v>44958.169606481482</c:v>
                </c:pt>
                <c:pt idx="339">
                  <c:v>44958.170393518521</c:v>
                </c:pt>
                <c:pt idx="340">
                  <c:v>44958.17386574074</c:v>
                </c:pt>
                <c:pt idx="341">
                  <c:v>44958.17732638889</c:v>
                </c:pt>
                <c:pt idx="342">
                  <c:v>44958.180798611109</c:v>
                </c:pt>
                <c:pt idx="343">
                  <c:v>44958.184270833342</c:v>
                </c:pt>
                <c:pt idx="344">
                  <c:v>44958.1878125</c:v>
                </c:pt>
                <c:pt idx="345">
                  <c:v>44958.19121527778</c:v>
                </c:pt>
                <c:pt idx="346">
                  <c:v>44958.194664351853</c:v>
                </c:pt>
                <c:pt idx="347">
                  <c:v>44958.198159722233</c:v>
                </c:pt>
                <c:pt idx="348">
                  <c:v>44958.201608796298</c:v>
                </c:pt>
                <c:pt idx="349">
                  <c:v>44958.205081018517</c:v>
                </c:pt>
                <c:pt idx="350">
                  <c:v>44958.208668981482</c:v>
                </c:pt>
                <c:pt idx="351">
                  <c:v>44958.212048611109</c:v>
                </c:pt>
                <c:pt idx="352">
                  <c:v>44958.215486111112</c:v>
                </c:pt>
                <c:pt idx="353">
                  <c:v>44958.218969907408</c:v>
                </c:pt>
                <c:pt idx="354">
                  <c:v>44958.222430555557</c:v>
                </c:pt>
                <c:pt idx="355">
                  <c:v>44958.225902777784</c:v>
                </c:pt>
                <c:pt idx="356">
                  <c:v>44958.229375000003</c:v>
                </c:pt>
                <c:pt idx="357">
                  <c:v>44958.232847222222</c:v>
                </c:pt>
                <c:pt idx="358">
                  <c:v>44958.236319444448</c:v>
                </c:pt>
                <c:pt idx="359">
                  <c:v>44958.239791666667</c:v>
                </c:pt>
                <c:pt idx="360">
                  <c:v>44958.243287037039</c:v>
                </c:pt>
                <c:pt idx="361">
                  <c:v>44958.246747685182</c:v>
                </c:pt>
                <c:pt idx="362">
                  <c:v>44958.250277777777</c:v>
                </c:pt>
                <c:pt idx="363">
                  <c:v>44958.253692129627</c:v>
                </c:pt>
                <c:pt idx="364">
                  <c:v>44958.257175925923</c:v>
                </c:pt>
                <c:pt idx="365">
                  <c:v>44958.260625000003</c:v>
                </c:pt>
                <c:pt idx="366">
                  <c:v>44958.264097222222</c:v>
                </c:pt>
                <c:pt idx="367">
                  <c:v>44958.267569444448</c:v>
                </c:pt>
                <c:pt idx="368">
                  <c:v>44958.271053240736</c:v>
                </c:pt>
                <c:pt idx="369">
                  <c:v>44958.274502314824</c:v>
                </c:pt>
                <c:pt idx="370">
                  <c:v>44958.277986111112</c:v>
                </c:pt>
                <c:pt idx="371">
                  <c:v>44958.281458333331</c:v>
                </c:pt>
                <c:pt idx="372">
                  <c:v>44958.284942129627</c:v>
                </c:pt>
                <c:pt idx="373">
                  <c:v>44958.288437499999</c:v>
                </c:pt>
                <c:pt idx="374">
                  <c:v>44958.291944444441</c:v>
                </c:pt>
                <c:pt idx="375">
                  <c:v>44958.295393518521</c:v>
                </c:pt>
                <c:pt idx="376">
                  <c:v>44958.298831018517</c:v>
                </c:pt>
                <c:pt idx="377">
                  <c:v>44958.30228009259</c:v>
                </c:pt>
                <c:pt idx="378">
                  <c:v>44958.305775462963</c:v>
                </c:pt>
                <c:pt idx="379">
                  <c:v>44958.309282407397</c:v>
                </c:pt>
                <c:pt idx="380">
                  <c:v>44958.312708333331</c:v>
                </c:pt>
                <c:pt idx="381">
                  <c:v>44958.316192129627</c:v>
                </c:pt>
                <c:pt idx="382">
                  <c:v>44958.319687499999</c:v>
                </c:pt>
                <c:pt idx="383">
                  <c:v>44958.323125000003</c:v>
                </c:pt>
                <c:pt idx="384">
                  <c:v>44958.326597222222</c:v>
                </c:pt>
                <c:pt idx="385">
                  <c:v>44958.330104166656</c:v>
                </c:pt>
                <c:pt idx="386">
                  <c:v>44958.333634259259</c:v>
                </c:pt>
                <c:pt idx="387">
                  <c:v>44958.337037037039</c:v>
                </c:pt>
                <c:pt idx="388">
                  <c:v>44958.338865740741</c:v>
                </c:pt>
                <c:pt idx="389">
                  <c:v>44958.340509259258</c:v>
                </c:pt>
                <c:pt idx="390">
                  <c:v>44958.343981481477</c:v>
                </c:pt>
                <c:pt idx="391">
                  <c:v>44958.347453703696</c:v>
                </c:pt>
                <c:pt idx="392">
                  <c:v>44958.350925925923</c:v>
                </c:pt>
                <c:pt idx="393">
                  <c:v>44958.354398148149</c:v>
                </c:pt>
                <c:pt idx="394">
                  <c:v>44958.357847222222</c:v>
                </c:pt>
                <c:pt idx="395">
                  <c:v>44958.361319444448</c:v>
                </c:pt>
                <c:pt idx="396">
                  <c:v>44958.364791666667</c:v>
                </c:pt>
                <c:pt idx="397">
                  <c:v>44958.368263888893</c:v>
                </c:pt>
                <c:pt idx="398">
                  <c:v>44958.371747685182</c:v>
                </c:pt>
                <c:pt idx="399">
                  <c:v>44958.3753125</c:v>
                </c:pt>
                <c:pt idx="400">
                  <c:v>44958.37871527778</c:v>
                </c:pt>
                <c:pt idx="401">
                  <c:v>44958.382164351853</c:v>
                </c:pt>
                <c:pt idx="402">
                  <c:v>44958.385636574072</c:v>
                </c:pt>
                <c:pt idx="403">
                  <c:v>44958.389108796298</c:v>
                </c:pt>
                <c:pt idx="404">
                  <c:v>44958.392569444448</c:v>
                </c:pt>
                <c:pt idx="405">
                  <c:v>44958.396064814813</c:v>
                </c:pt>
                <c:pt idx="406">
                  <c:v>44958.399502314824</c:v>
                </c:pt>
                <c:pt idx="407">
                  <c:v>44958.402997685182</c:v>
                </c:pt>
                <c:pt idx="408">
                  <c:v>44958.406458333331</c:v>
                </c:pt>
                <c:pt idx="409">
                  <c:v>44958.409942129627</c:v>
                </c:pt>
                <c:pt idx="410">
                  <c:v>44958.413402777784</c:v>
                </c:pt>
                <c:pt idx="411">
                  <c:v>44958.416944444441</c:v>
                </c:pt>
                <c:pt idx="412">
                  <c:v>44958.420347222222</c:v>
                </c:pt>
                <c:pt idx="413">
                  <c:v>44958.423842592587</c:v>
                </c:pt>
                <c:pt idx="414">
                  <c:v>44958.427303240736</c:v>
                </c:pt>
                <c:pt idx="415">
                  <c:v>44958.430775462963</c:v>
                </c:pt>
                <c:pt idx="416">
                  <c:v>44958.434236111112</c:v>
                </c:pt>
                <c:pt idx="417">
                  <c:v>44958.437708333331</c:v>
                </c:pt>
                <c:pt idx="418">
                  <c:v>44958.441180555557</c:v>
                </c:pt>
                <c:pt idx="419">
                  <c:v>44958.444652777784</c:v>
                </c:pt>
                <c:pt idx="420">
                  <c:v>44958.448125000003</c:v>
                </c:pt>
                <c:pt idx="421">
                  <c:v>44958.451608796298</c:v>
                </c:pt>
                <c:pt idx="422">
                  <c:v>44958.455081018517</c:v>
                </c:pt>
                <c:pt idx="423">
                  <c:v>44958.458611111113</c:v>
                </c:pt>
                <c:pt idx="424">
                  <c:v>44958.462037037039</c:v>
                </c:pt>
                <c:pt idx="425">
                  <c:v>44958.465497685182</c:v>
                </c:pt>
                <c:pt idx="426">
                  <c:v>44958.468946759262</c:v>
                </c:pt>
                <c:pt idx="427">
                  <c:v>44958.472418981481</c:v>
                </c:pt>
                <c:pt idx="428">
                  <c:v>44958.475925925923</c:v>
                </c:pt>
                <c:pt idx="429">
                  <c:v>44958.479386574072</c:v>
                </c:pt>
                <c:pt idx="430">
                  <c:v>44958.482847222222</c:v>
                </c:pt>
                <c:pt idx="431">
                  <c:v>44958.486307870371</c:v>
                </c:pt>
                <c:pt idx="432">
                  <c:v>44958.489791666667</c:v>
                </c:pt>
                <c:pt idx="433">
                  <c:v>44958.493263888893</c:v>
                </c:pt>
                <c:pt idx="434">
                  <c:v>44958.496736111112</c:v>
                </c:pt>
                <c:pt idx="435">
                  <c:v>44958.500289351847</c:v>
                </c:pt>
                <c:pt idx="436">
                  <c:v>44958.503692129627</c:v>
                </c:pt>
                <c:pt idx="437">
                  <c:v>44958.507175925923</c:v>
                </c:pt>
                <c:pt idx="438">
                  <c:v>44958.510625000003</c:v>
                </c:pt>
                <c:pt idx="439">
                  <c:v>44958.514085648138</c:v>
                </c:pt>
                <c:pt idx="440">
                  <c:v>44958.517569444448</c:v>
                </c:pt>
                <c:pt idx="441">
                  <c:v>44958.521053240736</c:v>
                </c:pt>
                <c:pt idx="442">
                  <c:v>44958.524502314824</c:v>
                </c:pt>
                <c:pt idx="443">
                  <c:v>44958.527986111112</c:v>
                </c:pt>
                <c:pt idx="444">
                  <c:v>44958.531481481477</c:v>
                </c:pt>
                <c:pt idx="445">
                  <c:v>44958.534942129627</c:v>
                </c:pt>
                <c:pt idx="446">
                  <c:v>44958.538414351853</c:v>
                </c:pt>
                <c:pt idx="447">
                  <c:v>44958.541944444441</c:v>
                </c:pt>
                <c:pt idx="448">
                  <c:v>44958.545393518521</c:v>
                </c:pt>
                <c:pt idx="449">
                  <c:v>44958.548831018517</c:v>
                </c:pt>
                <c:pt idx="450">
                  <c:v>44958.552314814813</c:v>
                </c:pt>
                <c:pt idx="451">
                  <c:v>44958.555752314824</c:v>
                </c:pt>
                <c:pt idx="452">
                  <c:v>44958.559247685182</c:v>
                </c:pt>
                <c:pt idx="453">
                  <c:v>44958.562754629631</c:v>
                </c:pt>
                <c:pt idx="454">
                  <c:v>44958.566180555557</c:v>
                </c:pt>
                <c:pt idx="455">
                  <c:v>44958.569652777784</c:v>
                </c:pt>
                <c:pt idx="456">
                  <c:v>44958.573136574072</c:v>
                </c:pt>
                <c:pt idx="457">
                  <c:v>44958.576597222222</c:v>
                </c:pt>
                <c:pt idx="458">
                  <c:v>44958.580081018517</c:v>
                </c:pt>
                <c:pt idx="459">
                  <c:v>44958.583587962959</c:v>
                </c:pt>
                <c:pt idx="460">
                  <c:v>44958.587037037039</c:v>
                </c:pt>
                <c:pt idx="461">
                  <c:v>44958.590509259258</c:v>
                </c:pt>
                <c:pt idx="462">
                  <c:v>44958.593946759262</c:v>
                </c:pt>
                <c:pt idx="463">
                  <c:v>44958.597430555557</c:v>
                </c:pt>
                <c:pt idx="464">
                  <c:v>44958.600914351853</c:v>
                </c:pt>
                <c:pt idx="465">
                  <c:v>44958.604386574072</c:v>
                </c:pt>
                <c:pt idx="466">
                  <c:v>44958.607858796298</c:v>
                </c:pt>
                <c:pt idx="467">
                  <c:v>44958.611319444448</c:v>
                </c:pt>
                <c:pt idx="468">
                  <c:v>44958.614803240736</c:v>
                </c:pt>
                <c:pt idx="469">
                  <c:v>44958.618275462963</c:v>
                </c:pt>
                <c:pt idx="470">
                  <c:v>44958.621759259258</c:v>
                </c:pt>
                <c:pt idx="471">
                  <c:v>44958.625254629631</c:v>
                </c:pt>
                <c:pt idx="472">
                  <c:v>44958.628680555557</c:v>
                </c:pt>
                <c:pt idx="473">
                  <c:v>44958.632141203707</c:v>
                </c:pt>
                <c:pt idx="474">
                  <c:v>44958.635625000003</c:v>
                </c:pt>
                <c:pt idx="475">
                  <c:v>44958.639108796298</c:v>
                </c:pt>
                <c:pt idx="476">
                  <c:v>44958.642569444448</c:v>
                </c:pt>
                <c:pt idx="477">
                  <c:v>44958.646064814813</c:v>
                </c:pt>
                <c:pt idx="478">
                  <c:v>44958.649525462963</c:v>
                </c:pt>
                <c:pt idx="479">
                  <c:v>44958.653009259258</c:v>
                </c:pt>
                <c:pt idx="480">
                  <c:v>44958.656469907408</c:v>
                </c:pt>
                <c:pt idx="481">
                  <c:v>44958.659942129627</c:v>
                </c:pt>
                <c:pt idx="482">
                  <c:v>44958.663414351853</c:v>
                </c:pt>
                <c:pt idx="483">
                  <c:v>44958.666944444441</c:v>
                </c:pt>
                <c:pt idx="484">
                  <c:v>44958.670370370368</c:v>
                </c:pt>
                <c:pt idx="485">
                  <c:v>44958.673819444448</c:v>
                </c:pt>
                <c:pt idx="486">
                  <c:v>44958.677303240736</c:v>
                </c:pt>
                <c:pt idx="487">
                  <c:v>44958.680775462963</c:v>
                </c:pt>
                <c:pt idx="488">
                  <c:v>44958.684247685182</c:v>
                </c:pt>
                <c:pt idx="489">
                  <c:v>44958.687754629631</c:v>
                </c:pt>
                <c:pt idx="490">
                  <c:v>44958.691180555557</c:v>
                </c:pt>
                <c:pt idx="491">
                  <c:v>44958.694664351853</c:v>
                </c:pt>
                <c:pt idx="492">
                  <c:v>44958.698136574072</c:v>
                </c:pt>
                <c:pt idx="493">
                  <c:v>44958.701608796298</c:v>
                </c:pt>
                <c:pt idx="494">
                  <c:v>44958.705092592587</c:v>
                </c:pt>
                <c:pt idx="495">
                  <c:v>44958.708634259259</c:v>
                </c:pt>
                <c:pt idx="496">
                  <c:v>44958.712048611109</c:v>
                </c:pt>
                <c:pt idx="497">
                  <c:v>44958.715509259258</c:v>
                </c:pt>
                <c:pt idx="498">
                  <c:v>44958.718981481477</c:v>
                </c:pt>
                <c:pt idx="499">
                  <c:v>44958.722442129627</c:v>
                </c:pt>
                <c:pt idx="500">
                  <c:v>44958.725902777784</c:v>
                </c:pt>
                <c:pt idx="501">
                  <c:v>44958.729398148149</c:v>
                </c:pt>
                <c:pt idx="502">
                  <c:v>44958.732847222222</c:v>
                </c:pt>
                <c:pt idx="503">
                  <c:v>44958.736331018517</c:v>
                </c:pt>
                <c:pt idx="504">
                  <c:v>44958.739803240736</c:v>
                </c:pt>
                <c:pt idx="505">
                  <c:v>44958.743275462963</c:v>
                </c:pt>
                <c:pt idx="506">
                  <c:v>44958.746759259258</c:v>
                </c:pt>
                <c:pt idx="507">
                  <c:v>44958.7503125</c:v>
                </c:pt>
                <c:pt idx="508">
                  <c:v>44958.75371527778</c:v>
                </c:pt>
                <c:pt idx="509">
                  <c:v>44958.757164351853</c:v>
                </c:pt>
                <c:pt idx="510">
                  <c:v>44958.760636574072</c:v>
                </c:pt>
                <c:pt idx="511">
                  <c:v>44958.764120370368</c:v>
                </c:pt>
                <c:pt idx="512">
                  <c:v>44958.767569444448</c:v>
                </c:pt>
                <c:pt idx="513">
                  <c:v>44958.771053240736</c:v>
                </c:pt>
                <c:pt idx="514">
                  <c:v>44958.774525462963</c:v>
                </c:pt>
                <c:pt idx="515">
                  <c:v>44958.778020833342</c:v>
                </c:pt>
                <c:pt idx="516">
                  <c:v>44958.781469907408</c:v>
                </c:pt>
                <c:pt idx="517">
                  <c:v>44958.784942129627</c:v>
                </c:pt>
                <c:pt idx="518">
                  <c:v>44958.788425925923</c:v>
                </c:pt>
                <c:pt idx="519">
                  <c:v>44958.791956018518</c:v>
                </c:pt>
                <c:pt idx="520">
                  <c:v>44958.795381944437</c:v>
                </c:pt>
                <c:pt idx="521">
                  <c:v>44958.798842592587</c:v>
                </c:pt>
                <c:pt idx="522">
                  <c:v>44958.802303240736</c:v>
                </c:pt>
                <c:pt idx="523">
                  <c:v>44958.805810185193</c:v>
                </c:pt>
                <c:pt idx="524">
                  <c:v>44958.809259259258</c:v>
                </c:pt>
                <c:pt idx="525">
                  <c:v>44958.812719907408</c:v>
                </c:pt>
                <c:pt idx="526">
                  <c:v>44958.816192129627</c:v>
                </c:pt>
                <c:pt idx="527">
                  <c:v>44958.819664351853</c:v>
                </c:pt>
                <c:pt idx="528">
                  <c:v>44958.823136574072</c:v>
                </c:pt>
                <c:pt idx="529">
                  <c:v>44958.826631944437</c:v>
                </c:pt>
                <c:pt idx="530">
                  <c:v>44958.830104166656</c:v>
                </c:pt>
                <c:pt idx="531">
                  <c:v>44958.833634259259</c:v>
                </c:pt>
                <c:pt idx="532">
                  <c:v>44958.837060185193</c:v>
                </c:pt>
                <c:pt idx="533">
                  <c:v>44958.840497685182</c:v>
                </c:pt>
                <c:pt idx="534">
                  <c:v>44958.843993055547</c:v>
                </c:pt>
                <c:pt idx="535">
                  <c:v>44958.847442129627</c:v>
                </c:pt>
                <c:pt idx="536">
                  <c:v>44958.850914351853</c:v>
                </c:pt>
                <c:pt idx="537">
                  <c:v>44958.854386574072</c:v>
                </c:pt>
                <c:pt idx="538">
                  <c:v>44958.857881944437</c:v>
                </c:pt>
                <c:pt idx="539">
                  <c:v>44958.861354166656</c:v>
                </c:pt>
                <c:pt idx="540">
                  <c:v>44958.86482638889</c:v>
                </c:pt>
                <c:pt idx="541">
                  <c:v>44958.868287037039</c:v>
                </c:pt>
                <c:pt idx="542">
                  <c:v>44958.871759259258</c:v>
                </c:pt>
                <c:pt idx="543">
                  <c:v>44958.875289351847</c:v>
                </c:pt>
                <c:pt idx="544">
                  <c:v>44958.878703703696</c:v>
                </c:pt>
                <c:pt idx="545">
                  <c:v>44958.882175925923</c:v>
                </c:pt>
                <c:pt idx="546">
                  <c:v>44958.885648148149</c:v>
                </c:pt>
                <c:pt idx="547">
                  <c:v>44958.889108796298</c:v>
                </c:pt>
                <c:pt idx="548">
                  <c:v>44958.892581018517</c:v>
                </c:pt>
                <c:pt idx="549">
                  <c:v>44958.896064814813</c:v>
                </c:pt>
                <c:pt idx="550">
                  <c:v>44958.899525462963</c:v>
                </c:pt>
                <c:pt idx="551">
                  <c:v>44958.903020833342</c:v>
                </c:pt>
                <c:pt idx="552">
                  <c:v>44958.906493055547</c:v>
                </c:pt>
                <c:pt idx="553">
                  <c:v>44958.909942129627</c:v>
                </c:pt>
                <c:pt idx="554">
                  <c:v>44958.913425925923</c:v>
                </c:pt>
                <c:pt idx="555">
                  <c:v>44958.916979166657</c:v>
                </c:pt>
                <c:pt idx="556">
                  <c:v>44958.920439814807</c:v>
                </c:pt>
                <c:pt idx="557">
                  <c:v>44958.923854166656</c:v>
                </c:pt>
                <c:pt idx="558">
                  <c:v>44958.92732638889</c:v>
                </c:pt>
                <c:pt idx="559">
                  <c:v>44958.930798611109</c:v>
                </c:pt>
                <c:pt idx="560">
                  <c:v>44958.934270833342</c:v>
                </c:pt>
                <c:pt idx="561">
                  <c:v>44958.937731481477</c:v>
                </c:pt>
                <c:pt idx="562">
                  <c:v>44958.941238425927</c:v>
                </c:pt>
                <c:pt idx="563">
                  <c:v>44958.944687499999</c:v>
                </c:pt>
                <c:pt idx="564">
                  <c:v>44958.948159722233</c:v>
                </c:pt>
                <c:pt idx="565">
                  <c:v>44958.951643518521</c:v>
                </c:pt>
                <c:pt idx="566">
                  <c:v>44958.955138888887</c:v>
                </c:pt>
                <c:pt idx="567">
                  <c:v>44958.958668981482</c:v>
                </c:pt>
                <c:pt idx="568">
                  <c:v>44958.962129629632</c:v>
                </c:pt>
                <c:pt idx="569">
                  <c:v>44958.965509259258</c:v>
                </c:pt>
                <c:pt idx="570">
                  <c:v>44958.968981481477</c:v>
                </c:pt>
                <c:pt idx="571">
                  <c:v>44958.97246527778</c:v>
                </c:pt>
                <c:pt idx="572">
                  <c:v>44958.975914351853</c:v>
                </c:pt>
                <c:pt idx="573">
                  <c:v>44958.979398148149</c:v>
                </c:pt>
                <c:pt idx="574">
                  <c:v>44958.982870370368</c:v>
                </c:pt>
                <c:pt idx="575">
                  <c:v>44958.986342592587</c:v>
                </c:pt>
                <c:pt idx="576">
                  <c:v>44958.989814814813</c:v>
                </c:pt>
                <c:pt idx="577">
                  <c:v>44958.993298611109</c:v>
                </c:pt>
                <c:pt idx="578">
                  <c:v>44958.996770833342</c:v>
                </c:pt>
                <c:pt idx="579">
                  <c:v>44959.000335648147</c:v>
                </c:pt>
                <c:pt idx="580">
                  <c:v>44959.00377314815</c:v>
                </c:pt>
                <c:pt idx="581">
                  <c:v>44959.007175925923</c:v>
                </c:pt>
                <c:pt idx="582">
                  <c:v>44959.010648148149</c:v>
                </c:pt>
                <c:pt idx="583">
                  <c:v>44959.014120370368</c:v>
                </c:pt>
                <c:pt idx="584">
                  <c:v>44959.017592592587</c:v>
                </c:pt>
                <c:pt idx="585">
                  <c:v>44959.02107638889</c:v>
                </c:pt>
                <c:pt idx="586">
                  <c:v>44959.024560185193</c:v>
                </c:pt>
                <c:pt idx="587">
                  <c:v>44959.028043981481</c:v>
                </c:pt>
                <c:pt idx="588">
                  <c:v>44959.031493055547</c:v>
                </c:pt>
                <c:pt idx="589">
                  <c:v>44959.03497685185</c:v>
                </c:pt>
                <c:pt idx="590">
                  <c:v>44959.038449074083</c:v>
                </c:pt>
                <c:pt idx="591">
                  <c:v>44959.041979166657</c:v>
                </c:pt>
                <c:pt idx="592">
                  <c:v>44959.045381944437</c:v>
                </c:pt>
                <c:pt idx="593">
                  <c:v>44959.04886574074</c:v>
                </c:pt>
                <c:pt idx="594">
                  <c:v>44959.052303240736</c:v>
                </c:pt>
                <c:pt idx="595">
                  <c:v>44959.055810185193</c:v>
                </c:pt>
                <c:pt idx="596">
                  <c:v>44959.059259259258</c:v>
                </c:pt>
                <c:pt idx="597">
                  <c:v>44959.062731481477</c:v>
                </c:pt>
                <c:pt idx="598">
                  <c:v>44959.066192129627</c:v>
                </c:pt>
                <c:pt idx="599">
                  <c:v>44959.069687499999</c:v>
                </c:pt>
                <c:pt idx="600">
                  <c:v>44959.073148148149</c:v>
                </c:pt>
                <c:pt idx="601">
                  <c:v>44959.076631944437</c:v>
                </c:pt>
                <c:pt idx="602">
                  <c:v>44959.08011574074</c:v>
                </c:pt>
                <c:pt idx="603">
                  <c:v>44959.083634259259</c:v>
                </c:pt>
                <c:pt idx="604">
                  <c:v>44959.087071759262</c:v>
                </c:pt>
                <c:pt idx="605">
                  <c:v>44959.090567129628</c:v>
                </c:pt>
                <c:pt idx="606">
                  <c:v>44959.093993055547</c:v>
                </c:pt>
                <c:pt idx="607">
                  <c:v>44959.097488425927</c:v>
                </c:pt>
                <c:pt idx="608">
                  <c:v>44959.100902777784</c:v>
                </c:pt>
                <c:pt idx="609">
                  <c:v>44959.104386574072</c:v>
                </c:pt>
                <c:pt idx="610">
                  <c:v>44959.107881944437</c:v>
                </c:pt>
                <c:pt idx="611">
                  <c:v>44959.111342592587</c:v>
                </c:pt>
                <c:pt idx="612">
                  <c:v>44959.114814814813</c:v>
                </c:pt>
                <c:pt idx="613">
                  <c:v>44959.118275462963</c:v>
                </c:pt>
                <c:pt idx="614">
                  <c:v>44959.121770833342</c:v>
                </c:pt>
                <c:pt idx="615">
                  <c:v>44959.1253125</c:v>
                </c:pt>
                <c:pt idx="616">
                  <c:v>44959.12872685185</c:v>
                </c:pt>
                <c:pt idx="617">
                  <c:v>44959.132175925923</c:v>
                </c:pt>
                <c:pt idx="618">
                  <c:v>44959.135659722233</c:v>
                </c:pt>
                <c:pt idx="619">
                  <c:v>44959.139120370368</c:v>
                </c:pt>
                <c:pt idx="620">
                  <c:v>44959.142569444448</c:v>
                </c:pt>
                <c:pt idx="621">
                  <c:v>44959.146064814813</c:v>
                </c:pt>
                <c:pt idx="622">
                  <c:v>44959.149525462963</c:v>
                </c:pt>
                <c:pt idx="623">
                  <c:v>44959.153020833342</c:v>
                </c:pt>
                <c:pt idx="624">
                  <c:v>44959.156493055547</c:v>
                </c:pt>
                <c:pt idx="625">
                  <c:v>44959.15996527778</c:v>
                </c:pt>
                <c:pt idx="626">
                  <c:v>44959.163437499999</c:v>
                </c:pt>
                <c:pt idx="627">
                  <c:v>44959.167002314818</c:v>
                </c:pt>
                <c:pt idx="628">
                  <c:v>44959.170405092591</c:v>
                </c:pt>
                <c:pt idx="629">
                  <c:v>44959.173877314817</c:v>
                </c:pt>
                <c:pt idx="630">
                  <c:v>44959.177361111113</c:v>
                </c:pt>
                <c:pt idx="631">
                  <c:v>44959.180810185193</c:v>
                </c:pt>
                <c:pt idx="632">
                  <c:v>44959.184282407397</c:v>
                </c:pt>
                <c:pt idx="633">
                  <c:v>44959.1878125</c:v>
                </c:pt>
                <c:pt idx="634">
                  <c:v>44959.191203703696</c:v>
                </c:pt>
                <c:pt idx="635">
                  <c:v>44959.194675925923</c:v>
                </c:pt>
                <c:pt idx="636">
                  <c:v>44959.198171296302</c:v>
                </c:pt>
                <c:pt idx="637">
                  <c:v>44959.201620370368</c:v>
                </c:pt>
                <c:pt idx="638">
                  <c:v>44959.205104166656</c:v>
                </c:pt>
                <c:pt idx="639">
                  <c:v>44959.208668981482</c:v>
                </c:pt>
                <c:pt idx="640">
                  <c:v>44959.212071759262</c:v>
                </c:pt>
                <c:pt idx="641">
                  <c:v>44959.215509259258</c:v>
                </c:pt>
                <c:pt idx="642">
                  <c:v>44959.218958333331</c:v>
                </c:pt>
                <c:pt idx="643">
                  <c:v>44959.22246527778</c:v>
                </c:pt>
                <c:pt idx="644">
                  <c:v>44959.225914351853</c:v>
                </c:pt>
                <c:pt idx="645">
                  <c:v>44959.229398148149</c:v>
                </c:pt>
                <c:pt idx="646">
                  <c:v>44959.232881944437</c:v>
                </c:pt>
                <c:pt idx="647">
                  <c:v>44959.236354166656</c:v>
                </c:pt>
                <c:pt idx="648">
                  <c:v>44959.239814814813</c:v>
                </c:pt>
                <c:pt idx="649">
                  <c:v>44959.243275462963</c:v>
                </c:pt>
                <c:pt idx="650">
                  <c:v>44959.246770833342</c:v>
                </c:pt>
                <c:pt idx="651">
                  <c:v>44959.250254629631</c:v>
                </c:pt>
                <c:pt idx="652">
                  <c:v>44959.25372685185</c:v>
                </c:pt>
                <c:pt idx="653">
                  <c:v>44959.257175925923</c:v>
                </c:pt>
                <c:pt idx="654">
                  <c:v>44959.260659722233</c:v>
                </c:pt>
                <c:pt idx="655">
                  <c:v>44959.264131944437</c:v>
                </c:pt>
                <c:pt idx="656">
                  <c:v>44959.267581018517</c:v>
                </c:pt>
                <c:pt idx="657">
                  <c:v>44959.271053240736</c:v>
                </c:pt>
                <c:pt idx="658">
                  <c:v>44959.274525462963</c:v>
                </c:pt>
                <c:pt idx="659">
                  <c:v>44959.278020833342</c:v>
                </c:pt>
                <c:pt idx="660">
                  <c:v>44959.281481481477</c:v>
                </c:pt>
                <c:pt idx="661">
                  <c:v>44959.284953703696</c:v>
                </c:pt>
                <c:pt idx="662">
                  <c:v>44959.288472222222</c:v>
                </c:pt>
                <c:pt idx="663">
                  <c:v>44959.291990740741</c:v>
                </c:pt>
                <c:pt idx="664">
                  <c:v>44959.295381944437</c:v>
                </c:pt>
                <c:pt idx="665">
                  <c:v>44959.29886574074</c:v>
                </c:pt>
                <c:pt idx="666">
                  <c:v>44959.30232638889</c:v>
                </c:pt>
                <c:pt idx="667">
                  <c:v>44959.305787037039</c:v>
                </c:pt>
                <c:pt idx="668">
                  <c:v>44959.309270833342</c:v>
                </c:pt>
                <c:pt idx="669">
                  <c:v>44959.312754629631</c:v>
                </c:pt>
                <c:pt idx="670">
                  <c:v>44959.31621527778</c:v>
                </c:pt>
                <c:pt idx="671">
                  <c:v>44959.319664351853</c:v>
                </c:pt>
                <c:pt idx="672">
                  <c:v>44959.323125000003</c:v>
                </c:pt>
                <c:pt idx="673">
                  <c:v>44959.326631944437</c:v>
                </c:pt>
                <c:pt idx="674">
                  <c:v>44959.330138888887</c:v>
                </c:pt>
                <c:pt idx="675">
                  <c:v>44959.333668981482</c:v>
                </c:pt>
                <c:pt idx="676">
                  <c:v>44959.337071759262</c:v>
                </c:pt>
                <c:pt idx="677">
                  <c:v>44959.340532407397</c:v>
                </c:pt>
                <c:pt idx="678">
                  <c:v>44959.3440162037</c:v>
                </c:pt>
                <c:pt idx="679">
                  <c:v>44959.34746527778</c:v>
                </c:pt>
                <c:pt idx="680">
                  <c:v>44959.350914351853</c:v>
                </c:pt>
                <c:pt idx="681">
                  <c:v>44959.354409722233</c:v>
                </c:pt>
                <c:pt idx="682">
                  <c:v>44959.357847222222</c:v>
                </c:pt>
                <c:pt idx="683">
                  <c:v>44959.361331018517</c:v>
                </c:pt>
                <c:pt idx="684">
                  <c:v>44959.36482638889</c:v>
                </c:pt>
                <c:pt idx="685">
                  <c:v>44959.368287037039</c:v>
                </c:pt>
                <c:pt idx="686">
                  <c:v>44959.371770833342</c:v>
                </c:pt>
                <c:pt idx="687">
                  <c:v>44959.375300925924</c:v>
                </c:pt>
                <c:pt idx="688">
                  <c:v>44959.378703703696</c:v>
                </c:pt>
                <c:pt idx="689">
                  <c:v>44959.382164351853</c:v>
                </c:pt>
                <c:pt idx="690">
                  <c:v>44959.385648148149</c:v>
                </c:pt>
                <c:pt idx="691">
                  <c:v>44959.389131944437</c:v>
                </c:pt>
                <c:pt idx="692">
                  <c:v>44959.392581018517</c:v>
                </c:pt>
                <c:pt idx="693">
                  <c:v>44959.396064814813</c:v>
                </c:pt>
                <c:pt idx="694">
                  <c:v>44959.399548611109</c:v>
                </c:pt>
                <c:pt idx="695">
                  <c:v>44959.403009259258</c:v>
                </c:pt>
                <c:pt idx="696">
                  <c:v>44959.406493055547</c:v>
                </c:pt>
                <c:pt idx="697">
                  <c:v>44959.409942129627</c:v>
                </c:pt>
                <c:pt idx="698">
                  <c:v>44959.413414351853</c:v>
                </c:pt>
                <c:pt idx="699">
                  <c:v>44959.416990740741</c:v>
                </c:pt>
                <c:pt idx="700">
                  <c:v>44959.420393518521</c:v>
                </c:pt>
                <c:pt idx="701">
                  <c:v>44959.423831018517</c:v>
                </c:pt>
                <c:pt idx="702">
                  <c:v>44959.427303240736</c:v>
                </c:pt>
                <c:pt idx="703">
                  <c:v>44959.430798611109</c:v>
                </c:pt>
                <c:pt idx="704">
                  <c:v>44959.434259259258</c:v>
                </c:pt>
                <c:pt idx="705">
                  <c:v>44959.437719907408</c:v>
                </c:pt>
                <c:pt idx="706">
                  <c:v>44959.441203703696</c:v>
                </c:pt>
                <c:pt idx="707">
                  <c:v>44959.444675925923</c:v>
                </c:pt>
                <c:pt idx="708">
                  <c:v>44959.448148148149</c:v>
                </c:pt>
                <c:pt idx="709">
                  <c:v>44959.451620370368</c:v>
                </c:pt>
                <c:pt idx="710">
                  <c:v>44959.455127314817</c:v>
                </c:pt>
                <c:pt idx="711">
                  <c:v>44959.458645833343</c:v>
                </c:pt>
                <c:pt idx="712">
                  <c:v>44959.462048611109</c:v>
                </c:pt>
                <c:pt idx="713">
                  <c:v>44959.465520833342</c:v>
                </c:pt>
                <c:pt idx="714">
                  <c:v>44959.468981481477</c:v>
                </c:pt>
                <c:pt idx="715">
                  <c:v>44959.47247685185</c:v>
                </c:pt>
                <c:pt idx="716">
                  <c:v>44959.475925925923</c:v>
                </c:pt>
                <c:pt idx="717">
                  <c:v>44959.479421296302</c:v>
                </c:pt>
                <c:pt idx="718">
                  <c:v>44959.482905092591</c:v>
                </c:pt>
                <c:pt idx="719">
                  <c:v>44959.486342592587</c:v>
                </c:pt>
                <c:pt idx="720">
                  <c:v>44959.48982638889</c:v>
                </c:pt>
                <c:pt idx="721">
                  <c:v>44959.493310185193</c:v>
                </c:pt>
                <c:pt idx="722">
                  <c:v>44959.496770833342</c:v>
                </c:pt>
                <c:pt idx="723">
                  <c:v>44959.500289351847</c:v>
                </c:pt>
                <c:pt idx="724">
                  <c:v>44959.50372685185</c:v>
                </c:pt>
                <c:pt idx="725">
                  <c:v>44959.507187499999</c:v>
                </c:pt>
                <c:pt idx="726">
                  <c:v>44959.510636574072</c:v>
                </c:pt>
                <c:pt idx="727">
                  <c:v>44959.514131944437</c:v>
                </c:pt>
                <c:pt idx="728">
                  <c:v>44959.517604166656</c:v>
                </c:pt>
                <c:pt idx="729">
                  <c:v>44959.521087962959</c:v>
                </c:pt>
                <c:pt idx="730">
                  <c:v>44959.524594907409</c:v>
                </c:pt>
                <c:pt idx="731">
                  <c:v>44959.528020833342</c:v>
                </c:pt>
                <c:pt idx="732">
                  <c:v>44959.531493055547</c:v>
                </c:pt>
                <c:pt idx="733">
                  <c:v>44959.53496527778</c:v>
                </c:pt>
                <c:pt idx="734">
                  <c:v>44959.538449074083</c:v>
                </c:pt>
                <c:pt idx="735">
                  <c:v>44959.541967592602</c:v>
                </c:pt>
                <c:pt idx="736">
                  <c:v>44959.545393518521</c:v>
                </c:pt>
                <c:pt idx="737">
                  <c:v>44959.548854166656</c:v>
                </c:pt>
                <c:pt idx="738">
                  <c:v>44959.552314814813</c:v>
                </c:pt>
                <c:pt idx="739">
                  <c:v>44959.555810185193</c:v>
                </c:pt>
                <c:pt idx="740">
                  <c:v>44959.559282407397</c:v>
                </c:pt>
                <c:pt idx="741">
                  <c:v>44959.562731481477</c:v>
                </c:pt>
                <c:pt idx="742">
                  <c:v>44959.56621527778</c:v>
                </c:pt>
                <c:pt idx="743">
                  <c:v>44959.569710648153</c:v>
                </c:pt>
                <c:pt idx="744">
                  <c:v>44959.573171296302</c:v>
                </c:pt>
                <c:pt idx="745">
                  <c:v>44959.576620370368</c:v>
                </c:pt>
                <c:pt idx="746">
                  <c:v>44959.580104166656</c:v>
                </c:pt>
                <c:pt idx="747">
                  <c:v>44959.583622685182</c:v>
                </c:pt>
                <c:pt idx="748">
                  <c:v>44959.587071759262</c:v>
                </c:pt>
                <c:pt idx="749">
                  <c:v>44959.590509259258</c:v>
                </c:pt>
                <c:pt idx="750">
                  <c:v>44959.593981481477</c:v>
                </c:pt>
                <c:pt idx="751">
                  <c:v>44959.59746527778</c:v>
                </c:pt>
                <c:pt idx="752">
                  <c:v>44959.600937499999</c:v>
                </c:pt>
                <c:pt idx="753">
                  <c:v>44959.604398148149</c:v>
                </c:pt>
                <c:pt idx="754">
                  <c:v>44959.607881944437</c:v>
                </c:pt>
                <c:pt idx="755">
                  <c:v>44959.611354166656</c:v>
                </c:pt>
                <c:pt idx="756">
                  <c:v>44959.614803240736</c:v>
                </c:pt>
                <c:pt idx="757">
                  <c:v>44959.618298611109</c:v>
                </c:pt>
                <c:pt idx="758">
                  <c:v>44959.621793981481</c:v>
                </c:pt>
                <c:pt idx="759">
                  <c:v>44959.625243055547</c:v>
                </c:pt>
                <c:pt idx="760">
                  <c:v>44959.628668981481</c:v>
                </c:pt>
                <c:pt idx="761">
                  <c:v>44959.632141203707</c:v>
                </c:pt>
                <c:pt idx="762">
                  <c:v>44959.635613425933</c:v>
                </c:pt>
                <c:pt idx="763">
                  <c:v>44959.639097222222</c:v>
                </c:pt>
                <c:pt idx="764">
                  <c:v>44959.642534722218</c:v>
                </c:pt>
                <c:pt idx="765">
                  <c:v>44959.64603009259</c:v>
                </c:pt>
                <c:pt idx="766">
                  <c:v>44959.649525462963</c:v>
                </c:pt>
                <c:pt idx="767">
                  <c:v>44959.653009259258</c:v>
                </c:pt>
                <c:pt idx="768">
                  <c:v>44959.656458333331</c:v>
                </c:pt>
                <c:pt idx="769">
                  <c:v>44959.659942129627</c:v>
                </c:pt>
                <c:pt idx="770">
                  <c:v>44959.663414351853</c:v>
                </c:pt>
                <c:pt idx="771">
                  <c:v>44959.666921296302</c:v>
                </c:pt>
                <c:pt idx="772">
                  <c:v>44959.670347222222</c:v>
                </c:pt>
                <c:pt idx="773">
                  <c:v>44959.673807870371</c:v>
                </c:pt>
                <c:pt idx="774">
                  <c:v>44959.677291666667</c:v>
                </c:pt>
                <c:pt idx="775">
                  <c:v>44959.680775462963</c:v>
                </c:pt>
                <c:pt idx="776">
                  <c:v>44959.684224537043</c:v>
                </c:pt>
                <c:pt idx="777">
                  <c:v>44959.687731481477</c:v>
                </c:pt>
                <c:pt idx="778">
                  <c:v>44959.691192129627</c:v>
                </c:pt>
                <c:pt idx="779">
                  <c:v>44959.694652777784</c:v>
                </c:pt>
                <c:pt idx="780">
                  <c:v>44959.698113425933</c:v>
                </c:pt>
                <c:pt idx="781">
                  <c:v>44959.701597222222</c:v>
                </c:pt>
                <c:pt idx="782">
                  <c:v>44959.705069444448</c:v>
                </c:pt>
                <c:pt idx="783">
                  <c:v>44959.70857638889</c:v>
                </c:pt>
                <c:pt idx="784">
                  <c:v>44959.712025462963</c:v>
                </c:pt>
                <c:pt idx="785">
                  <c:v>44959.715486111112</c:v>
                </c:pt>
                <c:pt idx="786">
                  <c:v>44959.718946759262</c:v>
                </c:pt>
                <c:pt idx="787">
                  <c:v>44959.722430555557</c:v>
                </c:pt>
                <c:pt idx="788">
                  <c:v>44959.725891203707</c:v>
                </c:pt>
                <c:pt idx="789">
                  <c:v>44959.729375000003</c:v>
                </c:pt>
                <c:pt idx="790">
                  <c:v>44959.732835648138</c:v>
                </c:pt>
                <c:pt idx="791">
                  <c:v>44959.736331018517</c:v>
                </c:pt>
                <c:pt idx="792">
                  <c:v>44959.73978009259</c:v>
                </c:pt>
                <c:pt idx="793">
                  <c:v>44959.743252314824</c:v>
                </c:pt>
                <c:pt idx="794">
                  <c:v>44959.746736111112</c:v>
                </c:pt>
                <c:pt idx="795">
                  <c:v>44959.750277777777</c:v>
                </c:pt>
                <c:pt idx="796">
                  <c:v>44959.753680555557</c:v>
                </c:pt>
                <c:pt idx="797">
                  <c:v>44959.757152777784</c:v>
                </c:pt>
                <c:pt idx="798">
                  <c:v>44959.760625000003</c:v>
                </c:pt>
                <c:pt idx="799">
                  <c:v>44959.764085648138</c:v>
                </c:pt>
                <c:pt idx="800">
                  <c:v>44959.767557870371</c:v>
                </c:pt>
                <c:pt idx="801">
                  <c:v>44959.771041666667</c:v>
                </c:pt>
                <c:pt idx="802">
                  <c:v>44959.774502314824</c:v>
                </c:pt>
                <c:pt idx="803">
                  <c:v>44959.777986111112</c:v>
                </c:pt>
                <c:pt idx="804">
                  <c:v>44959.781458333331</c:v>
                </c:pt>
                <c:pt idx="805">
                  <c:v>44959.784942129627</c:v>
                </c:pt>
                <c:pt idx="806">
                  <c:v>44959.788402777784</c:v>
                </c:pt>
                <c:pt idx="807">
                  <c:v>44959.791956018518</c:v>
                </c:pt>
                <c:pt idx="808">
                  <c:v>44959.795358796298</c:v>
                </c:pt>
                <c:pt idx="809">
                  <c:v>44959.798819444448</c:v>
                </c:pt>
                <c:pt idx="810">
                  <c:v>44959.802291666667</c:v>
                </c:pt>
                <c:pt idx="811">
                  <c:v>44959.805763888893</c:v>
                </c:pt>
                <c:pt idx="812">
                  <c:v>44959.809224537043</c:v>
                </c:pt>
                <c:pt idx="813">
                  <c:v>44959.812696759262</c:v>
                </c:pt>
                <c:pt idx="814">
                  <c:v>44959.816168981481</c:v>
                </c:pt>
                <c:pt idx="815">
                  <c:v>44959.819652777784</c:v>
                </c:pt>
                <c:pt idx="816">
                  <c:v>44959.823113425933</c:v>
                </c:pt>
                <c:pt idx="817">
                  <c:v>44959.826585648138</c:v>
                </c:pt>
                <c:pt idx="818">
                  <c:v>44959.830069444448</c:v>
                </c:pt>
                <c:pt idx="819">
                  <c:v>44959.833587962959</c:v>
                </c:pt>
                <c:pt idx="820">
                  <c:v>44959.837013888893</c:v>
                </c:pt>
                <c:pt idx="821">
                  <c:v>44959.840497685182</c:v>
                </c:pt>
                <c:pt idx="822">
                  <c:v>44959.843969907408</c:v>
                </c:pt>
                <c:pt idx="823">
                  <c:v>44959.847418981481</c:v>
                </c:pt>
                <c:pt idx="824">
                  <c:v>44959.85087962963</c:v>
                </c:pt>
                <c:pt idx="825">
                  <c:v>44959.854363425933</c:v>
                </c:pt>
                <c:pt idx="826">
                  <c:v>44959.857858796298</c:v>
                </c:pt>
                <c:pt idx="827">
                  <c:v>44959.861319444448</c:v>
                </c:pt>
                <c:pt idx="828">
                  <c:v>44959.86478009259</c:v>
                </c:pt>
                <c:pt idx="829">
                  <c:v>44959.86822916667</c:v>
                </c:pt>
                <c:pt idx="830">
                  <c:v>44959.871736111112</c:v>
                </c:pt>
                <c:pt idx="831">
                  <c:v>44959.8752662037</c:v>
                </c:pt>
                <c:pt idx="832">
                  <c:v>44959.878680555557</c:v>
                </c:pt>
                <c:pt idx="833">
                  <c:v>44959.88212962963</c:v>
                </c:pt>
                <c:pt idx="834">
                  <c:v>44959.885613425933</c:v>
                </c:pt>
                <c:pt idx="835">
                  <c:v>44959.889085648138</c:v>
                </c:pt>
                <c:pt idx="836">
                  <c:v>44959.892569444448</c:v>
                </c:pt>
                <c:pt idx="837">
                  <c:v>44959.896041666667</c:v>
                </c:pt>
                <c:pt idx="838">
                  <c:v>44959.899525462963</c:v>
                </c:pt>
                <c:pt idx="839">
                  <c:v>44959.902986111112</c:v>
                </c:pt>
                <c:pt idx="840">
                  <c:v>44959.906446759262</c:v>
                </c:pt>
                <c:pt idx="841">
                  <c:v>44959.909942129627</c:v>
                </c:pt>
                <c:pt idx="842">
                  <c:v>44959.913391203707</c:v>
                </c:pt>
                <c:pt idx="843">
                  <c:v>44959.916967592602</c:v>
                </c:pt>
                <c:pt idx="844">
                  <c:v>44959.920381944437</c:v>
                </c:pt>
                <c:pt idx="845">
                  <c:v>44959.923831018517</c:v>
                </c:pt>
                <c:pt idx="846">
                  <c:v>44959.927303240736</c:v>
                </c:pt>
                <c:pt idx="847">
                  <c:v>44959.930798611109</c:v>
                </c:pt>
                <c:pt idx="848">
                  <c:v>44959.934236111112</c:v>
                </c:pt>
                <c:pt idx="849">
                  <c:v>44959.937708333331</c:v>
                </c:pt>
                <c:pt idx="850">
                  <c:v>44959.941192129627</c:v>
                </c:pt>
                <c:pt idx="851">
                  <c:v>44959.944664351853</c:v>
                </c:pt>
                <c:pt idx="852">
                  <c:v>44959.948101851849</c:v>
                </c:pt>
                <c:pt idx="853">
                  <c:v>44959.951631944437</c:v>
                </c:pt>
                <c:pt idx="854">
                  <c:v>44959.955081018517</c:v>
                </c:pt>
                <c:pt idx="855">
                  <c:v>44959.958611111113</c:v>
                </c:pt>
                <c:pt idx="856">
                  <c:v>44959.962025462963</c:v>
                </c:pt>
                <c:pt idx="857">
                  <c:v>44959.965474537043</c:v>
                </c:pt>
                <c:pt idx="858">
                  <c:v>44959.968935185178</c:v>
                </c:pt>
                <c:pt idx="859">
                  <c:v>44959.972453703696</c:v>
                </c:pt>
                <c:pt idx="860">
                  <c:v>44959.975891203707</c:v>
                </c:pt>
                <c:pt idx="861">
                  <c:v>44959.979363425933</c:v>
                </c:pt>
                <c:pt idx="862">
                  <c:v>44959.982858796298</c:v>
                </c:pt>
                <c:pt idx="863">
                  <c:v>44959.986319444448</c:v>
                </c:pt>
                <c:pt idx="864">
                  <c:v>44959.989791666667</c:v>
                </c:pt>
                <c:pt idx="865">
                  <c:v>44959.993275462963</c:v>
                </c:pt>
                <c:pt idx="866">
                  <c:v>44959.996736111112</c:v>
                </c:pt>
              </c:numCache>
            </c:numRef>
          </c:xVal>
          <c:yVal>
            <c:numRef>
              <c:f>Sheet1!$G$2:$G$868</c:f>
              <c:numCache>
                <c:formatCode>General</c:formatCode>
                <c:ptCount val="867"/>
                <c:pt idx="0">
                  <c:v>14849.134765625</c:v>
                </c:pt>
                <c:pt idx="1">
                  <c:v>13816.759765625</c:v>
                </c:pt>
                <c:pt idx="2">
                  <c:v>13790.283203125</c:v>
                </c:pt>
                <c:pt idx="3">
                  <c:v>14144.9248046875</c:v>
                </c:pt>
                <c:pt idx="4">
                  <c:v>14165.7353515625</c:v>
                </c:pt>
                <c:pt idx="5">
                  <c:v>14126.349609375</c:v>
                </c:pt>
                <c:pt idx="6">
                  <c:v>13843.107421875</c:v>
                </c:pt>
                <c:pt idx="7">
                  <c:v>14496.6572265625</c:v>
                </c:pt>
                <c:pt idx="8">
                  <c:v>14775.2197265625</c:v>
                </c:pt>
                <c:pt idx="9">
                  <c:v>15001.0869140625</c:v>
                </c:pt>
                <c:pt idx="10">
                  <c:v>15274.0390625</c:v>
                </c:pt>
                <c:pt idx="11">
                  <c:v>15091.0634765625</c:v>
                </c:pt>
                <c:pt idx="12">
                  <c:v>15095.1142578125</c:v>
                </c:pt>
                <c:pt idx="13">
                  <c:v>15403.4443359375</c:v>
                </c:pt>
                <c:pt idx="14">
                  <c:v>15282.224609375</c:v>
                </c:pt>
                <c:pt idx="15">
                  <c:v>15122.8515625</c:v>
                </c:pt>
                <c:pt idx="16">
                  <c:v>15055.1171875</c:v>
                </c:pt>
                <c:pt idx="17">
                  <c:v>15052.546875</c:v>
                </c:pt>
                <c:pt idx="18">
                  <c:v>15127.197265625</c:v>
                </c:pt>
                <c:pt idx="19">
                  <c:v>15285.1181640625</c:v>
                </c:pt>
                <c:pt idx="20">
                  <c:v>15352.3544921875</c:v>
                </c:pt>
                <c:pt idx="21">
                  <c:v>15360.2236328125</c:v>
                </c:pt>
                <c:pt idx="22">
                  <c:v>15192.0576171875</c:v>
                </c:pt>
                <c:pt idx="23">
                  <c:v>15303.3740234375</c:v>
                </c:pt>
                <c:pt idx="24">
                  <c:v>15187.2216796875</c:v>
                </c:pt>
                <c:pt idx="25">
                  <c:v>14729.85546875</c:v>
                </c:pt>
                <c:pt idx="26">
                  <c:v>15229.787109375</c:v>
                </c:pt>
                <c:pt idx="27">
                  <c:v>14868.408203125</c:v>
                </c:pt>
                <c:pt idx="28">
                  <c:v>15238.32421875</c:v>
                </c:pt>
                <c:pt idx="29">
                  <c:v>15209.787109375</c:v>
                </c:pt>
                <c:pt idx="30">
                  <c:v>15271.791015625</c:v>
                </c:pt>
                <c:pt idx="31">
                  <c:v>15377.8291015625</c:v>
                </c:pt>
                <c:pt idx="32">
                  <c:v>15388.6298828125</c:v>
                </c:pt>
                <c:pt idx="33">
                  <c:v>15438.0302734375</c:v>
                </c:pt>
                <c:pt idx="34">
                  <c:v>15480.6015625</c:v>
                </c:pt>
                <c:pt idx="35">
                  <c:v>15710.0771484375</c:v>
                </c:pt>
                <c:pt idx="36">
                  <c:v>15847.2431640625</c:v>
                </c:pt>
                <c:pt idx="37">
                  <c:v>15892.85546875</c:v>
                </c:pt>
                <c:pt idx="38">
                  <c:v>15863.3603515625</c:v>
                </c:pt>
                <c:pt idx="39">
                  <c:v>15796.9951171875</c:v>
                </c:pt>
                <c:pt idx="40">
                  <c:v>15664.1865234375</c:v>
                </c:pt>
                <c:pt idx="41">
                  <c:v>15619.5625</c:v>
                </c:pt>
                <c:pt idx="42">
                  <c:v>15375.96875</c:v>
                </c:pt>
                <c:pt idx="43">
                  <c:v>15169.4150390625</c:v>
                </c:pt>
                <c:pt idx="44">
                  <c:v>15170.470703125</c:v>
                </c:pt>
                <c:pt idx="45">
                  <c:v>15223.6962890625</c:v>
                </c:pt>
                <c:pt idx="46">
                  <c:v>15089.1162109375</c:v>
                </c:pt>
                <c:pt idx="47">
                  <c:v>14751.1640625</c:v>
                </c:pt>
                <c:pt idx="48">
                  <c:v>15024.8125</c:v>
                </c:pt>
                <c:pt idx="49">
                  <c:v>14942.45703125</c:v>
                </c:pt>
                <c:pt idx="50">
                  <c:v>14846.296875</c:v>
                </c:pt>
                <c:pt idx="51">
                  <c:v>14860.1005859375</c:v>
                </c:pt>
                <c:pt idx="52">
                  <c:v>14918.375</c:v>
                </c:pt>
                <c:pt idx="53">
                  <c:v>14953.826171875</c:v>
                </c:pt>
                <c:pt idx="54">
                  <c:v>14782.10546875</c:v>
                </c:pt>
                <c:pt idx="55">
                  <c:v>14826.333984375</c:v>
                </c:pt>
                <c:pt idx="56">
                  <c:v>14652.3623046875</c:v>
                </c:pt>
                <c:pt idx="57">
                  <c:v>14734.7919921875</c:v>
                </c:pt>
                <c:pt idx="58">
                  <c:v>14895.1279296875</c:v>
                </c:pt>
                <c:pt idx="59">
                  <c:v>15068.767578125</c:v>
                </c:pt>
                <c:pt idx="60">
                  <c:v>15479.099609375</c:v>
                </c:pt>
                <c:pt idx="61">
                  <c:v>15318.5693359375</c:v>
                </c:pt>
                <c:pt idx="62">
                  <c:v>14832.52734375</c:v>
                </c:pt>
                <c:pt idx="63">
                  <c:v>14732.673828125</c:v>
                </c:pt>
                <c:pt idx="64">
                  <c:v>14760.798828125</c:v>
                </c:pt>
                <c:pt idx="65">
                  <c:v>14581.3896484375</c:v>
                </c:pt>
                <c:pt idx="66">
                  <c:v>14285.5302734375</c:v>
                </c:pt>
                <c:pt idx="67">
                  <c:v>14545.4306640625</c:v>
                </c:pt>
                <c:pt idx="68">
                  <c:v>14086.001953125</c:v>
                </c:pt>
                <c:pt idx="69">
                  <c:v>13875.830078125</c:v>
                </c:pt>
                <c:pt idx="70">
                  <c:v>13795.9736328125</c:v>
                </c:pt>
                <c:pt idx="71">
                  <c:v>13669.0498046875</c:v>
                </c:pt>
                <c:pt idx="72">
                  <c:v>13975.97265625</c:v>
                </c:pt>
                <c:pt idx="73">
                  <c:v>13703.2734375</c:v>
                </c:pt>
                <c:pt idx="74">
                  <c:v>13280.7490234375</c:v>
                </c:pt>
                <c:pt idx="75">
                  <c:v>12802.478515625</c:v>
                </c:pt>
                <c:pt idx="76">
                  <c:v>12431.6630859375</c:v>
                </c:pt>
                <c:pt idx="77">
                  <c:v>12970.6318359375</c:v>
                </c:pt>
                <c:pt idx="78">
                  <c:v>12985.3115234375</c:v>
                </c:pt>
                <c:pt idx="79">
                  <c:v>12693.8583984375</c:v>
                </c:pt>
                <c:pt idx="80">
                  <c:v>12395.1865234375</c:v>
                </c:pt>
                <c:pt idx="81">
                  <c:v>12589.783203125</c:v>
                </c:pt>
                <c:pt idx="82">
                  <c:v>12562.1064453125</c:v>
                </c:pt>
                <c:pt idx="83">
                  <c:v>12656.97265625</c:v>
                </c:pt>
                <c:pt idx="84">
                  <c:v>12668.6875</c:v>
                </c:pt>
                <c:pt idx="85">
                  <c:v>12334.9033203125</c:v>
                </c:pt>
                <c:pt idx="86">
                  <c:v>12435.154296875</c:v>
                </c:pt>
                <c:pt idx="87">
                  <c:v>12361.576171875</c:v>
                </c:pt>
                <c:pt idx="88">
                  <c:v>12326.0810546875</c:v>
                </c:pt>
                <c:pt idx="89">
                  <c:v>12228.580078125</c:v>
                </c:pt>
                <c:pt idx="90">
                  <c:v>12026.26171875</c:v>
                </c:pt>
                <c:pt idx="91">
                  <c:v>11954.2177734375</c:v>
                </c:pt>
                <c:pt idx="92">
                  <c:v>11436.7041015625</c:v>
                </c:pt>
                <c:pt idx="93">
                  <c:v>11149.5927734375</c:v>
                </c:pt>
                <c:pt idx="94">
                  <c:v>11168.86328125</c:v>
                </c:pt>
                <c:pt idx="95">
                  <c:v>11434.552734375</c:v>
                </c:pt>
                <c:pt idx="96">
                  <c:v>11444.1865234375</c:v>
                </c:pt>
                <c:pt idx="97">
                  <c:v>11610.8623046875</c:v>
                </c:pt>
                <c:pt idx="98">
                  <c:v>11514.734375</c:v>
                </c:pt>
                <c:pt idx="99">
                  <c:v>11383.1748046875</c:v>
                </c:pt>
                <c:pt idx="100">
                  <c:v>11432.0732421875</c:v>
                </c:pt>
                <c:pt idx="101">
                  <c:v>11328.443359375</c:v>
                </c:pt>
                <c:pt idx="102">
                  <c:v>11043.1220703125</c:v>
                </c:pt>
                <c:pt idx="103">
                  <c:v>11352.2421875</c:v>
                </c:pt>
                <c:pt idx="104">
                  <c:v>11707.9775390625</c:v>
                </c:pt>
                <c:pt idx="105">
                  <c:v>11746.875</c:v>
                </c:pt>
                <c:pt idx="106">
                  <c:v>11652.435546875</c:v>
                </c:pt>
                <c:pt idx="107">
                  <c:v>11386.083984375</c:v>
                </c:pt>
                <c:pt idx="108">
                  <c:v>11332.05859375</c:v>
                </c:pt>
                <c:pt idx="109">
                  <c:v>11374.451171875</c:v>
                </c:pt>
                <c:pt idx="110">
                  <c:v>11489.318359375</c:v>
                </c:pt>
                <c:pt idx="111">
                  <c:v>11291.5546875</c:v>
                </c:pt>
                <c:pt idx="112">
                  <c:v>11440.763671875</c:v>
                </c:pt>
                <c:pt idx="113">
                  <c:v>11489.8759765625</c:v>
                </c:pt>
                <c:pt idx="114">
                  <c:v>11317.275390625</c:v>
                </c:pt>
                <c:pt idx="115">
                  <c:v>11422.2724609375</c:v>
                </c:pt>
                <c:pt idx="116">
                  <c:v>11039.4775390625</c:v>
                </c:pt>
                <c:pt idx="117">
                  <c:v>10724.9609375</c:v>
                </c:pt>
                <c:pt idx="118">
                  <c:v>10829.8447265625</c:v>
                </c:pt>
                <c:pt idx="119">
                  <c:v>11313.3525390625</c:v>
                </c:pt>
                <c:pt idx="120">
                  <c:v>11297.28125</c:v>
                </c:pt>
                <c:pt idx="121">
                  <c:v>11266.20703125</c:v>
                </c:pt>
                <c:pt idx="122">
                  <c:v>11018.40234375</c:v>
                </c:pt>
                <c:pt idx="123">
                  <c:v>10840.49609375</c:v>
                </c:pt>
                <c:pt idx="124">
                  <c:v>10985.58984375</c:v>
                </c:pt>
                <c:pt idx="125">
                  <c:v>10823.5771484375</c:v>
                </c:pt>
                <c:pt idx="126">
                  <c:v>10393.2705078125</c:v>
                </c:pt>
                <c:pt idx="127">
                  <c:v>10242.0693359375</c:v>
                </c:pt>
                <c:pt idx="128">
                  <c:v>10026.6181640625</c:v>
                </c:pt>
                <c:pt idx="129">
                  <c:v>9880.0712890625</c:v>
                </c:pt>
                <c:pt idx="130">
                  <c:v>10188.662109375</c:v>
                </c:pt>
                <c:pt idx="131">
                  <c:v>10350.1435546875</c:v>
                </c:pt>
                <c:pt idx="132">
                  <c:v>10485.65625</c:v>
                </c:pt>
                <c:pt idx="133">
                  <c:v>10728.3154296875</c:v>
                </c:pt>
                <c:pt idx="134">
                  <c:v>10782.2265625</c:v>
                </c:pt>
                <c:pt idx="135">
                  <c:v>10431.79296875</c:v>
                </c:pt>
                <c:pt idx="136">
                  <c:v>10514.4853515625</c:v>
                </c:pt>
                <c:pt idx="137">
                  <c:v>10619.7490234375</c:v>
                </c:pt>
                <c:pt idx="138">
                  <c:v>10557.6416015625</c:v>
                </c:pt>
                <c:pt idx="139">
                  <c:v>10580.037109375</c:v>
                </c:pt>
                <c:pt idx="140">
                  <c:v>10907.3095703125</c:v>
                </c:pt>
                <c:pt idx="141">
                  <c:v>11055.810546875</c:v>
                </c:pt>
                <c:pt idx="142">
                  <c:v>11280.9169921875</c:v>
                </c:pt>
                <c:pt idx="143">
                  <c:v>11218.0341796875</c:v>
                </c:pt>
                <c:pt idx="144">
                  <c:v>11142.5009765625</c:v>
                </c:pt>
                <c:pt idx="145">
                  <c:v>11072.73046875</c:v>
                </c:pt>
                <c:pt idx="146">
                  <c:v>10977.3779296875</c:v>
                </c:pt>
                <c:pt idx="147">
                  <c:v>10687.8896484375</c:v>
                </c:pt>
                <c:pt idx="148">
                  <c:v>10579.3779296875</c:v>
                </c:pt>
                <c:pt idx="149">
                  <c:v>10773.83984375</c:v>
                </c:pt>
                <c:pt idx="150">
                  <c:v>10614.5517578125</c:v>
                </c:pt>
                <c:pt idx="151">
                  <c:v>10454.921875</c:v>
                </c:pt>
                <c:pt idx="152">
                  <c:v>10706.0146484375</c:v>
                </c:pt>
                <c:pt idx="153">
                  <c:v>10782.4990234375</c:v>
                </c:pt>
                <c:pt idx="154">
                  <c:v>11008.8134765625</c:v>
                </c:pt>
                <c:pt idx="155">
                  <c:v>11120.1201171875</c:v>
                </c:pt>
                <c:pt idx="156">
                  <c:v>11365.9609375</c:v>
                </c:pt>
                <c:pt idx="157">
                  <c:v>11366.6162109375</c:v>
                </c:pt>
                <c:pt idx="158">
                  <c:v>11248.1279296875</c:v>
                </c:pt>
                <c:pt idx="159">
                  <c:v>11348.61328125</c:v>
                </c:pt>
                <c:pt idx="160">
                  <c:v>11257.783203125</c:v>
                </c:pt>
                <c:pt idx="161">
                  <c:v>11206.001953125</c:v>
                </c:pt>
                <c:pt idx="162">
                  <c:v>11032.740234375</c:v>
                </c:pt>
                <c:pt idx="163">
                  <c:v>10936</c:v>
                </c:pt>
                <c:pt idx="164">
                  <c:v>10862.5732421875</c:v>
                </c:pt>
                <c:pt idx="165">
                  <c:v>10774.70703125</c:v>
                </c:pt>
                <c:pt idx="166">
                  <c:v>10801.232421875</c:v>
                </c:pt>
                <c:pt idx="167">
                  <c:v>11164.4208984375</c:v>
                </c:pt>
                <c:pt idx="168">
                  <c:v>11110.9658203125</c:v>
                </c:pt>
                <c:pt idx="169">
                  <c:v>11001.642578125</c:v>
                </c:pt>
                <c:pt idx="170">
                  <c:v>11130.5498046875</c:v>
                </c:pt>
                <c:pt idx="171">
                  <c:v>11102.767578125</c:v>
                </c:pt>
                <c:pt idx="172">
                  <c:v>11049.533203125</c:v>
                </c:pt>
                <c:pt idx="173">
                  <c:v>11248.38671875</c:v>
                </c:pt>
                <c:pt idx="174">
                  <c:v>11330.59375</c:v>
                </c:pt>
                <c:pt idx="175">
                  <c:v>11102.8193359375</c:v>
                </c:pt>
                <c:pt idx="176">
                  <c:v>11042.36328125</c:v>
                </c:pt>
                <c:pt idx="177">
                  <c:v>11093.3388671875</c:v>
                </c:pt>
                <c:pt idx="178">
                  <c:v>11214.181640625</c:v>
                </c:pt>
                <c:pt idx="179">
                  <c:v>11291.6103515625</c:v>
                </c:pt>
                <c:pt idx="180">
                  <c:v>11191.6640625</c:v>
                </c:pt>
                <c:pt idx="181">
                  <c:v>11010.435546875</c:v>
                </c:pt>
                <c:pt idx="182">
                  <c:v>10864.1044921875</c:v>
                </c:pt>
                <c:pt idx="183">
                  <c:v>10897.8662109375</c:v>
                </c:pt>
                <c:pt idx="184">
                  <c:v>11003.0205078125</c:v>
                </c:pt>
                <c:pt idx="185">
                  <c:v>11179.9384765625</c:v>
                </c:pt>
                <c:pt idx="186">
                  <c:v>11386.638671875</c:v>
                </c:pt>
                <c:pt idx="187">
                  <c:v>11121.1865234375</c:v>
                </c:pt>
                <c:pt idx="188">
                  <c:v>10847.126953125</c:v>
                </c:pt>
                <c:pt idx="189">
                  <c:v>10877.865234375</c:v>
                </c:pt>
                <c:pt idx="190">
                  <c:v>10310.02734375</c:v>
                </c:pt>
                <c:pt idx="191">
                  <c:v>10746.7646484375</c:v>
                </c:pt>
                <c:pt idx="192">
                  <c:v>10952.181640625</c:v>
                </c:pt>
                <c:pt idx="193">
                  <c:v>10673.4130859375</c:v>
                </c:pt>
                <c:pt idx="194">
                  <c:v>10350.4736328125</c:v>
                </c:pt>
                <c:pt idx="195">
                  <c:v>10584.5087890625</c:v>
                </c:pt>
                <c:pt idx="196">
                  <c:v>10308.4462890625</c:v>
                </c:pt>
                <c:pt idx="197">
                  <c:v>10034.177734375</c:v>
                </c:pt>
                <c:pt idx="198">
                  <c:v>9699.0537109375</c:v>
                </c:pt>
                <c:pt idx="199">
                  <c:v>9947.00390625</c:v>
                </c:pt>
                <c:pt idx="200">
                  <c:v>9919.0029296875</c:v>
                </c:pt>
                <c:pt idx="201">
                  <c:v>9676.91796875</c:v>
                </c:pt>
                <c:pt idx="202">
                  <c:v>9794.873046875</c:v>
                </c:pt>
                <c:pt idx="203">
                  <c:v>9947.8984375</c:v>
                </c:pt>
                <c:pt idx="204">
                  <c:v>10470.7060546875</c:v>
                </c:pt>
                <c:pt idx="205">
                  <c:v>10827.0595703125</c:v>
                </c:pt>
                <c:pt idx="206">
                  <c:v>10442.2197265625</c:v>
                </c:pt>
                <c:pt idx="207">
                  <c:v>10205.3291015625</c:v>
                </c:pt>
                <c:pt idx="208">
                  <c:v>10146.548828125</c:v>
                </c:pt>
                <c:pt idx="209">
                  <c:v>10047.97265625</c:v>
                </c:pt>
                <c:pt idx="210">
                  <c:v>10017.99609375</c:v>
                </c:pt>
                <c:pt idx="211">
                  <c:v>9660.4404296875</c:v>
                </c:pt>
                <c:pt idx="212">
                  <c:v>9647.998046875</c:v>
                </c:pt>
                <c:pt idx="213">
                  <c:v>9515.458984375</c:v>
                </c:pt>
                <c:pt idx="214">
                  <c:v>9424.142578125</c:v>
                </c:pt>
                <c:pt idx="215">
                  <c:v>9290.0009765625</c:v>
                </c:pt>
                <c:pt idx="216">
                  <c:v>9004.927734375</c:v>
                </c:pt>
                <c:pt idx="217">
                  <c:v>9045.7783203125</c:v>
                </c:pt>
                <c:pt idx="218">
                  <c:v>8967.8046875</c:v>
                </c:pt>
                <c:pt idx="219">
                  <c:v>9028.1796875</c:v>
                </c:pt>
                <c:pt idx="220">
                  <c:v>8943.3818359375</c:v>
                </c:pt>
                <c:pt idx="221">
                  <c:v>9158.044921875</c:v>
                </c:pt>
                <c:pt idx="222">
                  <c:v>9161.26171875</c:v>
                </c:pt>
                <c:pt idx="223">
                  <c:v>9098.8330078125</c:v>
                </c:pt>
                <c:pt idx="224">
                  <c:v>8970.1591796875</c:v>
                </c:pt>
                <c:pt idx="225">
                  <c:v>9036.3994140625</c:v>
                </c:pt>
                <c:pt idx="226">
                  <c:v>8943.0986328125</c:v>
                </c:pt>
                <c:pt idx="227">
                  <c:v>9243.8486328125</c:v>
                </c:pt>
                <c:pt idx="228">
                  <c:v>9573.26171875</c:v>
                </c:pt>
                <c:pt idx="229">
                  <c:v>9612.8173828125</c:v>
                </c:pt>
                <c:pt idx="230">
                  <c:v>9555.3662109375</c:v>
                </c:pt>
                <c:pt idx="231">
                  <c:v>9126.2158203125</c:v>
                </c:pt>
                <c:pt idx="232">
                  <c:v>9033.767578125</c:v>
                </c:pt>
                <c:pt idx="233">
                  <c:v>9353.4619140625</c:v>
                </c:pt>
                <c:pt idx="234">
                  <c:v>9500.61328125</c:v>
                </c:pt>
                <c:pt idx="235">
                  <c:v>9312.7587890625</c:v>
                </c:pt>
                <c:pt idx="236">
                  <c:v>9258.71484375</c:v>
                </c:pt>
                <c:pt idx="237">
                  <c:v>9562.72265625</c:v>
                </c:pt>
                <c:pt idx="238">
                  <c:v>9493.2744140625</c:v>
                </c:pt>
                <c:pt idx="239">
                  <c:v>9390.4609375</c:v>
                </c:pt>
                <c:pt idx="240">
                  <c:v>9075.5205078125</c:v>
                </c:pt>
                <c:pt idx="241">
                  <c:v>9225.7236328125</c:v>
                </c:pt>
                <c:pt idx="242">
                  <c:v>9483.1513671875</c:v>
                </c:pt>
                <c:pt idx="243">
                  <c:v>9569.6123046875</c:v>
                </c:pt>
                <c:pt idx="244">
                  <c:v>9465.1904296875</c:v>
                </c:pt>
                <c:pt idx="245">
                  <c:v>9365.95703125</c:v>
                </c:pt>
                <c:pt idx="246">
                  <c:v>9339.533203125</c:v>
                </c:pt>
                <c:pt idx="247">
                  <c:v>9357.4775390625</c:v>
                </c:pt>
                <c:pt idx="248">
                  <c:v>9577.9521484375</c:v>
                </c:pt>
                <c:pt idx="249">
                  <c:v>9736.111328125</c:v>
                </c:pt>
                <c:pt idx="250">
                  <c:v>9773.857421875</c:v>
                </c:pt>
                <c:pt idx="251">
                  <c:v>9608.0537109375</c:v>
                </c:pt>
                <c:pt idx="252">
                  <c:v>9858.302734375</c:v>
                </c:pt>
                <c:pt idx="253">
                  <c:v>10034.5458984375</c:v>
                </c:pt>
                <c:pt idx="254">
                  <c:v>10252.712890625</c:v>
                </c:pt>
                <c:pt idx="255">
                  <c:v>10377.814453125</c:v>
                </c:pt>
                <c:pt idx="256">
                  <c:v>10190.4990234375</c:v>
                </c:pt>
                <c:pt idx="257">
                  <c:v>10143.7744140625</c:v>
                </c:pt>
                <c:pt idx="258">
                  <c:v>10224.634765625</c:v>
                </c:pt>
                <c:pt idx="259">
                  <c:v>10645.962890625</c:v>
                </c:pt>
                <c:pt idx="260">
                  <c:v>10636.3408203125</c:v>
                </c:pt>
                <c:pt idx="261">
                  <c:v>11018.3037109375</c:v>
                </c:pt>
                <c:pt idx="262">
                  <c:v>11211.4306640625</c:v>
                </c:pt>
                <c:pt idx="263">
                  <c:v>10956.8486328125</c:v>
                </c:pt>
                <c:pt idx="264">
                  <c:v>10822.8466796875</c:v>
                </c:pt>
                <c:pt idx="265">
                  <c:v>10638.4833984375</c:v>
                </c:pt>
                <c:pt idx="266">
                  <c:v>10502.697265625</c:v>
                </c:pt>
                <c:pt idx="267">
                  <c:v>10577.1982421875</c:v>
                </c:pt>
                <c:pt idx="268">
                  <c:v>10434.2021484375</c:v>
                </c:pt>
                <c:pt idx="269">
                  <c:v>10489.7998046875</c:v>
                </c:pt>
                <c:pt idx="270">
                  <c:v>10519.1328125</c:v>
                </c:pt>
                <c:pt idx="271">
                  <c:v>10571.1572265625</c:v>
                </c:pt>
                <c:pt idx="272">
                  <c:v>10740.607421875</c:v>
                </c:pt>
                <c:pt idx="273">
                  <c:v>10843.92578125</c:v>
                </c:pt>
                <c:pt idx="274">
                  <c:v>10894.80859375</c:v>
                </c:pt>
                <c:pt idx="275">
                  <c:v>11019.3359375</c:v>
                </c:pt>
                <c:pt idx="276">
                  <c:v>11023.1171875</c:v>
                </c:pt>
                <c:pt idx="277">
                  <c:v>10972.9013671875</c:v>
                </c:pt>
                <c:pt idx="278">
                  <c:v>11176.5810546875</c:v>
                </c:pt>
                <c:pt idx="279">
                  <c:v>11396.2314453125</c:v>
                </c:pt>
                <c:pt idx="280">
                  <c:v>11539.43359375</c:v>
                </c:pt>
                <c:pt idx="281">
                  <c:v>11554.349609375</c:v>
                </c:pt>
                <c:pt idx="282">
                  <c:v>11429.990234375</c:v>
                </c:pt>
                <c:pt idx="283">
                  <c:v>11742.6806640625</c:v>
                </c:pt>
                <c:pt idx="284">
                  <c:v>12049.3291015625</c:v>
                </c:pt>
                <c:pt idx="285">
                  <c:v>12191.4873046875</c:v>
                </c:pt>
                <c:pt idx="286">
                  <c:v>11853.80078125</c:v>
                </c:pt>
                <c:pt idx="287">
                  <c:v>12004.755859375</c:v>
                </c:pt>
                <c:pt idx="288">
                  <c:v>12490.8720703125</c:v>
                </c:pt>
                <c:pt idx="289">
                  <c:v>14291.2509765625</c:v>
                </c:pt>
                <c:pt idx="290">
                  <c:v>12880.5185546875</c:v>
                </c:pt>
                <c:pt idx="291">
                  <c:v>13537.3681640625</c:v>
                </c:pt>
                <c:pt idx="292">
                  <c:v>13624.2060546875</c:v>
                </c:pt>
                <c:pt idx="293">
                  <c:v>13441.3046875</c:v>
                </c:pt>
                <c:pt idx="294">
                  <c:v>12957.21875</c:v>
                </c:pt>
                <c:pt idx="295">
                  <c:v>12656.7021484375</c:v>
                </c:pt>
                <c:pt idx="296">
                  <c:v>12269.1796875</c:v>
                </c:pt>
                <c:pt idx="297">
                  <c:v>12435.5146484375</c:v>
                </c:pt>
                <c:pt idx="298">
                  <c:v>12481.8037109375</c:v>
                </c:pt>
                <c:pt idx="299">
                  <c:v>12581.1796875</c:v>
                </c:pt>
                <c:pt idx="300">
                  <c:v>12774.173828125</c:v>
                </c:pt>
                <c:pt idx="301">
                  <c:v>12836.48828125</c:v>
                </c:pt>
                <c:pt idx="302">
                  <c:v>12803.345703125</c:v>
                </c:pt>
                <c:pt idx="303">
                  <c:v>12378.1064453125</c:v>
                </c:pt>
                <c:pt idx="304">
                  <c:v>12209.9677734375</c:v>
                </c:pt>
                <c:pt idx="305">
                  <c:v>12439.513671875</c:v>
                </c:pt>
                <c:pt idx="306">
                  <c:v>11480.439453125</c:v>
                </c:pt>
                <c:pt idx="307">
                  <c:v>12494.1279296875</c:v>
                </c:pt>
                <c:pt idx="308">
                  <c:v>12535.2421875</c:v>
                </c:pt>
                <c:pt idx="309">
                  <c:v>12481.861328125</c:v>
                </c:pt>
                <c:pt idx="310">
                  <c:v>12473.15625</c:v>
                </c:pt>
                <c:pt idx="311">
                  <c:v>12604.7236328125</c:v>
                </c:pt>
                <c:pt idx="312">
                  <c:v>12830.7568359375</c:v>
                </c:pt>
                <c:pt idx="313">
                  <c:v>12618.677734375</c:v>
                </c:pt>
                <c:pt idx="314">
                  <c:v>12566.69921875</c:v>
                </c:pt>
                <c:pt idx="315">
                  <c:v>12606.1708984375</c:v>
                </c:pt>
                <c:pt idx="316">
                  <c:v>12426.97265625</c:v>
                </c:pt>
                <c:pt idx="317">
                  <c:v>12328.078125</c:v>
                </c:pt>
                <c:pt idx="318">
                  <c:v>12241.810546875</c:v>
                </c:pt>
                <c:pt idx="319">
                  <c:v>12212.103515625</c:v>
                </c:pt>
                <c:pt idx="320">
                  <c:v>12040.6640625</c:v>
                </c:pt>
                <c:pt idx="321">
                  <c:v>11981.90234375</c:v>
                </c:pt>
                <c:pt idx="322">
                  <c:v>11093.02734375</c:v>
                </c:pt>
                <c:pt idx="323">
                  <c:v>12148.916015625</c:v>
                </c:pt>
                <c:pt idx="324">
                  <c:v>11591.837890625</c:v>
                </c:pt>
                <c:pt idx="325">
                  <c:v>12615.3291015625</c:v>
                </c:pt>
                <c:pt idx="326">
                  <c:v>12660.9775390625</c:v>
                </c:pt>
                <c:pt idx="327">
                  <c:v>13000.4853515625</c:v>
                </c:pt>
                <c:pt idx="328">
                  <c:v>13150.0517578125</c:v>
                </c:pt>
                <c:pt idx="329">
                  <c:v>13174.1982421875</c:v>
                </c:pt>
                <c:pt idx="330">
                  <c:v>13187.29296875</c:v>
                </c:pt>
                <c:pt idx="331">
                  <c:v>12746.6669921875</c:v>
                </c:pt>
                <c:pt idx="332">
                  <c:v>12818.6865234375</c:v>
                </c:pt>
                <c:pt idx="333">
                  <c:v>12919.6611328125</c:v>
                </c:pt>
                <c:pt idx="334">
                  <c:v>12892.8447265625</c:v>
                </c:pt>
                <c:pt idx="335">
                  <c:v>12896.0087890625</c:v>
                </c:pt>
                <c:pt idx="336">
                  <c:v>12491.75390625</c:v>
                </c:pt>
                <c:pt idx="337">
                  <c:v>13464.2890625</c:v>
                </c:pt>
                <c:pt idx="338">
                  <c:v>13153.470703125</c:v>
                </c:pt>
                <c:pt idx="339">
                  <c:v>13374.736328125</c:v>
                </c:pt>
                <c:pt idx="340">
                  <c:v>13225.0224609375</c:v>
                </c:pt>
                <c:pt idx="341">
                  <c:v>13058.5888671875</c:v>
                </c:pt>
                <c:pt idx="342">
                  <c:v>13223.0986328125</c:v>
                </c:pt>
                <c:pt idx="343">
                  <c:v>13105.2373046875</c:v>
                </c:pt>
                <c:pt idx="344">
                  <c:v>13016.2001953125</c:v>
                </c:pt>
                <c:pt idx="345">
                  <c:v>13139.861328125</c:v>
                </c:pt>
                <c:pt idx="346">
                  <c:v>12920.6240234375</c:v>
                </c:pt>
                <c:pt idx="347">
                  <c:v>12600.62890625</c:v>
                </c:pt>
                <c:pt idx="348">
                  <c:v>12389.3408203125</c:v>
                </c:pt>
                <c:pt idx="349">
                  <c:v>12403.1318359375</c:v>
                </c:pt>
                <c:pt idx="350">
                  <c:v>12565.2705078125</c:v>
                </c:pt>
                <c:pt idx="351">
                  <c:v>12435.6640625</c:v>
                </c:pt>
                <c:pt idx="352">
                  <c:v>12171.12109375</c:v>
                </c:pt>
                <c:pt idx="353">
                  <c:v>12208.3076171875</c:v>
                </c:pt>
                <c:pt idx="354">
                  <c:v>12303.5556640625</c:v>
                </c:pt>
                <c:pt idx="355">
                  <c:v>12069.6806640625</c:v>
                </c:pt>
                <c:pt idx="356">
                  <c:v>12208.1787109375</c:v>
                </c:pt>
                <c:pt idx="357">
                  <c:v>12261.2548828125</c:v>
                </c:pt>
                <c:pt idx="358">
                  <c:v>12127.11328125</c:v>
                </c:pt>
                <c:pt idx="359">
                  <c:v>12100.0146484375</c:v>
                </c:pt>
                <c:pt idx="360">
                  <c:v>12021.6904296875</c:v>
                </c:pt>
                <c:pt idx="361">
                  <c:v>11736.93359375</c:v>
                </c:pt>
                <c:pt idx="362">
                  <c:v>12072.9970703125</c:v>
                </c:pt>
                <c:pt idx="363">
                  <c:v>12126.712890625</c:v>
                </c:pt>
                <c:pt idx="364">
                  <c:v>11979.3408203125</c:v>
                </c:pt>
                <c:pt idx="365">
                  <c:v>11984.0283203125</c:v>
                </c:pt>
                <c:pt idx="366">
                  <c:v>11646.9912109375</c:v>
                </c:pt>
                <c:pt idx="367">
                  <c:v>11226.712890625</c:v>
                </c:pt>
                <c:pt idx="368">
                  <c:v>11452.4482421875</c:v>
                </c:pt>
                <c:pt idx="369">
                  <c:v>11315.6416015625</c:v>
                </c:pt>
                <c:pt idx="370">
                  <c:v>11120.8564453125</c:v>
                </c:pt>
                <c:pt idx="371">
                  <c:v>11145.0087890625</c:v>
                </c:pt>
                <c:pt idx="372">
                  <c:v>11270.4931640625</c:v>
                </c:pt>
                <c:pt idx="373">
                  <c:v>11298.3681640625</c:v>
                </c:pt>
                <c:pt idx="374">
                  <c:v>11224.486328125</c:v>
                </c:pt>
                <c:pt idx="375">
                  <c:v>10569.8154296875</c:v>
                </c:pt>
                <c:pt idx="376">
                  <c:v>10372.4921875</c:v>
                </c:pt>
                <c:pt idx="377">
                  <c:v>10273.3935546875</c:v>
                </c:pt>
                <c:pt idx="378">
                  <c:v>10391.9521484375</c:v>
                </c:pt>
                <c:pt idx="379">
                  <c:v>10563.2666015625</c:v>
                </c:pt>
                <c:pt idx="380">
                  <c:v>10287.802734375</c:v>
                </c:pt>
                <c:pt idx="381">
                  <c:v>9976.5830078125</c:v>
                </c:pt>
                <c:pt idx="382">
                  <c:v>10071.30859375</c:v>
                </c:pt>
                <c:pt idx="383">
                  <c:v>10307.5234375</c:v>
                </c:pt>
                <c:pt idx="384">
                  <c:v>10096.921875</c:v>
                </c:pt>
                <c:pt idx="385">
                  <c:v>10109.3818359375</c:v>
                </c:pt>
                <c:pt idx="386">
                  <c:v>10429.4140625</c:v>
                </c:pt>
                <c:pt idx="387">
                  <c:v>10284.013671875</c:v>
                </c:pt>
                <c:pt idx="388">
                  <c:v>9780.5390625</c:v>
                </c:pt>
                <c:pt idx="389">
                  <c:v>9722.048828125</c:v>
                </c:pt>
                <c:pt idx="390">
                  <c:v>9387.681640625</c:v>
                </c:pt>
                <c:pt idx="391">
                  <c:v>9261.9287109375</c:v>
                </c:pt>
                <c:pt idx="392">
                  <c:v>9199.95703125</c:v>
                </c:pt>
                <c:pt idx="393">
                  <c:v>8924.4501953125</c:v>
                </c:pt>
                <c:pt idx="394">
                  <c:v>8848.2783203125</c:v>
                </c:pt>
                <c:pt idx="395">
                  <c:v>9134.2060546875</c:v>
                </c:pt>
                <c:pt idx="396">
                  <c:v>9503.9560546875</c:v>
                </c:pt>
                <c:pt idx="397">
                  <c:v>9435.091796875</c:v>
                </c:pt>
                <c:pt idx="398">
                  <c:v>9424.2998046875</c:v>
                </c:pt>
                <c:pt idx="399">
                  <c:v>9667.3173828125</c:v>
                </c:pt>
                <c:pt idx="400">
                  <c:v>9786.732421875</c:v>
                </c:pt>
                <c:pt idx="401">
                  <c:v>9912.93359375</c:v>
                </c:pt>
                <c:pt idx="402">
                  <c:v>9985.97265625</c:v>
                </c:pt>
                <c:pt idx="403">
                  <c:v>10247.4072265625</c:v>
                </c:pt>
                <c:pt idx="404">
                  <c:v>10151.3408203125</c:v>
                </c:pt>
                <c:pt idx="405">
                  <c:v>10272.2734375</c:v>
                </c:pt>
                <c:pt idx="406">
                  <c:v>10034.6416015625</c:v>
                </c:pt>
                <c:pt idx="407">
                  <c:v>10052.0517578125</c:v>
                </c:pt>
                <c:pt idx="408">
                  <c:v>9939.2158203125</c:v>
                </c:pt>
                <c:pt idx="409">
                  <c:v>9975.8984375</c:v>
                </c:pt>
                <c:pt idx="410">
                  <c:v>10116.38671875</c:v>
                </c:pt>
                <c:pt idx="411">
                  <c:v>10063.7177734375</c:v>
                </c:pt>
                <c:pt idx="412">
                  <c:v>10091.0986328125</c:v>
                </c:pt>
                <c:pt idx="413">
                  <c:v>9954.1103515625</c:v>
                </c:pt>
                <c:pt idx="414">
                  <c:v>9908.0771484375</c:v>
                </c:pt>
                <c:pt idx="415">
                  <c:v>9775.015625</c:v>
                </c:pt>
                <c:pt idx="416">
                  <c:v>9590.076171875</c:v>
                </c:pt>
                <c:pt idx="417">
                  <c:v>9341.0927734375</c:v>
                </c:pt>
                <c:pt idx="418">
                  <c:v>9290.453125</c:v>
                </c:pt>
                <c:pt idx="419">
                  <c:v>9589.1572265625</c:v>
                </c:pt>
                <c:pt idx="420">
                  <c:v>9690.5615234375</c:v>
                </c:pt>
                <c:pt idx="421">
                  <c:v>9464.3271484375</c:v>
                </c:pt>
                <c:pt idx="422">
                  <c:v>9612.6064453125</c:v>
                </c:pt>
                <c:pt idx="423">
                  <c:v>9117.876953125</c:v>
                </c:pt>
                <c:pt idx="424">
                  <c:v>8616.12890625</c:v>
                </c:pt>
                <c:pt idx="425">
                  <c:v>8913.0771484375</c:v>
                </c:pt>
                <c:pt idx="426">
                  <c:v>9062.369140625</c:v>
                </c:pt>
                <c:pt idx="427">
                  <c:v>8975.361328125</c:v>
                </c:pt>
                <c:pt idx="428">
                  <c:v>9009.61328125</c:v>
                </c:pt>
                <c:pt idx="429">
                  <c:v>9229.6318359375</c:v>
                </c:pt>
                <c:pt idx="430">
                  <c:v>9496.3876953125</c:v>
                </c:pt>
                <c:pt idx="431">
                  <c:v>9460.783203125</c:v>
                </c:pt>
                <c:pt idx="432">
                  <c:v>9473.810546875</c:v>
                </c:pt>
                <c:pt idx="433">
                  <c:v>9381.0546875</c:v>
                </c:pt>
                <c:pt idx="434">
                  <c:v>9349.49609375</c:v>
                </c:pt>
                <c:pt idx="435">
                  <c:v>9327.1025390625</c:v>
                </c:pt>
                <c:pt idx="436">
                  <c:v>9467.2724609375</c:v>
                </c:pt>
                <c:pt idx="437">
                  <c:v>9384.0771484375</c:v>
                </c:pt>
                <c:pt idx="438">
                  <c:v>9304.697265625</c:v>
                </c:pt>
                <c:pt idx="439">
                  <c:v>9273.7373046875</c:v>
                </c:pt>
                <c:pt idx="440">
                  <c:v>8994.0947265625</c:v>
                </c:pt>
                <c:pt idx="441">
                  <c:v>9058.34375</c:v>
                </c:pt>
                <c:pt idx="442">
                  <c:v>9164.333984375</c:v>
                </c:pt>
                <c:pt idx="443">
                  <c:v>9287.28515625</c:v>
                </c:pt>
                <c:pt idx="444">
                  <c:v>9250.3271484375</c:v>
                </c:pt>
                <c:pt idx="445">
                  <c:v>9187.755859375</c:v>
                </c:pt>
                <c:pt idx="446">
                  <c:v>9217.087890625</c:v>
                </c:pt>
                <c:pt idx="447">
                  <c:v>9322.4912109375</c:v>
                </c:pt>
                <c:pt idx="448">
                  <c:v>9366.4287109375</c:v>
                </c:pt>
                <c:pt idx="449">
                  <c:v>9568.5537109375</c:v>
                </c:pt>
                <c:pt idx="450">
                  <c:v>9659.25390625</c:v>
                </c:pt>
                <c:pt idx="451">
                  <c:v>9620.5458984375</c:v>
                </c:pt>
                <c:pt idx="452">
                  <c:v>9808.05078125</c:v>
                </c:pt>
                <c:pt idx="453">
                  <c:v>10012.1630859375</c:v>
                </c:pt>
                <c:pt idx="454">
                  <c:v>10229.216796875</c:v>
                </c:pt>
                <c:pt idx="455">
                  <c:v>10324.8876953125</c:v>
                </c:pt>
                <c:pt idx="456">
                  <c:v>10702.6826171875</c:v>
                </c:pt>
                <c:pt idx="457">
                  <c:v>10856.1171875</c:v>
                </c:pt>
                <c:pt idx="458">
                  <c:v>10466.7509765625</c:v>
                </c:pt>
                <c:pt idx="459">
                  <c:v>10761.9970703125</c:v>
                </c:pt>
                <c:pt idx="460">
                  <c:v>11276.09765625</c:v>
                </c:pt>
                <c:pt idx="461">
                  <c:v>11222.5791015625</c:v>
                </c:pt>
                <c:pt idx="462">
                  <c:v>11324.0224609375</c:v>
                </c:pt>
                <c:pt idx="463">
                  <c:v>11070.1689453125</c:v>
                </c:pt>
                <c:pt idx="464">
                  <c:v>11132.2734375</c:v>
                </c:pt>
                <c:pt idx="465">
                  <c:v>11155.4013671875</c:v>
                </c:pt>
                <c:pt idx="466">
                  <c:v>11160.5205078125</c:v>
                </c:pt>
                <c:pt idx="467">
                  <c:v>11182.5673828125</c:v>
                </c:pt>
                <c:pt idx="468">
                  <c:v>11276.4580078125</c:v>
                </c:pt>
                <c:pt idx="469">
                  <c:v>11035.9306640625</c:v>
                </c:pt>
                <c:pt idx="470">
                  <c:v>11073.3046875</c:v>
                </c:pt>
                <c:pt idx="471">
                  <c:v>10824.5341796875</c:v>
                </c:pt>
                <c:pt idx="472">
                  <c:v>10727.435546875</c:v>
                </c:pt>
                <c:pt idx="473">
                  <c:v>10347.638671875</c:v>
                </c:pt>
                <c:pt idx="474">
                  <c:v>10293.119140625</c:v>
                </c:pt>
                <c:pt idx="475">
                  <c:v>10417.3935546875</c:v>
                </c:pt>
                <c:pt idx="476">
                  <c:v>10011.2578125</c:v>
                </c:pt>
                <c:pt idx="477">
                  <c:v>9852.3251953125</c:v>
                </c:pt>
                <c:pt idx="478">
                  <c:v>9579.6298828125</c:v>
                </c:pt>
                <c:pt idx="479">
                  <c:v>9644.1064453125</c:v>
                </c:pt>
                <c:pt idx="480">
                  <c:v>9703.6796875</c:v>
                </c:pt>
                <c:pt idx="481">
                  <c:v>9870.6455078125</c:v>
                </c:pt>
                <c:pt idx="482">
                  <c:v>9652.58984375</c:v>
                </c:pt>
                <c:pt idx="483">
                  <c:v>9981.3642578125</c:v>
                </c:pt>
                <c:pt idx="484">
                  <c:v>10057.6943359375</c:v>
                </c:pt>
                <c:pt idx="485">
                  <c:v>10066.908203125</c:v>
                </c:pt>
                <c:pt idx="486">
                  <c:v>9846.962890625</c:v>
                </c:pt>
                <c:pt idx="487">
                  <c:v>9637.48046875</c:v>
                </c:pt>
                <c:pt idx="488">
                  <c:v>9626.609375</c:v>
                </c:pt>
                <c:pt idx="489">
                  <c:v>9620.3798828125</c:v>
                </c:pt>
                <c:pt idx="490">
                  <c:v>9307.361328125</c:v>
                </c:pt>
                <c:pt idx="491">
                  <c:v>9242.009765625</c:v>
                </c:pt>
                <c:pt idx="492">
                  <c:v>9293.2744140625</c:v>
                </c:pt>
                <c:pt idx="493">
                  <c:v>9376.2138671875</c:v>
                </c:pt>
                <c:pt idx="494">
                  <c:v>9281.4599609375</c:v>
                </c:pt>
                <c:pt idx="495">
                  <c:v>9439.578125</c:v>
                </c:pt>
                <c:pt idx="496">
                  <c:v>9394.9091796875</c:v>
                </c:pt>
                <c:pt idx="497">
                  <c:v>9196.345703125</c:v>
                </c:pt>
                <c:pt idx="498">
                  <c:v>9055.544921875</c:v>
                </c:pt>
                <c:pt idx="499">
                  <c:v>9083.328125</c:v>
                </c:pt>
                <c:pt idx="500">
                  <c:v>9203.5517578125</c:v>
                </c:pt>
                <c:pt idx="501">
                  <c:v>9607.1708984375</c:v>
                </c:pt>
                <c:pt idx="502">
                  <c:v>9565.853515625</c:v>
                </c:pt>
                <c:pt idx="503">
                  <c:v>9600.744140625</c:v>
                </c:pt>
                <c:pt idx="504">
                  <c:v>9722.1640625</c:v>
                </c:pt>
                <c:pt idx="505">
                  <c:v>9355.4599609375</c:v>
                </c:pt>
                <c:pt idx="506">
                  <c:v>9450.154296875</c:v>
                </c:pt>
                <c:pt idx="507">
                  <c:v>9414.1494140625</c:v>
                </c:pt>
                <c:pt idx="508">
                  <c:v>9298.7109375</c:v>
                </c:pt>
                <c:pt idx="509">
                  <c:v>8956.7646484375</c:v>
                </c:pt>
                <c:pt idx="510">
                  <c:v>8868.4658203125</c:v>
                </c:pt>
                <c:pt idx="511">
                  <c:v>8973.443359375</c:v>
                </c:pt>
                <c:pt idx="512">
                  <c:v>8640.1494140625</c:v>
                </c:pt>
                <c:pt idx="513">
                  <c:v>8392.587890625</c:v>
                </c:pt>
                <c:pt idx="514">
                  <c:v>8398.80078125</c:v>
                </c:pt>
                <c:pt idx="515">
                  <c:v>8621.4384765625</c:v>
                </c:pt>
                <c:pt idx="516">
                  <c:v>8699.8212890625</c:v>
                </c:pt>
                <c:pt idx="517">
                  <c:v>8708.1826171875</c:v>
                </c:pt>
                <c:pt idx="518">
                  <c:v>8668.7236328125</c:v>
                </c:pt>
                <c:pt idx="519">
                  <c:v>8553.5390625</c:v>
                </c:pt>
                <c:pt idx="520">
                  <c:v>8453.625</c:v>
                </c:pt>
                <c:pt idx="521">
                  <c:v>8466.2626953125</c:v>
                </c:pt>
                <c:pt idx="522">
                  <c:v>8472.5615234375</c:v>
                </c:pt>
                <c:pt idx="523">
                  <c:v>8656.138671875</c:v>
                </c:pt>
                <c:pt idx="524">
                  <c:v>8633.689453125</c:v>
                </c:pt>
                <c:pt idx="525">
                  <c:v>8443.509765625</c:v>
                </c:pt>
                <c:pt idx="526">
                  <c:v>8428.072265625</c:v>
                </c:pt>
                <c:pt idx="527">
                  <c:v>8529.017578125</c:v>
                </c:pt>
                <c:pt idx="528">
                  <c:v>8373.0498046875</c:v>
                </c:pt>
                <c:pt idx="529">
                  <c:v>8520.2392578125</c:v>
                </c:pt>
                <c:pt idx="530">
                  <c:v>8756.1064453125</c:v>
                </c:pt>
                <c:pt idx="531">
                  <c:v>8384.697265625</c:v>
                </c:pt>
                <c:pt idx="532">
                  <c:v>8544.0673828125</c:v>
                </c:pt>
                <c:pt idx="533">
                  <c:v>8788.8681640625</c:v>
                </c:pt>
                <c:pt idx="534">
                  <c:v>8726.4345703125</c:v>
                </c:pt>
                <c:pt idx="535">
                  <c:v>8620.2578125</c:v>
                </c:pt>
                <c:pt idx="536">
                  <c:v>8283.71875</c:v>
                </c:pt>
                <c:pt idx="537">
                  <c:v>8848.8203125</c:v>
                </c:pt>
                <c:pt idx="538">
                  <c:v>8810.8681640625</c:v>
                </c:pt>
                <c:pt idx="539">
                  <c:v>8650.6630859375</c:v>
                </c:pt>
                <c:pt idx="540">
                  <c:v>8607.875</c:v>
                </c:pt>
                <c:pt idx="541">
                  <c:v>8702.9755859375</c:v>
                </c:pt>
                <c:pt idx="542">
                  <c:v>8691.76953125</c:v>
                </c:pt>
                <c:pt idx="543">
                  <c:v>8537.2138671875</c:v>
                </c:pt>
                <c:pt idx="544">
                  <c:v>8836.4150390625</c:v>
                </c:pt>
                <c:pt idx="545">
                  <c:v>8799.81640625</c:v>
                </c:pt>
                <c:pt idx="546">
                  <c:v>8700.8720703125</c:v>
                </c:pt>
                <c:pt idx="547">
                  <c:v>8816.970703125</c:v>
                </c:pt>
                <c:pt idx="548">
                  <c:v>8470.1865234375</c:v>
                </c:pt>
                <c:pt idx="549">
                  <c:v>8526.099609375</c:v>
                </c:pt>
                <c:pt idx="550">
                  <c:v>8534.08984375</c:v>
                </c:pt>
                <c:pt idx="551">
                  <c:v>8149.25</c:v>
                </c:pt>
                <c:pt idx="552">
                  <c:v>8383.0419921875</c:v>
                </c:pt>
                <c:pt idx="553">
                  <c:v>8653.5009765625</c:v>
                </c:pt>
                <c:pt idx="554">
                  <c:v>8518.83203125</c:v>
                </c:pt>
                <c:pt idx="555">
                  <c:v>8121.2705078125</c:v>
                </c:pt>
                <c:pt idx="556">
                  <c:v>8388.8369140625</c:v>
                </c:pt>
                <c:pt idx="557">
                  <c:v>8546.2197265625</c:v>
                </c:pt>
                <c:pt idx="558">
                  <c:v>8512.140625</c:v>
                </c:pt>
                <c:pt idx="559">
                  <c:v>8331.9453125</c:v>
                </c:pt>
                <c:pt idx="560">
                  <c:v>8158.4541015625</c:v>
                </c:pt>
                <c:pt idx="561">
                  <c:v>8446.6689453125</c:v>
                </c:pt>
                <c:pt idx="562">
                  <c:v>8607.1484375</c:v>
                </c:pt>
                <c:pt idx="563">
                  <c:v>8877.400390625</c:v>
                </c:pt>
                <c:pt idx="564">
                  <c:v>8853.880859375</c:v>
                </c:pt>
                <c:pt idx="565">
                  <c:v>8943.96484375</c:v>
                </c:pt>
                <c:pt idx="566">
                  <c:v>9244.98046875</c:v>
                </c:pt>
                <c:pt idx="567">
                  <c:v>9343.5166015625</c:v>
                </c:pt>
                <c:pt idx="568">
                  <c:v>9545.7548828125</c:v>
                </c:pt>
                <c:pt idx="569">
                  <c:v>9250.888671875</c:v>
                </c:pt>
                <c:pt idx="570">
                  <c:v>9366.220703125</c:v>
                </c:pt>
                <c:pt idx="571">
                  <c:v>9665.9296875</c:v>
                </c:pt>
                <c:pt idx="572">
                  <c:v>9334.9814453125</c:v>
                </c:pt>
                <c:pt idx="573">
                  <c:v>9248.306640625</c:v>
                </c:pt>
                <c:pt idx="574">
                  <c:v>9339.1484375</c:v>
                </c:pt>
                <c:pt idx="575">
                  <c:v>9518.0400390625</c:v>
                </c:pt>
                <c:pt idx="576">
                  <c:v>9578.046875</c:v>
                </c:pt>
                <c:pt idx="577">
                  <c:v>9886.166015625</c:v>
                </c:pt>
                <c:pt idx="578">
                  <c:v>9937.7197265625</c:v>
                </c:pt>
                <c:pt idx="579">
                  <c:v>9723.7890625</c:v>
                </c:pt>
                <c:pt idx="580">
                  <c:v>9440.6962890625</c:v>
                </c:pt>
                <c:pt idx="581">
                  <c:v>9606.3046875</c:v>
                </c:pt>
                <c:pt idx="582">
                  <c:v>9692.7255859375</c:v>
                </c:pt>
                <c:pt idx="583">
                  <c:v>9880.283203125</c:v>
                </c:pt>
                <c:pt idx="584">
                  <c:v>10148.3408203125</c:v>
                </c:pt>
                <c:pt idx="585">
                  <c:v>10322.7900390625</c:v>
                </c:pt>
                <c:pt idx="586">
                  <c:v>10586.40625</c:v>
                </c:pt>
                <c:pt idx="587">
                  <c:v>10675.384765625</c:v>
                </c:pt>
                <c:pt idx="588">
                  <c:v>10550.3984375</c:v>
                </c:pt>
                <c:pt idx="589">
                  <c:v>10324.646484375</c:v>
                </c:pt>
                <c:pt idx="590">
                  <c:v>10687.189453125</c:v>
                </c:pt>
                <c:pt idx="591">
                  <c:v>10692.01171875</c:v>
                </c:pt>
                <c:pt idx="592">
                  <c:v>10714.4794921875</c:v>
                </c:pt>
                <c:pt idx="593">
                  <c:v>10946.5078125</c:v>
                </c:pt>
                <c:pt idx="594">
                  <c:v>10988.6640625</c:v>
                </c:pt>
                <c:pt idx="595">
                  <c:v>11123.4873046875</c:v>
                </c:pt>
                <c:pt idx="596">
                  <c:v>11209.19140625</c:v>
                </c:pt>
                <c:pt idx="597">
                  <c:v>11261.5947265625</c:v>
                </c:pt>
                <c:pt idx="598">
                  <c:v>11398.0849609375</c:v>
                </c:pt>
                <c:pt idx="599">
                  <c:v>11202.2197265625</c:v>
                </c:pt>
                <c:pt idx="600">
                  <c:v>11098.9033203125</c:v>
                </c:pt>
                <c:pt idx="601">
                  <c:v>11249.5341796875</c:v>
                </c:pt>
                <c:pt idx="602">
                  <c:v>11408.0986328125</c:v>
                </c:pt>
                <c:pt idx="603">
                  <c:v>11301.4111328125</c:v>
                </c:pt>
                <c:pt idx="604">
                  <c:v>11485.814453125</c:v>
                </c:pt>
                <c:pt idx="605">
                  <c:v>11694.7119140625</c:v>
                </c:pt>
                <c:pt idx="606">
                  <c:v>11851.7666015625</c:v>
                </c:pt>
                <c:pt idx="607">
                  <c:v>11746.837890625</c:v>
                </c:pt>
                <c:pt idx="608">
                  <c:v>11368.6552734375</c:v>
                </c:pt>
                <c:pt idx="609">
                  <c:v>11357.4521484375</c:v>
                </c:pt>
                <c:pt idx="610">
                  <c:v>11470.4365234375</c:v>
                </c:pt>
                <c:pt idx="611">
                  <c:v>11325.705078125</c:v>
                </c:pt>
                <c:pt idx="612">
                  <c:v>11201.818359375</c:v>
                </c:pt>
                <c:pt idx="613">
                  <c:v>11464.0390625</c:v>
                </c:pt>
                <c:pt idx="614">
                  <c:v>11734.498046875</c:v>
                </c:pt>
                <c:pt idx="615">
                  <c:v>12366.755859375</c:v>
                </c:pt>
                <c:pt idx="616">
                  <c:v>12127.05078125</c:v>
                </c:pt>
                <c:pt idx="617">
                  <c:v>11916.9794921875</c:v>
                </c:pt>
                <c:pt idx="618">
                  <c:v>12018.2646484375</c:v>
                </c:pt>
                <c:pt idx="619">
                  <c:v>12076.0478515625</c:v>
                </c:pt>
                <c:pt idx="620">
                  <c:v>12139.8818359375</c:v>
                </c:pt>
                <c:pt idx="621">
                  <c:v>12157.658203125</c:v>
                </c:pt>
                <c:pt idx="622">
                  <c:v>11921.2861328125</c:v>
                </c:pt>
                <c:pt idx="623">
                  <c:v>11759.9619140625</c:v>
                </c:pt>
                <c:pt idx="624">
                  <c:v>11941.470703125</c:v>
                </c:pt>
                <c:pt idx="625">
                  <c:v>12048.1318359375</c:v>
                </c:pt>
                <c:pt idx="626">
                  <c:v>12056.962890625</c:v>
                </c:pt>
                <c:pt idx="627">
                  <c:v>12101.03125</c:v>
                </c:pt>
                <c:pt idx="628">
                  <c:v>11890.3193359375</c:v>
                </c:pt>
                <c:pt idx="629">
                  <c:v>11785.4140625</c:v>
                </c:pt>
                <c:pt idx="630">
                  <c:v>11510.392578125</c:v>
                </c:pt>
                <c:pt idx="631">
                  <c:v>11356.751953125</c:v>
                </c:pt>
                <c:pt idx="632">
                  <c:v>11151.30078125</c:v>
                </c:pt>
                <c:pt idx="633">
                  <c:v>11055.0712890625</c:v>
                </c:pt>
                <c:pt idx="634">
                  <c:v>10911.03515625</c:v>
                </c:pt>
                <c:pt idx="635">
                  <c:v>10729.4462890625</c:v>
                </c:pt>
                <c:pt idx="636">
                  <c:v>10947.912109375</c:v>
                </c:pt>
                <c:pt idx="637">
                  <c:v>10798.052734375</c:v>
                </c:pt>
                <c:pt idx="638">
                  <c:v>10921.9130859375</c:v>
                </c:pt>
                <c:pt idx="639">
                  <c:v>11244.0966796875</c:v>
                </c:pt>
                <c:pt idx="640">
                  <c:v>10887.1884765625</c:v>
                </c:pt>
                <c:pt idx="641">
                  <c:v>10884.0859375</c:v>
                </c:pt>
                <c:pt idx="642">
                  <c:v>10820.1533203125</c:v>
                </c:pt>
                <c:pt idx="643">
                  <c:v>10812.751953125</c:v>
                </c:pt>
                <c:pt idx="644">
                  <c:v>10450.0244140625</c:v>
                </c:pt>
                <c:pt idx="645">
                  <c:v>10192.10546875</c:v>
                </c:pt>
                <c:pt idx="646">
                  <c:v>10382.5244140625</c:v>
                </c:pt>
                <c:pt idx="647">
                  <c:v>10492.376953125</c:v>
                </c:pt>
                <c:pt idx="648">
                  <c:v>10313.73828125</c:v>
                </c:pt>
                <c:pt idx="649">
                  <c:v>10341.2998046875</c:v>
                </c:pt>
                <c:pt idx="650">
                  <c:v>10629.3603515625</c:v>
                </c:pt>
                <c:pt idx="651">
                  <c:v>11000.8369140625</c:v>
                </c:pt>
                <c:pt idx="652">
                  <c:v>10499.02734375</c:v>
                </c:pt>
                <c:pt idx="653">
                  <c:v>10286.3525390625</c:v>
                </c:pt>
                <c:pt idx="654">
                  <c:v>10271.783203125</c:v>
                </c:pt>
                <c:pt idx="655">
                  <c:v>10291.1162109375</c:v>
                </c:pt>
                <c:pt idx="656">
                  <c:v>9843.5244140625</c:v>
                </c:pt>
                <c:pt idx="657">
                  <c:v>9543.146484375</c:v>
                </c:pt>
                <c:pt idx="658">
                  <c:v>9331.0517578125</c:v>
                </c:pt>
                <c:pt idx="659">
                  <c:v>9240.693359375</c:v>
                </c:pt>
                <c:pt idx="660">
                  <c:v>9389.798828125</c:v>
                </c:pt>
                <c:pt idx="661">
                  <c:v>9696.0810546875</c:v>
                </c:pt>
                <c:pt idx="662">
                  <c:v>9711.3876953125</c:v>
                </c:pt>
                <c:pt idx="663">
                  <c:v>9648.4189453125</c:v>
                </c:pt>
                <c:pt idx="664">
                  <c:v>9404.52734375</c:v>
                </c:pt>
                <c:pt idx="665">
                  <c:v>9351.4951171875</c:v>
                </c:pt>
                <c:pt idx="666">
                  <c:v>9118.6875</c:v>
                </c:pt>
                <c:pt idx="667">
                  <c:v>9404.2900390625</c:v>
                </c:pt>
                <c:pt idx="668">
                  <c:v>9256.1611328125</c:v>
                </c:pt>
                <c:pt idx="669">
                  <c:v>9564.94921875</c:v>
                </c:pt>
                <c:pt idx="670">
                  <c:v>9573.5224609375</c:v>
                </c:pt>
                <c:pt idx="671">
                  <c:v>9583.9375</c:v>
                </c:pt>
                <c:pt idx="672">
                  <c:v>9503.7451171875</c:v>
                </c:pt>
                <c:pt idx="673">
                  <c:v>9335.5693359375</c:v>
                </c:pt>
                <c:pt idx="674">
                  <c:v>9498.615234375</c:v>
                </c:pt>
                <c:pt idx="675">
                  <c:v>9612.794921875</c:v>
                </c:pt>
                <c:pt idx="676">
                  <c:v>9779.2490234375</c:v>
                </c:pt>
                <c:pt idx="677">
                  <c:v>9763.9404296875</c:v>
                </c:pt>
                <c:pt idx="678">
                  <c:v>9960.0986328125</c:v>
                </c:pt>
                <c:pt idx="679">
                  <c:v>10138.6025390625</c:v>
                </c:pt>
                <c:pt idx="680">
                  <c:v>9825.4267578125</c:v>
                </c:pt>
                <c:pt idx="681">
                  <c:v>9902.9619140625</c:v>
                </c:pt>
                <c:pt idx="682">
                  <c:v>9868.6455078125</c:v>
                </c:pt>
                <c:pt idx="683">
                  <c:v>9806.794921875</c:v>
                </c:pt>
                <c:pt idx="684">
                  <c:v>9775.568359375</c:v>
                </c:pt>
                <c:pt idx="685">
                  <c:v>9885.8310546875</c:v>
                </c:pt>
                <c:pt idx="686">
                  <c:v>10096.03125</c:v>
                </c:pt>
                <c:pt idx="687">
                  <c:v>9847.677734375</c:v>
                </c:pt>
                <c:pt idx="688">
                  <c:v>9077.7529296875</c:v>
                </c:pt>
                <c:pt idx="689">
                  <c:v>9021.2177734375</c:v>
                </c:pt>
                <c:pt idx="690">
                  <c:v>9262.17578125</c:v>
                </c:pt>
                <c:pt idx="691">
                  <c:v>9221.375</c:v>
                </c:pt>
                <c:pt idx="692">
                  <c:v>9130.0595703125</c:v>
                </c:pt>
                <c:pt idx="693">
                  <c:v>9420.40234375</c:v>
                </c:pt>
                <c:pt idx="694">
                  <c:v>9561.1025390625</c:v>
                </c:pt>
                <c:pt idx="695">
                  <c:v>9796.294921875</c:v>
                </c:pt>
                <c:pt idx="696">
                  <c:v>9674.6328125</c:v>
                </c:pt>
                <c:pt idx="697">
                  <c:v>9864.92578125</c:v>
                </c:pt>
                <c:pt idx="698">
                  <c:v>9619.9951171875</c:v>
                </c:pt>
                <c:pt idx="699">
                  <c:v>9306.8955078125</c:v>
                </c:pt>
                <c:pt idx="700">
                  <c:v>9441.0205078125</c:v>
                </c:pt>
                <c:pt idx="701">
                  <c:v>9492.6240234375</c:v>
                </c:pt>
                <c:pt idx="702">
                  <c:v>9622.9287109375</c:v>
                </c:pt>
                <c:pt idx="703">
                  <c:v>9730.873046875</c:v>
                </c:pt>
                <c:pt idx="704">
                  <c:v>9636.33203125</c:v>
                </c:pt>
                <c:pt idx="705">
                  <c:v>9447.2421875</c:v>
                </c:pt>
                <c:pt idx="706">
                  <c:v>9564.3212890625</c:v>
                </c:pt>
                <c:pt idx="707">
                  <c:v>9816.529296875</c:v>
                </c:pt>
                <c:pt idx="708">
                  <c:v>10068.9189453125</c:v>
                </c:pt>
                <c:pt idx="709">
                  <c:v>10287.4951171875</c:v>
                </c:pt>
                <c:pt idx="710">
                  <c:v>10444.232421875</c:v>
                </c:pt>
                <c:pt idx="711">
                  <c:v>10709.7890625</c:v>
                </c:pt>
                <c:pt idx="712">
                  <c:v>10647.4189453125</c:v>
                </c:pt>
                <c:pt idx="713">
                  <c:v>10501.6474609375</c:v>
                </c:pt>
                <c:pt idx="714">
                  <c:v>10498.572265625</c:v>
                </c:pt>
                <c:pt idx="715">
                  <c:v>10546.4521484375</c:v>
                </c:pt>
                <c:pt idx="716">
                  <c:v>10923.2939453125</c:v>
                </c:pt>
                <c:pt idx="717">
                  <c:v>11427.56640625</c:v>
                </c:pt>
                <c:pt idx="718">
                  <c:v>11580.9921875</c:v>
                </c:pt>
                <c:pt idx="719">
                  <c:v>11872.732421875</c:v>
                </c:pt>
                <c:pt idx="720">
                  <c:v>12211.130859375</c:v>
                </c:pt>
                <c:pt idx="721">
                  <c:v>12150.1142578125</c:v>
                </c:pt>
                <c:pt idx="722">
                  <c:v>12262.2548828125</c:v>
                </c:pt>
                <c:pt idx="723">
                  <c:v>12110.8544921875</c:v>
                </c:pt>
                <c:pt idx="724">
                  <c:v>12048.125</c:v>
                </c:pt>
                <c:pt idx="725">
                  <c:v>11727.79296875</c:v>
                </c:pt>
                <c:pt idx="726">
                  <c:v>11914.13671875</c:v>
                </c:pt>
                <c:pt idx="727">
                  <c:v>12210.34375</c:v>
                </c:pt>
                <c:pt idx="728">
                  <c:v>12348.90625</c:v>
                </c:pt>
                <c:pt idx="729">
                  <c:v>12371.3466796875</c:v>
                </c:pt>
                <c:pt idx="730">
                  <c:v>12367.7109375</c:v>
                </c:pt>
                <c:pt idx="731">
                  <c:v>12580.697265625</c:v>
                </c:pt>
                <c:pt idx="732">
                  <c:v>12859.04296875</c:v>
                </c:pt>
                <c:pt idx="733">
                  <c:v>13281.4521484375</c:v>
                </c:pt>
                <c:pt idx="734">
                  <c:v>13392.5166015625</c:v>
                </c:pt>
                <c:pt idx="735">
                  <c:v>13679.5615234375</c:v>
                </c:pt>
                <c:pt idx="736">
                  <c:v>13766.578125</c:v>
                </c:pt>
                <c:pt idx="737">
                  <c:v>14210.3623046875</c:v>
                </c:pt>
                <c:pt idx="738">
                  <c:v>14201.798828125</c:v>
                </c:pt>
                <c:pt idx="739">
                  <c:v>14438.4931640625</c:v>
                </c:pt>
                <c:pt idx="740">
                  <c:v>14474.3486328125</c:v>
                </c:pt>
                <c:pt idx="741">
                  <c:v>14464.18359375</c:v>
                </c:pt>
                <c:pt idx="742">
                  <c:v>14447.5439453125</c:v>
                </c:pt>
                <c:pt idx="743">
                  <c:v>14558.72265625</c:v>
                </c:pt>
                <c:pt idx="744">
                  <c:v>14765.6875</c:v>
                </c:pt>
                <c:pt idx="745">
                  <c:v>15027.9462890625</c:v>
                </c:pt>
                <c:pt idx="746">
                  <c:v>15203.3330078125</c:v>
                </c:pt>
                <c:pt idx="747">
                  <c:v>15047.7734375</c:v>
                </c:pt>
                <c:pt idx="748">
                  <c:v>15137.8671875</c:v>
                </c:pt>
                <c:pt idx="749">
                  <c:v>14950.919921875</c:v>
                </c:pt>
                <c:pt idx="750">
                  <c:v>14909.2421875</c:v>
                </c:pt>
                <c:pt idx="751">
                  <c:v>15225.818359375</c:v>
                </c:pt>
                <c:pt idx="752">
                  <c:v>14845.5615234375</c:v>
                </c:pt>
                <c:pt idx="753">
                  <c:v>15013.0048828125</c:v>
                </c:pt>
                <c:pt idx="754">
                  <c:v>15362.55078125</c:v>
                </c:pt>
                <c:pt idx="755">
                  <c:v>15659.1787109375</c:v>
                </c:pt>
                <c:pt idx="756">
                  <c:v>15923.38671875</c:v>
                </c:pt>
                <c:pt idx="757">
                  <c:v>16034.3232421875</c:v>
                </c:pt>
                <c:pt idx="758">
                  <c:v>16193.12109375</c:v>
                </c:pt>
                <c:pt idx="759">
                  <c:v>16367.2587890625</c:v>
                </c:pt>
                <c:pt idx="760">
                  <c:v>16561.6875</c:v>
                </c:pt>
                <c:pt idx="761">
                  <c:v>16687.845703125</c:v>
                </c:pt>
                <c:pt idx="762">
                  <c:v>16762.298828125</c:v>
                </c:pt>
                <c:pt idx="763">
                  <c:v>16871.060546875</c:v>
                </c:pt>
                <c:pt idx="764">
                  <c:v>16999.70703125</c:v>
                </c:pt>
                <c:pt idx="765">
                  <c:v>17267.580078125</c:v>
                </c:pt>
                <c:pt idx="766">
                  <c:v>17328.37109375</c:v>
                </c:pt>
                <c:pt idx="767">
                  <c:v>17294.1875</c:v>
                </c:pt>
                <c:pt idx="768">
                  <c:v>17166.908203125</c:v>
                </c:pt>
                <c:pt idx="769">
                  <c:v>17301.1015625</c:v>
                </c:pt>
                <c:pt idx="770">
                  <c:v>17383.1875</c:v>
                </c:pt>
                <c:pt idx="771">
                  <c:v>17194.2421875</c:v>
                </c:pt>
                <c:pt idx="772">
                  <c:v>17173.828125</c:v>
                </c:pt>
                <c:pt idx="773">
                  <c:v>17613.6484375</c:v>
                </c:pt>
                <c:pt idx="774">
                  <c:v>17328.0078125</c:v>
                </c:pt>
                <c:pt idx="775">
                  <c:v>17228.45703125</c:v>
                </c:pt>
                <c:pt idx="776">
                  <c:v>17510.03515625</c:v>
                </c:pt>
                <c:pt idx="777">
                  <c:v>17214.541015625</c:v>
                </c:pt>
                <c:pt idx="778">
                  <c:v>16981.591796875</c:v>
                </c:pt>
                <c:pt idx="779">
                  <c:v>17031.9296875</c:v>
                </c:pt>
                <c:pt idx="780">
                  <c:v>16655.025390625</c:v>
                </c:pt>
                <c:pt idx="781">
                  <c:v>16394.1484375</c:v>
                </c:pt>
                <c:pt idx="782">
                  <c:v>16195.4814453125</c:v>
                </c:pt>
                <c:pt idx="783">
                  <c:v>15457.529296875</c:v>
                </c:pt>
                <c:pt idx="784">
                  <c:v>14976.859375</c:v>
                </c:pt>
                <c:pt idx="785">
                  <c:v>14607.8359375</c:v>
                </c:pt>
                <c:pt idx="786">
                  <c:v>14147.9814453125</c:v>
                </c:pt>
                <c:pt idx="787">
                  <c:v>13524.955078125</c:v>
                </c:pt>
                <c:pt idx="788">
                  <c:v>12821.2373046875</c:v>
                </c:pt>
                <c:pt idx="789">
                  <c:v>12556.953125</c:v>
                </c:pt>
                <c:pt idx="790">
                  <c:v>12155.9697265625</c:v>
                </c:pt>
                <c:pt idx="791">
                  <c:v>11391.9765625</c:v>
                </c:pt>
                <c:pt idx="792">
                  <c:v>10887.9248046875</c:v>
                </c:pt>
                <c:pt idx="793">
                  <c:v>10524.720703125</c:v>
                </c:pt>
                <c:pt idx="794">
                  <c:v>10094.5625</c:v>
                </c:pt>
                <c:pt idx="795">
                  <c:v>10073.541015625</c:v>
                </c:pt>
                <c:pt idx="796">
                  <c:v>10003.69921875</c:v>
                </c:pt>
                <c:pt idx="797">
                  <c:v>10123.130859375</c:v>
                </c:pt>
                <c:pt idx="798">
                  <c:v>9923.15625</c:v>
                </c:pt>
                <c:pt idx="799">
                  <c:v>9277.4072265625</c:v>
                </c:pt>
                <c:pt idx="800">
                  <c:v>9071.47265625</c:v>
                </c:pt>
                <c:pt idx="801">
                  <c:v>9074.966796875</c:v>
                </c:pt>
                <c:pt idx="802">
                  <c:v>9470.484375</c:v>
                </c:pt>
                <c:pt idx="803">
                  <c:v>9446.4462890625</c:v>
                </c:pt>
                <c:pt idx="804">
                  <c:v>9564.6435546875</c:v>
                </c:pt>
                <c:pt idx="805">
                  <c:v>9522.498046875</c:v>
                </c:pt>
                <c:pt idx="806">
                  <c:v>9414.591796875</c:v>
                </c:pt>
                <c:pt idx="807">
                  <c:v>9320.0361328125</c:v>
                </c:pt>
                <c:pt idx="808">
                  <c:v>9490.3173828125</c:v>
                </c:pt>
                <c:pt idx="809">
                  <c:v>9574.63671875</c:v>
                </c:pt>
                <c:pt idx="810">
                  <c:v>9630.0654296875</c:v>
                </c:pt>
                <c:pt idx="811">
                  <c:v>9588.8037109375</c:v>
                </c:pt>
                <c:pt idx="812">
                  <c:v>9410.2705078125</c:v>
                </c:pt>
                <c:pt idx="813">
                  <c:v>9107.2724609375</c:v>
                </c:pt>
                <c:pt idx="814">
                  <c:v>8940.740234375</c:v>
                </c:pt>
                <c:pt idx="815">
                  <c:v>9033.25390625</c:v>
                </c:pt>
                <c:pt idx="816">
                  <c:v>9213.123046875</c:v>
                </c:pt>
                <c:pt idx="817">
                  <c:v>9412.923828125</c:v>
                </c:pt>
                <c:pt idx="818">
                  <c:v>9413.7880859375</c:v>
                </c:pt>
                <c:pt idx="819">
                  <c:v>9458.9619140625</c:v>
                </c:pt>
                <c:pt idx="820">
                  <c:v>9472.3154296875</c:v>
                </c:pt>
                <c:pt idx="821">
                  <c:v>9445.8623046875</c:v>
                </c:pt>
                <c:pt idx="822">
                  <c:v>9379.1220703125</c:v>
                </c:pt>
                <c:pt idx="823">
                  <c:v>9627.7529296875</c:v>
                </c:pt>
                <c:pt idx="824">
                  <c:v>9731.7431640625</c:v>
                </c:pt>
                <c:pt idx="825">
                  <c:v>10069.216796875</c:v>
                </c:pt>
                <c:pt idx="826">
                  <c:v>10132.0205078125</c:v>
                </c:pt>
                <c:pt idx="827">
                  <c:v>9808.4677734375</c:v>
                </c:pt>
                <c:pt idx="828">
                  <c:v>9923.6689453125</c:v>
                </c:pt>
                <c:pt idx="829">
                  <c:v>9962.4150390625</c:v>
                </c:pt>
                <c:pt idx="830">
                  <c:v>10390.1494140625</c:v>
                </c:pt>
                <c:pt idx="831">
                  <c:v>10646.162109375</c:v>
                </c:pt>
                <c:pt idx="832">
                  <c:v>10756.314453125</c:v>
                </c:pt>
                <c:pt idx="833">
                  <c:v>10914.4921875</c:v>
                </c:pt>
                <c:pt idx="834">
                  <c:v>10658.8203125</c:v>
                </c:pt>
                <c:pt idx="835">
                  <c:v>10947.84375</c:v>
                </c:pt>
                <c:pt idx="836">
                  <c:v>11001.091796875</c:v>
                </c:pt>
                <c:pt idx="837">
                  <c:v>10998.4072265625</c:v>
                </c:pt>
                <c:pt idx="838">
                  <c:v>11340.8427734375</c:v>
                </c:pt>
                <c:pt idx="839">
                  <c:v>11704.541015625</c:v>
                </c:pt>
                <c:pt idx="840">
                  <c:v>12096.3203125</c:v>
                </c:pt>
                <c:pt idx="841">
                  <c:v>12296.2255859375</c:v>
                </c:pt>
                <c:pt idx="842">
                  <c:v>12314.4580078125</c:v>
                </c:pt>
                <c:pt idx="843">
                  <c:v>12028.2587890625</c:v>
                </c:pt>
                <c:pt idx="844">
                  <c:v>12339.32421875</c:v>
                </c:pt>
                <c:pt idx="845">
                  <c:v>12489.53515625</c:v>
                </c:pt>
                <c:pt idx="846">
                  <c:v>12585.818359375</c:v>
                </c:pt>
                <c:pt idx="847">
                  <c:v>12322.962890625</c:v>
                </c:pt>
                <c:pt idx="848">
                  <c:v>12489.83984375</c:v>
                </c:pt>
                <c:pt idx="849">
                  <c:v>12550.48828125</c:v>
                </c:pt>
                <c:pt idx="850">
                  <c:v>12511.6708984375</c:v>
                </c:pt>
                <c:pt idx="851">
                  <c:v>12888.5673828125</c:v>
                </c:pt>
                <c:pt idx="852">
                  <c:v>13221.5927734375</c:v>
                </c:pt>
                <c:pt idx="853">
                  <c:v>13060.212890625</c:v>
                </c:pt>
                <c:pt idx="854">
                  <c:v>12991.4169921875</c:v>
                </c:pt>
                <c:pt idx="855">
                  <c:v>12857.1669921875</c:v>
                </c:pt>
                <c:pt idx="856">
                  <c:v>13313.8359375</c:v>
                </c:pt>
                <c:pt idx="857">
                  <c:v>13890.85546875</c:v>
                </c:pt>
                <c:pt idx="858">
                  <c:v>13378.1328125</c:v>
                </c:pt>
                <c:pt idx="859">
                  <c:v>13376.75390625</c:v>
                </c:pt>
                <c:pt idx="860">
                  <c:v>13600.7744140625</c:v>
                </c:pt>
                <c:pt idx="861">
                  <c:v>13933.6962890625</c:v>
                </c:pt>
                <c:pt idx="862">
                  <c:v>13988.005859375</c:v>
                </c:pt>
                <c:pt idx="863">
                  <c:v>13956.638671875</c:v>
                </c:pt>
                <c:pt idx="864">
                  <c:v>13874.0751953125</c:v>
                </c:pt>
                <c:pt idx="865">
                  <c:v>13802.4912109375</c:v>
                </c:pt>
                <c:pt idx="866">
                  <c:v>13780.0185546875</c:v>
                </c:pt>
              </c:numCache>
            </c:numRef>
          </c:yVal>
          <c:smooth val="1"/>
          <c:extLst>
            <c:ext xmlns:c16="http://schemas.microsoft.com/office/drawing/2014/chart" uri="{C3380CC4-5D6E-409C-BE32-E72D297353CC}">
              <c16:uniqueId val="{00000000-EDD2-4676-8480-C8FF80E4804F}"/>
            </c:ext>
          </c:extLst>
        </c:ser>
        <c:ser>
          <c:idx val="1"/>
          <c:order val="1"/>
          <c:tx>
            <c:v>On-Line ORDC Reserve w/o FFSS Resources Excluded</c:v>
          </c:tx>
          <c:spPr>
            <a:ln w="19050" cap="rnd">
              <a:solidFill>
                <a:schemeClr val="accent1"/>
              </a:solidFill>
              <a:prstDash val="sysDot"/>
              <a:round/>
            </a:ln>
            <a:effectLst/>
          </c:spPr>
          <c:marker>
            <c:symbol val="none"/>
          </c:marker>
          <c:xVal>
            <c:numRef>
              <c:f>Sheet1!$A$2:$A$868</c:f>
              <c:numCache>
                <c:formatCode>yyyy\-mm\-dd\ hh:mm:ss</c:formatCode>
                <c:ptCount val="867"/>
                <c:pt idx="0">
                  <c:v>44957.000300925924</c:v>
                </c:pt>
                <c:pt idx="1">
                  <c:v>44957.003692129627</c:v>
                </c:pt>
                <c:pt idx="2">
                  <c:v>44957.007152777784</c:v>
                </c:pt>
                <c:pt idx="3">
                  <c:v>44957.010636574072</c:v>
                </c:pt>
                <c:pt idx="4">
                  <c:v>44957.014097222222</c:v>
                </c:pt>
                <c:pt idx="5">
                  <c:v>44957.017592592587</c:v>
                </c:pt>
                <c:pt idx="6">
                  <c:v>44957.021053240736</c:v>
                </c:pt>
                <c:pt idx="7">
                  <c:v>44957.024502314824</c:v>
                </c:pt>
                <c:pt idx="8">
                  <c:v>44957.028009259258</c:v>
                </c:pt>
                <c:pt idx="9">
                  <c:v>44957.031469907408</c:v>
                </c:pt>
                <c:pt idx="10">
                  <c:v>44957.034953703696</c:v>
                </c:pt>
                <c:pt idx="11">
                  <c:v>44957.038414351853</c:v>
                </c:pt>
                <c:pt idx="12">
                  <c:v>44957.041967592602</c:v>
                </c:pt>
                <c:pt idx="13">
                  <c:v>44957.045393518521</c:v>
                </c:pt>
                <c:pt idx="14">
                  <c:v>44957.048819444448</c:v>
                </c:pt>
                <c:pt idx="15">
                  <c:v>44957.052291666667</c:v>
                </c:pt>
                <c:pt idx="16">
                  <c:v>44957.055775462963</c:v>
                </c:pt>
                <c:pt idx="17">
                  <c:v>44957.059236111112</c:v>
                </c:pt>
                <c:pt idx="18">
                  <c:v>44957.062719907408</c:v>
                </c:pt>
                <c:pt idx="19">
                  <c:v>44957.066168981481</c:v>
                </c:pt>
                <c:pt idx="20">
                  <c:v>44957.069664351853</c:v>
                </c:pt>
                <c:pt idx="21">
                  <c:v>44957.073125000003</c:v>
                </c:pt>
                <c:pt idx="22">
                  <c:v>44957.076585648138</c:v>
                </c:pt>
                <c:pt idx="23">
                  <c:v>44957.080081018517</c:v>
                </c:pt>
                <c:pt idx="24">
                  <c:v>44957.083634259259</c:v>
                </c:pt>
                <c:pt idx="25">
                  <c:v>44957.087037037039</c:v>
                </c:pt>
                <c:pt idx="26">
                  <c:v>44957.090497685182</c:v>
                </c:pt>
                <c:pt idx="27">
                  <c:v>44957.093946759262</c:v>
                </c:pt>
                <c:pt idx="28">
                  <c:v>44957.097430555557</c:v>
                </c:pt>
                <c:pt idx="29">
                  <c:v>44957.100902777784</c:v>
                </c:pt>
                <c:pt idx="30">
                  <c:v>44957.104386574072</c:v>
                </c:pt>
                <c:pt idx="31">
                  <c:v>44957.107858796298</c:v>
                </c:pt>
                <c:pt idx="32">
                  <c:v>44957.111331018517</c:v>
                </c:pt>
                <c:pt idx="33">
                  <c:v>44957.11478009259</c:v>
                </c:pt>
                <c:pt idx="34">
                  <c:v>44957.118263888893</c:v>
                </c:pt>
                <c:pt idx="35">
                  <c:v>44957.121747685182</c:v>
                </c:pt>
                <c:pt idx="36">
                  <c:v>44957.1252662037</c:v>
                </c:pt>
                <c:pt idx="37">
                  <c:v>44957.128692129627</c:v>
                </c:pt>
                <c:pt idx="38">
                  <c:v>44957.132164351853</c:v>
                </c:pt>
                <c:pt idx="39">
                  <c:v>44957.135625000003</c:v>
                </c:pt>
                <c:pt idx="40">
                  <c:v>44957.139097222222</c:v>
                </c:pt>
                <c:pt idx="41">
                  <c:v>44957.142592592587</c:v>
                </c:pt>
                <c:pt idx="42">
                  <c:v>44957.146053240736</c:v>
                </c:pt>
                <c:pt idx="43">
                  <c:v>44957.149502314824</c:v>
                </c:pt>
                <c:pt idx="44">
                  <c:v>44957.152997685182</c:v>
                </c:pt>
                <c:pt idx="45">
                  <c:v>44957.156458333331</c:v>
                </c:pt>
                <c:pt idx="46">
                  <c:v>44957.15996527778</c:v>
                </c:pt>
                <c:pt idx="47">
                  <c:v>44957.163425925923</c:v>
                </c:pt>
                <c:pt idx="48">
                  <c:v>44957.166967592602</c:v>
                </c:pt>
                <c:pt idx="49">
                  <c:v>44957.170370370368</c:v>
                </c:pt>
                <c:pt idx="50">
                  <c:v>44957.173842592587</c:v>
                </c:pt>
                <c:pt idx="51">
                  <c:v>44957.17732638889</c:v>
                </c:pt>
                <c:pt idx="52">
                  <c:v>44957.180810185193</c:v>
                </c:pt>
                <c:pt idx="53">
                  <c:v>44957.184247685182</c:v>
                </c:pt>
                <c:pt idx="54">
                  <c:v>44957.187789351847</c:v>
                </c:pt>
                <c:pt idx="55">
                  <c:v>44957.191192129627</c:v>
                </c:pt>
                <c:pt idx="56">
                  <c:v>44957.194652777784</c:v>
                </c:pt>
                <c:pt idx="57">
                  <c:v>44957.198125000003</c:v>
                </c:pt>
                <c:pt idx="58">
                  <c:v>44957.201597222222</c:v>
                </c:pt>
                <c:pt idx="59">
                  <c:v>44957.205069444448</c:v>
                </c:pt>
                <c:pt idx="60">
                  <c:v>44957.208657407413</c:v>
                </c:pt>
                <c:pt idx="61">
                  <c:v>44957.212013888893</c:v>
                </c:pt>
                <c:pt idx="62">
                  <c:v>44957.215462962973</c:v>
                </c:pt>
                <c:pt idx="63">
                  <c:v>44957.218958333331</c:v>
                </c:pt>
                <c:pt idx="64">
                  <c:v>44957.222453703696</c:v>
                </c:pt>
                <c:pt idx="65">
                  <c:v>44957.22587962963</c:v>
                </c:pt>
                <c:pt idx="66">
                  <c:v>44957.229375000003</c:v>
                </c:pt>
                <c:pt idx="67">
                  <c:v>44957.232870370368</c:v>
                </c:pt>
                <c:pt idx="68">
                  <c:v>44957.236331018517</c:v>
                </c:pt>
                <c:pt idx="69">
                  <c:v>44957.23978009259</c:v>
                </c:pt>
                <c:pt idx="70">
                  <c:v>44957.243263888893</c:v>
                </c:pt>
                <c:pt idx="71">
                  <c:v>44957.246747685182</c:v>
                </c:pt>
                <c:pt idx="72">
                  <c:v>44957.250289351847</c:v>
                </c:pt>
                <c:pt idx="73">
                  <c:v>44957.25372685185</c:v>
                </c:pt>
                <c:pt idx="74">
                  <c:v>44957.257164351853</c:v>
                </c:pt>
                <c:pt idx="75">
                  <c:v>44957.260613425933</c:v>
                </c:pt>
                <c:pt idx="76">
                  <c:v>44957.264097222222</c:v>
                </c:pt>
                <c:pt idx="77">
                  <c:v>44957.267569444448</c:v>
                </c:pt>
                <c:pt idx="78">
                  <c:v>44957.271041666667</c:v>
                </c:pt>
                <c:pt idx="79">
                  <c:v>44957.274537037039</c:v>
                </c:pt>
                <c:pt idx="80">
                  <c:v>44957.277997685182</c:v>
                </c:pt>
                <c:pt idx="81">
                  <c:v>44957.281458333331</c:v>
                </c:pt>
                <c:pt idx="82">
                  <c:v>44957.284942129627</c:v>
                </c:pt>
                <c:pt idx="83">
                  <c:v>44957.288414351853</c:v>
                </c:pt>
                <c:pt idx="84">
                  <c:v>44957.292002314818</c:v>
                </c:pt>
                <c:pt idx="85">
                  <c:v>44957.295381944437</c:v>
                </c:pt>
                <c:pt idx="86">
                  <c:v>44957.298807870371</c:v>
                </c:pt>
                <c:pt idx="87">
                  <c:v>44957.302303240736</c:v>
                </c:pt>
                <c:pt idx="88">
                  <c:v>44957.305763888893</c:v>
                </c:pt>
                <c:pt idx="89">
                  <c:v>44957.309247685182</c:v>
                </c:pt>
                <c:pt idx="90">
                  <c:v>44957.312731481477</c:v>
                </c:pt>
                <c:pt idx="91">
                  <c:v>44957.316192129627</c:v>
                </c:pt>
                <c:pt idx="92">
                  <c:v>44957.319675925923</c:v>
                </c:pt>
                <c:pt idx="93">
                  <c:v>44957.323125000003</c:v>
                </c:pt>
                <c:pt idx="94">
                  <c:v>44957.326620370368</c:v>
                </c:pt>
                <c:pt idx="95">
                  <c:v>44957.330081018517</c:v>
                </c:pt>
                <c:pt idx="96">
                  <c:v>44957.332499999997</c:v>
                </c:pt>
                <c:pt idx="97">
                  <c:v>44957.333634259259</c:v>
                </c:pt>
                <c:pt idx="98">
                  <c:v>44957.337060185193</c:v>
                </c:pt>
                <c:pt idx="99">
                  <c:v>44957.340532407397</c:v>
                </c:pt>
                <c:pt idx="100">
                  <c:v>44957.343969907408</c:v>
                </c:pt>
                <c:pt idx="101">
                  <c:v>44957.347418981481</c:v>
                </c:pt>
                <c:pt idx="102">
                  <c:v>44957.350891203707</c:v>
                </c:pt>
                <c:pt idx="103">
                  <c:v>44957.354386574072</c:v>
                </c:pt>
                <c:pt idx="104">
                  <c:v>44957.357847222222</c:v>
                </c:pt>
                <c:pt idx="105">
                  <c:v>44957.361319444448</c:v>
                </c:pt>
                <c:pt idx="106">
                  <c:v>44957.364803240736</c:v>
                </c:pt>
                <c:pt idx="107">
                  <c:v>44957.368287037039</c:v>
                </c:pt>
                <c:pt idx="108">
                  <c:v>44957.371747685182</c:v>
                </c:pt>
                <c:pt idx="109">
                  <c:v>44957.3753125</c:v>
                </c:pt>
                <c:pt idx="110">
                  <c:v>44957.378680555557</c:v>
                </c:pt>
                <c:pt idx="111">
                  <c:v>44957.382152777784</c:v>
                </c:pt>
                <c:pt idx="112">
                  <c:v>44957.385625000003</c:v>
                </c:pt>
                <c:pt idx="113">
                  <c:v>44957.389143518521</c:v>
                </c:pt>
                <c:pt idx="114">
                  <c:v>44957.392592592587</c:v>
                </c:pt>
                <c:pt idx="115">
                  <c:v>44957.396064814813</c:v>
                </c:pt>
                <c:pt idx="116">
                  <c:v>44957.399513888893</c:v>
                </c:pt>
                <c:pt idx="117">
                  <c:v>44957.402997685182</c:v>
                </c:pt>
                <c:pt idx="118">
                  <c:v>44957.406458333331</c:v>
                </c:pt>
                <c:pt idx="119">
                  <c:v>44957.409930555557</c:v>
                </c:pt>
                <c:pt idx="120">
                  <c:v>44957.413425925923</c:v>
                </c:pt>
                <c:pt idx="121">
                  <c:v>44957.416967592602</c:v>
                </c:pt>
                <c:pt idx="122">
                  <c:v>44957.420358796298</c:v>
                </c:pt>
                <c:pt idx="123">
                  <c:v>44957.423842592587</c:v>
                </c:pt>
                <c:pt idx="124">
                  <c:v>44957.42728009259</c:v>
                </c:pt>
                <c:pt idx="125">
                  <c:v>44957.430775462963</c:v>
                </c:pt>
                <c:pt idx="126">
                  <c:v>44957.434247685182</c:v>
                </c:pt>
                <c:pt idx="127">
                  <c:v>44957.437719907408</c:v>
                </c:pt>
                <c:pt idx="128">
                  <c:v>44957.441180555557</c:v>
                </c:pt>
                <c:pt idx="129">
                  <c:v>44957.444652777784</c:v>
                </c:pt>
                <c:pt idx="130">
                  <c:v>44957.448171296302</c:v>
                </c:pt>
                <c:pt idx="131">
                  <c:v>44957.451597222222</c:v>
                </c:pt>
                <c:pt idx="132">
                  <c:v>44957.455069444448</c:v>
                </c:pt>
                <c:pt idx="133">
                  <c:v>44957.458622685182</c:v>
                </c:pt>
                <c:pt idx="134">
                  <c:v>44957.462025462963</c:v>
                </c:pt>
                <c:pt idx="135">
                  <c:v>44957.465497685182</c:v>
                </c:pt>
                <c:pt idx="136">
                  <c:v>44957.468969907408</c:v>
                </c:pt>
                <c:pt idx="137">
                  <c:v>44957.472418981481</c:v>
                </c:pt>
                <c:pt idx="138">
                  <c:v>44957.475902777784</c:v>
                </c:pt>
                <c:pt idx="139">
                  <c:v>44957.479398148149</c:v>
                </c:pt>
                <c:pt idx="140">
                  <c:v>44957.482870370368</c:v>
                </c:pt>
                <c:pt idx="141">
                  <c:v>44957.486319444448</c:v>
                </c:pt>
                <c:pt idx="142">
                  <c:v>44957.489803240736</c:v>
                </c:pt>
                <c:pt idx="143">
                  <c:v>44957.493275462963</c:v>
                </c:pt>
                <c:pt idx="144">
                  <c:v>44957.496747685182</c:v>
                </c:pt>
                <c:pt idx="145">
                  <c:v>44957.5002662037</c:v>
                </c:pt>
                <c:pt idx="146">
                  <c:v>44957.50371527778</c:v>
                </c:pt>
                <c:pt idx="147">
                  <c:v>44957.507164351853</c:v>
                </c:pt>
                <c:pt idx="148">
                  <c:v>44957.510625000003</c:v>
                </c:pt>
                <c:pt idx="149">
                  <c:v>44957.514097222222</c:v>
                </c:pt>
                <c:pt idx="150">
                  <c:v>44957.517569444448</c:v>
                </c:pt>
                <c:pt idx="151">
                  <c:v>44957.521064814813</c:v>
                </c:pt>
                <c:pt idx="152">
                  <c:v>44957.524513888893</c:v>
                </c:pt>
                <c:pt idx="153">
                  <c:v>44957.527997685182</c:v>
                </c:pt>
                <c:pt idx="154">
                  <c:v>44957.531481481477</c:v>
                </c:pt>
                <c:pt idx="155">
                  <c:v>44957.534953703696</c:v>
                </c:pt>
                <c:pt idx="156">
                  <c:v>44957.538425925923</c:v>
                </c:pt>
                <c:pt idx="157">
                  <c:v>44957.541979166657</c:v>
                </c:pt>
                <c:pt idx="158">
                  <c:v>44957.545405092591</c:v>
                </c:pt>
                <c:pt idx="159">
                  <c:v>44957.548831018517</c:v>
                </c:pt>
                <c:pt idx="160">
                  <c:v>44957.552314814813</c:v>
                </c:pt>
                <c:pt idx="161">
                  <c:v>44957.555763888893</c:v>
                </c:pt>
                <c:pt idx="162">
                  <c:v>44957.559236111112</c:v>
                </c:pt>
                <c:pt idx="163">
                  <c:v>44957.562708333331</c:v>
                </c:pt>
                <c:pt idx="164">
                  <c:v>44957.566192129627</c:v>
                </c:pt>
                <c:pt idx="165">
                  <c:v>44957.569664351853</c:v>
                </c:pt>
                <c:pt idx="166">
                  <c:v>44957.573136574072</c:v>
                </c:pt>
                <c:pt idx="167">
                  <c:v>44957.576620370368</c:v>
                </c:pt>
                <c:pt idx="168">
                  <c:v>44957.580104166656</c:v>
                </c:pt>
                <c:pt idx="169">
                  <c:v>44957.583611111113</c:v>
                </c:pt>
                <c:pt idx="170">
                  <c:v>44957.587037037039</c:v>
                </c:pt>
                <c:pt idx="171">
                  <c:v>44957.590474537043</c:v>
                </c:pt>
                <c:pt idx="172">
                  <c:v>44957.593969907408</c:v>
                </c:pt>
                <c:pt idx="173">
                  <c:v>44957.597418981481</c:v>
                </c:pt>
                <c:pt idx="174">
                  <c:v>44957.600925925923</c:v>
                </c:pt>
                <c:pt idx="175">
                  <c:v>44957.604409722233</c:v>
                </c:pt>
                <c:pt idx="176">
                  <c:v>44957.607858796298</c:v>
                </c:pt>
                <c:pt idx="177">
                  <c:v>44957.611307870371</c:v>
                </c:pt>
                <c:pt idx="178">
                  <c:v>44957.614791666667</c:v>
                </c:pt>
                <c:pt idx="179">
                  <c:v>44957.618263888893</c:v>
                </c:pt>
                <c:pt idx="180">
                  <c:v>44957.621759259258</c:v>
                </c:pt>
                <c:pt idx="181">
                  <c:v>44957.6253125</c:v>
                </c:pt>
                <c:pt idx="182">
                  <c:v>44957.628738425927</c:v>
                </c:pt>
                <c:pt idx="183">
                  <c:v>44957.632152777784</c:v>
                </c:pt>
                <c:pt idx="184">
                  <c:v>44957.635625000003</c:v>
                </c:pt>
                <c:pt idx="185">
                  <c:v>44957.639108796298</c:v>
                </c:pt>
                <c:pt idx="186">
                  <c:v>44957.642569444448</c:v>
                </c:pt>
                <c:pt idx="187">
                  <c:v>44957.646053240736</c:v>
                </c:pt>
                <c:pt idx="188">
                  <c:v>44957.649525462963</c:v>
                </c:pt>
                <c:pt idx="189">
                  <c:v>44957.652986111112</c:v>
                </c:pt>
                <c:pt idx="190">
                  <c:v>44957.656493055547</c:v>
                </c:pt>
                <c:pt idx="191">
                  <c:v>44957.65996527778</c:v>
                </c:pt>
                <c:pt idx="192">
                  <c:v>44957.663437499999</c:v>
                </c:pt>
                <c:pt idx="193">
                  <c:v>44957.666990740741</c:v>
                </c:pt>
                <c:pt idx="194">
                  <c:v>44957.670405092591</c:v>
                </c:pt>
                <c:pt idx="195">
                  <c:v>44957.673842592587</c:v>
                </c:pt>
                <c:pt idx="196">
                  <c:v>44957.677349537043</c:v>
                </c:pt>
                <c:pt idx="197">
                  <c:v>44957.680763888893</c:v>
                </c:pt>
                <c:pt idx="198">
                  <c:v>44957.684259259258</c:v>
                </c:pt>
                <c:pt idx="199">
                  <c:v>44957.687754629631</c:v>
                </c:pt>
                <c:pt idx="200">
                  <c:v>44957.691192129627</c:v>
                </c:pt>
                <c:pt idx="201">
                  <c:v>44957.694652777784</c:v>
                </c:pt>
                <c:pt idx="202">
                  <c:v>44957.698136574072</c:v>
                </c:pt>
                <c:pt idx="203">
                  <c:v>44957.701608796298</c:v>
                </c:pt>
                <c:pt idx="204">
                  <c:v>44957.705092592587</c:v>
                </c:pt>
                <c:pt idx="205">
                  <c:v>44957.708657407413</c:v>
                </c:pt>
                <c:pt idx="206">
                  <c:v>44957.712048611109</c:v>
                </c:pt>
                <c:pt idx="207">
                  <c:v>44957.715497685182</c:v>
                </c:pt>
                <c:pt idx="208">
                  <c:v>44957.718969907408</c:v>
                </c:pt>
                <c:pt idx="209">
                  <c:v>44957.722453703696</c:v>
                </c:pt>
                <c:pt idx="210">
                  <c:v>44957.725902777784</c:v>
                </c:pt>
                <c:pt idx="211">
                  <c:v>44957.729386574072</c:v>
                </c:pt>
                <c:pt idx="212">
                  <c:v>44957.732870370368</c:v>
                </c:pt>
                <c:pt idx="213">
                  <c:v>44957.736331018517</c:v>
                </c:pt>
                <c:pt idx="214">
                  <c:v>44957.739814814813</c:v>
                </c:pt>
                <c:pt idx="215">
                  <c:v>44957.743287037039</c:v>
                </c:pt>
                <c:pt idx="216">
                  <c:v>44957.746736111112</c:v>
                </c:pt>
                <c:pt idx="217">
                  <c:v>44957.750324074077</c:v>
                </c:pt>
                <c:pt idx="218">
                  <c:v>44957.75372685185</c:v>
                </c:pt>
                <c:pt idx="219">
                  <c:v>44957.757175925923</c:v>
                </c:pt>
                <c:pt idx="220">
                  <c:v>44957.760636574072</c:v>
                </c:pt>
                <c:pt idx="221">
                  <c:v>44957.764108796298</c:v>
                </c:pt>
                <c:pt idx="222">
                  <c:v>44957.767581018517</c:v>
                </c:pt>
                <c:pt idx="223">
                  <c:v>44957.771064814813</c:v>
                </c:pt>
                <c:pt idx="224">
                  <c:v>44957.774537037039</c:v>
                </c:pt>
                <c:pt idx="225">
                  <c:v>44957.777997685182</c:v>
                </c:pt>
                <c:pt idx="226">
                  <c:v>44957.781469907408</c:v>
                </c:pt>
                <c:pt idx="227">
                  <c:v>44957.784930555557</c:v>
                </c:pt>
                <c:pt idx="228">
                  <c:v>44957.788425925923</c:v>
                </c:pt>
                <c:pt idx="229">
                  <c:v>44957.791932870372</c:v>
                </c:pt>
                <c:pt idx="230">
                  <c:v>44957.795393518521</c:v>
                </c:pt>
                <c:pt idx="231">
                  <c:v>44957.798842592587</c:v>
                </c:pt>
                <c:pt idx="232">
                  <c:v>44957.802303240736</c:v>
                </c:pt>
                <c:pt idx="233">
                  <c:v>44957.805775462963</c:v>
                </c:pt>
                <c:pt idx="234">
                  <c:v>44957.809270833342</c:v>
                </c:pt>
                <c:pt idx="235">
                  <c:v>44957.812719907408</c:v>
                </c:pt>
                <c:pt idx="236">
                  <c:v>44957.816192129627</c:v>
                </c:pt>
                <c:pt idx="237">
                  <c:v>44957.819664351853</c:v>
                </c:pt>
                <c:pt idx="238">
                  <c:v>44957.823136574072</c:v>
                </c:pt>
                <c:pt idx="239">
                  <c:v>44957.826631944437</c:v>
                </c:pt>
                <c:pt idx="240">
                  <c:v>44957.830104166656</c:v>
                </c:pt>
                <c:pt idx="241">
                  <c:v>44957.833634259259</c:v>
                </c:pt>
                <c:pt idx="242">
                  <c:v>44957.837037037039</c:v>
                </c:pt>
                <c:pt idx="243">
                  <c:v>44957.840509259258</c:v>
                </c:pt>
                <c:pt idx="244">
                  <c:v>44957.843969907408</c:v>
                </c:pt>
                <c:pt idx="245">
                  <c:v>44957.847453703696</c:v>
                </c:pt>
                <c:pt idx="246">
                  <c:v>44957.850925925923</c:v>
                </c:pt>
                <c:pt idx="247">
                  <c:v>44957.854409722233</c:v>
                </c:pt>
                <c:pt idx="248">
                  <c:v>44957.857858796298</c:v>
                </c:pt>
                <c:pt idx="249">
                  <c:v>44957.861354166656</c:v>
                </c:pt>
                <c:pt idx="250">
                  <c:v>44957.864814814813</c:v>
                </c:pt>
                <c:pt idx="251">
                  <c:v>44957.868275462963</c:v>
                </c:pt>
                <c:pt idx="252">
                  <c:v>44957.871770833342</c:v>
                </c:pt>
                <c:pt idx="253">
                  <c:v>44957.8753125</c:v>
                </c:pt>
                <c:pt idx="254">
                  <c:v>44957.87871527778</c:v>
                </c:pt>
                <c:pt idx="255">
                  <c:v>44957.882152777784</c:v>
                </c:pt>
                <c:pt idx="256">
                  <c:v>44957.885636574072</c:v>
                </c:pt>
                <c:pt idx="257">
                  <c:v>44957.889120370368</c:v>
                </c:pt>
                <c:pt idx="258">
                  <c:v>44957.892592592587</c:v>
                </c:pt>
                <c:pt idx="259">
                  <c:v>44957.896064814813</c:v>
                </c:pt>
                <c:pt idx="260">
                  <c:v>44957.899525462963</c:v>
                </c:pt>
                <c:pt idx="261">
                  <c:v>44957.903009259258</c:v>
                </c:pt>
                <c:pt idx="262">
                  <c:v>44957.906469907408</c:v>
                </c:pt>
                <c:pt idx="263">
                  <c:v>44957.909942129627</c:v>
                </c:pt>
                <c:pt idx="264">
                  <c:v>44957.913425925923</c:v>
                </c:pt>
                <c:pt idx="265">
                  <c:v>44957.916979166657</c:v>
                </c:pt>
                <c:pt idx="266">
                  <c:v>44957.920393518521</c:v>
                </c:pt>
                <c:pt idx="267">
                  <c:v>44957.923854166656</c:v>
                </c:pt>
                <c:pt idx="268">
                  <c:v>44957.927303240736</c:v>
                </c:pt>
                <c:pt idx="269">
                  <c:v>44957.930787037039</c:v>
                </c:pt>
                <c:pt idx="270">
                  <c:v>44957.934247685182</c:v>
                </c:pt>
                <c:pt idx="271">
                  <c:v>44957.937743055547</c:v>
                </c:pt>
                <c:pt idx="272">
                  <c:v>44957.941180555557</c:v>
                </c:pt>
                <c:pt idx="273">
                  <c:v>44957.944664351853</c:v>
                </c:pt>
                <c:pt idx="274">
                  <c:v>44957.948136574072</c:v>
                </c:pt>
                <c:pt idx="275">
                  <c:v>44957.951631944437</c:v>
                </c:pt>
                <c:pt idx="276">
                  <c:v>44957.955081018517</c:v>
                </c:pt>
                <c:pt idx="277">
                  <c:v>44957.958599537043</c:v>
                </c:pt>
                <c:pt idx="278">
                  <c:v>44957.962060185193</c:v>
                </c:pt>
                <c:pt idx="279">
                  <c:v>44957.965497685182</c:v>
                </c:pt>
                <c:pt idx="280">
                  <c:v>44957.968958333331</c:v>
                </c:pt>
                <c:pt idx="281">
                  <c:v>44957.972430555557</c:v>
                </c:pt>
                <c:pt idx="282">
                  <c:v>44957.975902777784</c:v>
                </c:pt>
                <c:pt idx="283">
                  <c:v>44957.979375000003</c:v>
                </c:pt>
                <c:pt idx="284">
                  <c:v>44957.982847222222</c:v>
                </c:pt>
                <c:pt idx="285">
                  <c:v>44957.986331018517</c:v>
                </c:pt>
                <c:pt idx="286">
                  <c:v>44957.989803240736</c:v>
                </c:pt>
                <c:pt idx="287">
                  <c:v>44957.993275462963</c:v>
                </c:pt>
                <c:pt idx="288">
                  <c:v>44957.996747685182</c:v>
                </c:pt>
                <c:pt idx="289">
                  <c:v>44958.000590277778</c:v>
                </c:pt>
                <c:pt idx="290">
                  <c:v>44958.003738425927</c:v>
                </c:pt>
                <c:pt idx="291">
                  <c:v>44958.007164351853</c:v>
                </c:pt>
                <c:pt idx="292">
                  <c:v>44958.010636574072</c:v>
                </c:pt>
                <c:pt idx="293">
                  <c:v>44958.014108796298</c:v>
                </c:pt>
                <c:pt idx="294">
                  <c:v>44958.017604166656</c:v>
                </c:pt>
                <c:pt idx="295">
                  <c:v>44958.021064814813</c:v>
                </c:pt>
                <c:pt idx="296">
                  <c:v>44958.024525462963</c:v>
                </c:pt>
                <c:pt idx="297">
                  <c:v>44958.028090277781</c:v>
                </c:pt>
                <c:pt idx="298">
                  <c:v>44958.031469907408</c:v>
                </c:pt>
                <c:pt idx="299">
                  <c:v>44958.034930555557</c:v>
                </c:pt>
                <c:pt idx="300">
                  <c:v>44958.038449074083</c:v>
                </c:pt>
                <c:pt idx="301">
                  <c:v>44958.042013888888</c:v>
                </c:pt>
                <c:pt idx="302">
                  <c:v>44958.045393518521</c:v>
                </c:pt>
                <c:pt idx="303">
                  <c:v>44958.048842592587</c:v>
                </c:pt>
                <c:pt idx="304">
                  <c:v>44958.052303240736</c:v>
                </c:pt>
                <c:pt idx="305">
                  <c:v>44958.055763888893</c:v>
                </c:pt>
                <c:pt idx="306">
                  <c:v>44958.059259259258</c:v>
                </c:pt>
                <c:pt idx="307">
                  <c:v>44958.062743055547</c:v>
                </c:pt>
                <c:pt idx="308">
                  <c:v>44958.066203703696</c:v>
                </c:pt>
                <c:pt idx="309">
                  <c:v>44958.069675925923</c:v>
                </c:pt>
                <c:pt idx="310">
                  <c:v>44958.073113425933</c:v>
                </c:pt>
                <c:pt idx="311">
                  <c:v>44958.076608796298</c:v>
                </c:pt>
                <c:pt idx="312">
                  <c:v>44958.080092592587</c:v>
                </c:pt>
                <c:pt idx="313">
                  <c:v>44958.083622685182</c:v>
                </c:pt>
                <c:pt idx="314">
                  <c:v>44958.087071759262</c:v>
                </c:pt>
                <c:pt idx="315">
                  <c:v>44958.090509259258</c:v>
                </c:pt>
                <c:pt idx="316">
                  <c:v>44958.093981481477</c:v>
                </c:pt>
                <c:pt idx="317">
                  <c:v>44958.097453703696</c:v>
                </c:pt>
                <c:pt idx="318">
                  <c:v>44958.100914351853</c:v>
                </c:pt>
                <c:pt idx="319">
                  <c:v>44958.104467592602</c:v>
                </c:pt>
                <c:pt idx="320">
                  <c:v>44958.107893518521</c:v>
                </c:pt>
                <c:pt idx="321">
                  <c:v>44958.111342592587</c:v>
                </c:pt>
                <c:pt idx="322">
                  <c:v>44958.114803240736</c:v>
                </c:pt>
                <c:pt idx="323">
                  <c:v>44958.118275462963</c:v>
                </c:pt>
                <c:pt idx="324">
                  <c:v>44958.121759259258</c:v>
                </c:pt>
                <c:pt idx="325">
                  <c:v>44958.125277777777</c:v>
                </c:pt>
                <c:pt idx="326">
                  <c:v>44958.128703703696</c:v>
                </c:pt>
                <c:pt idx="327">
                  <c:v>44958.132175925923</c:v>
                </c:pt>
                <c:pt idx="328">
                  <c:v>44958.135636574072</c:v>
                </c:pt>
                <c:pt idx="329">
                  <c:v>44958.139120370368</c:v>
                </c:pt>
                <c:pt idx="330">
                  <c:v>44958.142592592587</c:v>
                </c:pt>
                <c:pt idx="331">
                  <c:v>44958.146053240736</c:v>
                </c:pt>
                <c:pt idx="332">
                  <c:v>44958.149537037039</c:v>
                </c:pt>
                <c:pt idx="333">
                  <c:v>44958.153009259258</c:v>
                </c:pt>
                <c:pt idx="334">
                  <c:v>44958.156504629631</c:v>
                </c:pt>
                <c:pt idx="335">
                  <c:v>44958.159988425927</c:v>
                </c:pt>
                <c:pt idx="336">
                  <c:v>44958.163449074083</c:v>
                </c:pt>
                <c:pt idx="337">
                  <c:v>44958.166990740741</c:v>
                </c:pt>
                <c:pt idx="338">
                  <c:v>44958.169606481482</c:v>
                </c:pt>
                <c:pt idx="339">
                  <c:v>44958.170393518521</c:v>
                </c:pt>
                <c:pt idx="340">
                  <c:v>44958.17386574074</c:v>
                </c:pt>
                <c:pt idx="341">
                  <c:v>44958.17732638889</c:v>
                </c:pt>
                <c:pt idx="342">
                  <c:v>44958.180798611109</c:v>
                </c:pt>
                <c:pt idx="343">
                  <c:v>44958.184270833342</c:v>
                </c:pt>
                <c:pt idx="344">
                  <c:v>44958.1878125</c:v>
                </c:pt>
                <c:pt idx="345">
                  <c:v>44958.19121527778</c:v>
                </c:pt>
                <c:pt idx="346">
                  <c:v>44958.194664351853</c:v>
                </c:pt>
                <c:pt idx="347">
                  <c:v>44958.198159722233</c:v>
                </c:pt>
                <c:pt idx="348">
                  <c:v>44958.201608796298</c:v>
                </c:pt>
                <c:pt idx="349">
                  <c:v>44958.205081018517</c:v>
                </c:pt>
                <c:pt idx="350">
                  <c:v>44958.208668981482</c:v>
                </c:pt>
                <c:pt idx="351">
                  <c:v>44958.212048611109</c:v>
                </c:pt>
                <c:pt idx="352">
                  <c:v>44958.215486111112</c:v>
                </c:pt>
                <c:pt idx="353">
                  <c:v>44958.218969907408</c:v>
                </c:pt>
                <c:pt idx="354">
                  <c:v>44958.222430555557</c:v>
                </c:pt>
                <c:pt idx="355">
                  <c:v>44958.225902777784</c:v>
                </c:pt>
                <c:pt idx="356">
                  <c:v>44958.229375000003</c:v>
                </c:pt>
                <c:pt idx="357">
                  <c:v>44958.232847222222</c:v>
                </c:pt>
                <c:pt idx="358">
                  <c:v>44958.236319444448</c:v>
                </c:pt>
                <c:pt idx="359">
                  <c:v>44958.239791666667</c:v>
                </c:pt>
                <c:pt idx="360">
                  <c:v>44958.243287037039</c:v>
                </c:pt>
                <c:pt idx="361">
                  <c:v>44958.246747685182</c:v>
                </c:pt>
                <c:pt idx="362">
                  <c:v>44958.250277777777</c:v>
                </c:pt>
                <c:pt idx="363">
                  <c:v>44958.253692129627</c:v>
                </c:pt>
                <c:pt idx="364">
                  <c:v>44958.257175925923</c:v>
                </c:pt>
                <c:pt idx="365">
                  <c:v>44958.260625000003</c:v>
                </c:pt>
                <c:pt idx="366">
                  <c:v>44958.264097222222</c:v>
                </c:pt>
                <c:pt idx="367">
                  <c:v>44958.267569444448</c:v>
                </c:pt>
                <c:pt idx="368">
                  <c:v>44958.271053240736</c:v>
                </c:pt>
                <c:pt idx="369">
                  <c:v>44958.274502314824</c:v>
                </c:pt>
                <c:pt idx="370">
                  <c:v>44958.277986111112</c:v>
                </c:pt>
                <c:pt idx="371">
                  <c:v>44958.281458333331</c:v>
                </c:pt>
                <c:pt idx="372">
                  <c:v>44958.284942129627</c:v>
                </c:pt>
                <c:pt idx="373">
                  <c:v>44958.288437499999</c:v>
                </c:pt>
                <c:pt idx="374">
                  <c:v>44958.291944444441</c:v>
                </c:pt>
                <c:pt idx="375">
                  <c:v>44958.295393518521</c:v>
                </c:pt>
                <c:pt idx="376">
                  <c:v>44958.298831018517</c:v>
                </c:pt>
                <c:pt idx="377">
                  <c:v>44958.30228009259</c:v>
                </c:pt>
                <c:pt idx="378">
                  <c:v>44958.305775462963</c:v>
                </c:pt>
                <c:pt idx="379">
                  <c:v>44958.309282407397</c:v>
                </c:pt>
                <c:pt idx="380">
                  <c:v>44958.312708333331</c:v>
                </c:pt>
                <c:pt idx="381">
                  <c:v>44958.316192129627</c:v>
                </c:pt>
                <c:pt idx="382">
                  <c:v>44958.319687499999</c:v>
                </c:pt>
                <c:pt idx="383">
                  <c:v>44958.323125000003</c:v>
                </c:pt>
                <c:pt idx="384">
                  <c:v>44958.326597222222</c:v>
                </c:pt>
                <c:pt idx="385">
                  <c:v>44958.330104166656</c:v>
                </c:pt>
                <c:pt idx="386">
                  <c:v>44958.333634259259</c:v>
                </c:pt>
                <c:pt idx="387">
                  <c:v>44958.337037037039</c:v>
                </c:pt>
                <c:pt idx="388">
                  <c:v>44958.338865740741</c:v>
                </c:pt>
                <c:pt idx="389">
                  <c:v>44958.340509259258</c:v>
                </c:pt>
                <c:pt idx="390">
                  <c:v>44958.343981481477</c:v>
                </c:pt>
                <c:pt idx="391">
                  <c:v>44958.347453703696</c:v>
                </c:pt>
                <c:pt idx="392">
                  <c:v>44958.350925925923</c:v>
                </c:pt>
                <c:pt idx="393">
                  <c:v>44958.354398148149</c:v>
                </c:pt>
                <c:pt idx="394">
                  <c:v>44958.357847222222</c:v>
                </c:pt>
                <c:pt idx="395">
                  <c:v>44958.361319444448</c:v>
                </c:pt>
                <c:pt idx="396">
                  <c:v>44958.364791666667</c:v>
                </c:pt>
                <c:pt idx="397">
                  <c:v>44958.368263888893</c:v>
                </c:pt>
                <c:pt idx="398">
                  <c:v>44958.371747685182</c:v>
                </c:pt>
                <c:pt idx="399">
                  <c:v>44958.3753125</c:v>
                </c:pt>
                <c:pt idx="400">
                  <c:v>44958.37871527778</c:v>
                </c:pt>
                <c:pt idx="401">
                  <c:v>44958.382164351853</c:v>
                </c:pt>
                <c:pt idx="402">
                  <c:v>44958.385636574072</c:v>
                </c:pt>
                <c:pt idx="403">
                  <c:v>44958.389108796298</c:v>
                </c:pt>
                <c:pt idx="404">
                  <c:v>44958.392569444448</c:v>
                </c:pt>
                <c:pt idx="405">
                  <c:v>44958.396064814813</c:v>
                </c:pt>
                <c:pt idx="406">
                  <c:v>44958.399502314824</c:v>
                </c:pt>
                <c:pt idx="407">
                  <c:v>44958.402997685182</c:v>
                </c:pt>
                <c:pt idx="408">
                  <c:v>44958.406458333331</c:v>
                </c:pt>
                <c:pt idx="409">
                  <c:v>44958.409942129627</c:v>
                </c:pt>
                <c:pt idx="410">
                  <c:v>44958.413402777784</c:v>
                </c:pt>
                <c:pt idx="411">
                  <c:v>44958.416944444441</c:v>
                </c:pt>
                <c:pt idx="412">
                  <c:v>44958.420347222222</c:v>
                </c:pt>
                <c:pt idx="413">
                  <c:v>44958.423842592587</c:v>
                </c:pt>
                <c:pt idx="414">
                  <c:v>44958.427303240736</c:v>
                </c:pt>
                <c:pt idx="415">
                  <c:v>44958.430775462963</c:v>
                </c:pt>
                <c:pt idx="416">
                  <c:v>44958.434236111112</c:v>
                </c:pt>
                <c:pt idx="417">
                  <c:v>44958.437708333331</c:v>
                </c:pt>
                <c:pt idx="418">
                  <c:v>44958.441180555557</c:v>
                </c:pt>
                <c:pt idx="419">
                  <c:v>44958.444652777784</c:v>
                </c:pt>
                <c:pt idx="420">
                  <c:v>44958.448125000003</c:v>
                </c:pt>
                <c:pt idx="421">
                  <c:v>44958.451608796298</c:v>
                </c:pt>
                <c:pt idx="422">
                  <c:v>44958.455081018517</c:v>
                </c:pt>
                <c:pt idx="423">
                  <c:v>44958.458611111113</c:v>
                </c:pt>
                <c:pt idx="424">
                  <c:v>44958.462037037039</c:v>
                </c:pt>
                <c:pt idx="425">
                  <c:v>44958.465497685182</c:v>
                </c:pt>
                <c:pt idx="426">
                  <c:v>44958.468946759262</c:v>
                </c:pt>
                <c:pt idx="427">
                  <c:v>44958.472418981481</c:v>
                </c:pt>
                <c:pt idx="428">
                  <c:v>44958.475925925923</c:v>
                </c:pt>
                <c:pt idx="429">
                  <c:v>44958.479386574072</c:v>
                </c:pt>
                <c:pt idx="430">
                  <c:v>44958.482847222222</c:v>
                </c:pt>
                <c:pt idx="431">
                  <c:v>44958.486307870371</c:v>
                </c:pt>
                <c:pt idx="432">
                  <c:v>44958.489791666667</c:v>
                </c:pt>
                <c:pt idx="433">
                  <c:v>44958.493263888893</c:v>
                </c:pt>
                <c:pt idx="434">
                  <c:v>44958.496736111112</c:v>
                </c:pt>
                <c:pt idx="435">
                  <c:v>44958.500289351847</c:v>
                </c:pt>
                <c:pt idx="436">
                  <c:v>44958.503692129627</c:v>
                </c:pt>
                <c:pt idx="437">
                  <c:v>44958.507175925923</c:v>
                </c:pt>
                <c:pt idx="438">
                  <c:v>44958.510625000003</c:v>
                </c:pt>
                <c:pt idx="439">
                  <c:v>44958.514085648138</c:v>
                </c:pt>
                <c:pt idx="440">
                  <c:v>44958.517569444448</c:v>
                </c:pt>
                <c:pt idx="441">
                  <c:v>44958.521053240736</c:v>
                </c:pt>
                <c:pt idx="442">
                  <c:v>44958.524502314824</c:v>
                </c:pt>
                <c:pt idx="443">
                  <c:v>44958.527986111112</c:v>
                </c:pt>
                <c:pt idx="444">
                  <c:v>44958.531481481477</c:v>
                </c:pt>
                <c:pt idx="445">
                  <c:v>44958.534942129627</c:v>
                </c:pt>
                <c:pt idx="446">
                  <c:v>44958.538414351853</c:v>
                </c:pt>
                <c:pt idx="447">
                  <c:v>44958.541944444441</c:v>
                </c:pt>
                <c:pt idx="448">
                  <c:v>44958.545393518521</c:v>
                </c:pt>
                <c:pt idx="449">
                  <c:v>44958.548831018517</c:v>
                </c:pt>
                <c:pt idx="450">
                  <c:v>44958.552314814813</c:v>
                </c:pt>
                <c:pt idx="451">
                  <c:v>44958.555752314824</c:v>
                </c:pt>
                <c:pt idx="452">
                  <c:v>44958.559247685182</c:v>
                </c:pt>
                <c:pt idx="453">
                  <c:v>44958.562754629631</c:v>
                </c:pt>
                <c:pt idx="454">
                  <c:v>44958.566180555557</c:v>
                </c:pt>
                <c:pt idx="455">
                  <c:v>44958.569652777784</c:v>
                </c:pt>
                <c:pt idx="456">
                  <c:v>44958.573136574072</c:v>
                </c:pt>
                <c:pt idx="457">
                  <c:v>44958.576597222222</c:v>
                </c:pt>
                <c:pt idx="458">
                  <c:v>44958.580081018517</c:v>
                </c:pt>
                <c:pt idx="459">
                  <c:v>44958.583587962959</c:v>
                </c:pt>
                <c:pt idx="460">
                  <c:v>44958.587037037039</c:v>
                </c:pt>
                <c:pt idx="461">
                  <c:v>44958.590509259258</c:v>
                </c:pt>
                <c:pt idx="462">
                  <c:v>44958.593946759262</c:v>
                </c:pt>
                <c:pt idx="463">
                  <c:v>44958.597430555557</c:v>
                </c:pt>
                <c:pt idx="464">
                  <c:v>44958.600914351853</c:v>
                </c:pt>
                <c:pt idx="465">
                  <c:v>44958.604386574072</c:v>
                </c:pt>
                <c:pt idx="466">
                  <c:v>44958.607858796298</c:v>
                </c:pt>
                <c:pt idx="467">
                  <c:v>44958.611319444448</c:v>
                </c:pt>
                <c:pt idx="468">
                  <c:v>44958.614803240736</c:v>
                </c:pt>
                <c:pt idx="469">
                  <c:v>44958.618275462963</c:v>
                </c:pt>
                <c:pt idx="470">
                  <c:v>44958.621759259258</c:v>
                </c:pt>
                <c:pt idx="471">
                  <c:v>44958.625254629631</c:v>
                </c:pt>
                <c:pt idx="472">
                  <c:v>44958.628680555557</c:v>
                </c:pt>
                <c:pt idx="473">
                  <c:v>44958.632141203707</c:v>
                </c:pt>
                <c:pt idx="474">
                  <c:v>44958.635625000003</c:v>
                </c:pt>
                <c:pt idx="475">
                  <c:v>44958.639108796298</c:v>
                </c:pt>
                <c:pt idx="476">
                  <c:v>44958.642569444448</c:v>
                </c:pt>
                <c:pt idx="477">
                  <c:v>44958.646064814813</c:v>
                </c:pt>
                <c:pt idx="478">
                  <c:v>44958.649525462963</c:v>
                </c:pt>
                <c:pt idx="479">
                  <c:v>44958.653009259258</c:v>
                </c:pt>
                <c:pt idx="480">
                  <c:v>44958.656469907408</c:v>
                </c:pt>
                <c:pt idx="481">
                  <c:v>44958.659942129627</c:v>
                </c:pt>
                <c:pt idx="482">
                  <c:v>44958.663414351853</c:v>
                </c:pt>
                <c:pt idx="483">
                  <c:v>44958.666944444441</c:v>
                </c:pt>
                <c:pt idx="484">
                  <c:v>44958.670370370368</c:v>
                </c:pt>
                <c:pt idx="485">
                  <c:v>44958.673819444448</c:v>
                </c:pt>
                <c:pt idx="486">
                  <c:v>44958.677303240736</c:v>
                </c:pt>
                <c:pt idx="487">
                  <c:v>44958.680775462963</c:v>
                </c:pt>
                <c:pt idx="488">
                  <c:v>44958.684247685182</c:v>
                </c:pt>
                <c:pt idx="489">
                  <c:v>44958.687754629631</c:v>
                </c:pt>
                <c:pt idx="490">
                  <c:v>44958.691180555557</c:v>
                </c:pt>
                <c:pt idx="491">
                  <c:v>44958.694664351853</c:v>
                </c:pt>
                <c:pt idx="492">
                  <c:v>44958.698136574072</c:v>
                </c:pt>
                <c:pt idx="493">
                  <c:v>44958.701608796298</c:v>
                </c:pt>
                <c:pt idx="494">
                  <c:v>44958.705092592587</c:v>
                </c:pt>
                <c:pt idx="495">
                  <c:v>44958.708634259259</c:v>
                </c:pt>
                <c:pt idx="496">
                  <c:v>44958.712048611109</c:v>
                </c:pt>
                <c:pt idx="497">
                  <c:v>44958.715509259258</c:v>
                </c:pt>
                <c:pt idx="498">
                  <c:v>44958.718981481477</c:v>
                </c:pt>
                <c:pt idx="499">
                  <c:v>44958.722442129627</c:v>
                </c:pt>
                <c:pt idx="500">
                  <c:v>44958.725902777784</c:v>
                </c:pt>
                <c:pt idx="501">
                  <c:v>44958.729398148149</c:v>
                </c:pt>
                <c:pt idx="502">
                  <c:v>44958.732847222222</c:v>
                </c:pt>
                <c:pt idx="503">
                  <c:v>44958.736331018517</c:v>
                </c:pt>
                <c:pt idx="504">
                  <c:v>44958.739803240736</c:v>
                </c:pt>
                <c:pt idx="505">
                  <c:v>44958.743275462963</c:v>
                </c:pt>
                <c:pt idx="506">
                  <c:v>44958.746759259258</c:v>
                </c:pt>
                <c:pt idx="507">
                  <c:v>44958.7503125</c:v>
                </c:pt>
                <c:pt idx="508">
                  <c:v>44958.75371527778</c:v>
                </c:pt>
                <c:pt idx="509">
                  <c:v>44958.757164351853</c:v>
                </c:pt>
                <c:pt idx="510">
                  <c:v>44958.760636574072</c:v>
                </c:pt>
                <c:pt idx="511">
                  <c:v>44958.764120370368</c:v>
                </c:pt>
                <c:pt idx="512">
                  <c:v>44958.767569444448</c:v>
                </c:pt>
                <c:pt idx="513">
                  <c:v>44958.771053240736</c:v>
                </c:pt>
                <c:pt idx="514">
                  <c:v>44958.774525462963</c:v>
                </c:pt>
                <c:pt idx="515">
                  <c:v>44958.778020833342</c:v>
                </c:pt>
                <c:pt idx="516">
                  <c:v>44958.781469907408</c:v>
                </c:pt>
                <c:pt idx="517">
                  <c:v>44958.784942129627</c:v>
                </c:pt>
                <c:pt idx="518">
                  <c:v>44958.788425925923</c:v>
                </c:pt>
                <c:pt idx="519">
                  <c:v>44958.791956018518</c:v>
                </c:pt>
                <c:pt idx="520">
                  <c:v>44958.795381944437</c:v>
                </c:pt>
                <c:pt idx="521">
                  <c:v>44958.798842592587</c:v>
                </c:pt>
                <c:pt idx="522">
                  <c:v>44958.802303240736</c:v>
                </c:pt>
                <c:pt idx="523">
                  <c:v>44958.805810185193</c:v>
                </c:pt>
                <c:pt idx="524">
                  <c:v>44958.809259259258</c:v>
                </c:pt>
                <c:pt idx="525">
                  <c:v>44958.812719907408</c:v>
                </c:pt>
                <c:pt idx="526">
                  <c:v>44958.816192129627</c:v>
                </c:pt>
                <c:pt idx="527">
                  <c:v>44958.819664351853</c:v>
                </c:pt>
                <c:pt idx="528">
                  <c:v>44958.823136574072</c:v>
                </c:pt>
                <c:pt idx="529">
                  <c:v>44958.826631944437</c:v>
                </c:pt>
                <c:pt idx="530">
                  <c:v>44958.830104166656</c:v>
                </c:pt>
                <c:pt idx="531">
                  <c:v>44958.833634259259</c:v>
                </c:pt>
                <c:pt idx="532">
                  <c:v>44958.837060185193</c:v>
                </c:pt>
                <c:pt idx="533">
                  <c:v>44958.840497685182</c:v>
                </c:pt>
                <c:pt idx="534">
                  <c:v>44958.843993055547</c:v>
                </c:pt>
                <c:pt idx="535">
                  <c:v>44958.847442129627</c:v>
                </c:pt>
                <c:pt idx="536">
                  <c:v>44958.850914351853</c:v>
                </c:pt>
                <c:pt idx="537">
                  <c:v>44958.854386574072</c:v>
                </c:pt>
                <c:pt idx="538">
                  <c:v>44958.857881944437</c:v>
                </c:pt>
                <c:pt idx="539">
                  <c:v>44958.861354166656</c:v>
                </c:pt>
                <c:pt idx="540">
                  <c:v>44958.86482638889</c:v>
                </c:pt>
                <c:pt idx="541">
                  <c:v>44958.868287037039</c:v>
                </c:pt>
                <c:pt idx="542">
                  <c:v>44958.871759259258</c:v>
                </c:pt>
                <c:pt idx="543">
                  <c:v>44958.875289351847</c:v>
                </c:pt>
                <c:pt idx="544">
                  <c:v>44958.878703703696</c:v>
                </c:pt>
                <c:pt idx="545">
                  <c:v>44958.882175925923</c:v>
                </c:pt>
                <c:pt idx="546">
                  <c:v>44958.885648148149</c:v>
                </c:pt>
                <c:pt idx="547">
                  <c:v>44958.889108796298</c:v>
                </c:pt>
                <c:pt idx="548">
                  <c:v>44958.892581018517</c:v>
                </c:pt>
                <c:pt idx="549">
                  <c:v>44958.896064814813</c:v>
                </c:pt>
                <c:pt idx="550">
                  <c:v>44958.899525462963</c:v>
                </c:pt>
                <c:pt idx="551">
                  <c:v>44958.903020833342</c:v>
                </c:pt>
                <c:pt idx="552">
                  <c:v>44958.906493055547</c:v>
                </c:pt>
                <c:pt idx="553">
                  <c:v>44958.909942129627</c:v>
                </c:pt>
                <c:pt idx="554">
                  <c:v>44958.913425925923</c:v>
                </c:pt>
                <c:pt idx="555">
                  <c:v>44958.916979166657</c:v>
                </c:pt>
                <c:pt idx="556">
                  <c:v>44958.920439814807</c:v>
                </c:pt>
                <c:pt idx="557">
                  <c:v>44958.923854166656</c:v>
                </c:pt>
                <c:pt idx="558">
                  <c:v>44958.92732638889</c:v>
                </c:pt>
                <c:pt idx="559">
                  <c:v>44958.930798611109</c:v>
                </c:pt>
                <c:pt idx="560">
                  <c:v>44958.934270833342</c:v>
                </c:pt>
                <c:pt idx="561">
                  <c:v>44958.937731481477</c:v>
                </c:pt>
                <c:pt idx="562">
                  <c:v>44958.941238425927</c:v>
                </c:pt>
                <c:pt idx="563">
                  <c:v>44958.944687499999</c:v>
                </c:pt>
                <c:pt idx="564">
                  <c:v>44958.948159722233</c:v>
                </c:pt>
                <c:pt idx="565">
                  <c:v>44958.951643518521</c:v>
                </c:pt>
                <c:pt idx="566">
                  <c:v>44958.955138888887</c:v>
                </c:pt>
                <c:pt idx="567">
                  <c:v>44958.958668981482</c:v>
                </c:pt>
                <c:pt idx="568">
                  <c:v>44958.962129629632</c:v>
                </c:pt>
                <c:pt idx="569">
                  <c:v>44958.965509259258</c:v>
                </c:pt>
                <c:pt idx="570">
                  <c:v>44958.968981481477</c:v>
                </c:pt>
                <c:pt idx="571">
                  <c:v>44958.97246527778</c:v>
                </c:pt>
                <c:pt idx="572">
                  <c:v>44958.975914351853</c:v>
                </c:pt>
                <c:pt idx="573">
                  <c:v>44958.979398148149</c:v>
                </c:pt>
                <c:pt idx="574">
                  <c:v>44958.982870370368</c:v>
                </c:pt>
                <c:pt idx="575">
                  <c:v>44958.986342592587</c:v>
                </c:pt>
                <c:pt idx="576">
                  <c:v>44958.989814814813</c:v>
                </c:pt>
                <c:pt idx="577">
                  <c:v>44958.993298611109</c:v>
                </c:pt>
                <c:pt idx="578">
                  <c:v>44958.996770833342</c:v>
                </c:pt>
                <c:pt idx="579">
                  <c:v>44959.000335648147</c:v>
                </c:pt>
                <c:pt idx="580">
                  <c:v>44959.00377314815</c:v>
                </c:pt>
                <c:pt idx="581">
                  <c:v>44959.007175925923</c:v>
                </c:pt>
                <c:pt idx="582">
                  <c:v>44959.010648148149</c:v>
                </c:pt>
                <c:pt idx="583">
                  <c:v>44959.014120370368</c:v>
                </c:pt>
                <c:pt idx="584">
                  <c:v>44959.017592592587</c:v>
                </c:pt>
                <c:pt idx="585">
                  <c:v>44959.02107638889</c:v>
                </c:pt>
                <c:pt idx="586">
                  <c:v>44959.024560185193</c:v>
                </c:pt>
                <c:pt idx="587">
                  <c:v>44959.028043981481</c:v>
                </c:pt>
                <c:pt idx="588">
                  <c:v>44959.031493055547</c:v>
                </c:pt>
                <c:pt idx="589">
                  <c:v>44959.03497685185</c:v>
                </c:pt>
                <c:pt idx="590">
                  <c:v>44959.038449074083</c:v>
                </c:pt>
                <c:pt idx="591">
                  <c:v>44959.041979166657</c:v>
                </c:pt>
                <c:pt idx="592">
                  <c:v>44959.045381944437</c:v>
                </c:pt>
                <c:pt idx="593">
                  <c:v>44959.04886574074</c:v>
                </c:pt>
                <c:pt idx="594">
                  <c:v>44959.052303240736</c:v>
                </c:pt>
                <c:pt idx="595">
                  <c:v>44959.055810185193</c:v>
                </c:pt>
                <c:pt idx="596">
                  <c:v>44959.059259259258</c:v>
                </c:pt>
                <c:pt idx="597">
                  <c:v>44959.062731481477</c:v>
                </c:pt>
                <c:pt idx="598">
                  <c:v>44959.066192129627</c:v>
                </c:pt>
                <c:pt idx="599">
                  <c:v>44959.069687499999</c:v>
                </c:pt>
                <c:pt idx="600">
                  <c:v>44959.073148148149</c:v>
                </c:pt>
                <c:pt idx="601">
                  <c:v>44959.076631944437</c:v>
                </c:pt>
                <c:pt idx="602">
                  <c:v>44959.08011574074</c:v>
                </c:pt>
                <c:pt idx="603">
                  <c:v>44959.083634259259</c:v>
                </c:pt>
                <c:pt idx="604">
                  <c:v>44959.087071759262</c:v>
                </c:pt>
                <c:pt idx="605">
                  <c:v>44959.090567129628</c:v>
                </c:pt>
                <c:pt idx="606">
                  <c:v>44959.093993055547</c:v>
                </c:pt>
                <c:pt idx="607">
                  <c:v>44959.097488425927</c:v>
                </c:pt>
                <c:pt idx="608">
                  <c:v>44959.100902777784</c:v>
                </c:pt>
                <c:pt idx="609">
                  <c:v>44959.104386574072</c:v>
                </c:pt>
                <c:pt idx="610">
                  <c:v>44959.107881944437</c:v>
                </c:pt>
                <c:pt idx="611">
                  <c:v>44959.111342592587</c:v>
                </c:pt>
                <c:pt idx="612">
                  <c:v>44959.114814814813</c:v>
                </c:pt>
                <c:pt idx="613">
                  <c:v>44959.118275462963</c:v>
                </c:pt>
                <c:pt idx="614">
                  <c:v>44959.121770833342</c:v>
                </c:pt>
                <c:pt idx="615">
                  <c:v>44959.1253125</c:v>
                </c:pt>
                <c:pt idx="616">
                  <c:v>44959.12872685185</c:v>
                </c:pt>
                <c:pt idx="617">
                  <c:v>44959.132175925923</c:v>
                </c:pt>
                <c:pt idx="618">
                  <c:v>44959.135659722233</c:v>
                </c:pt>
                <c:pt idx="619">
                  <c:v>44959.139120370368</c:v>
                </c:pt>
                <c:pt idx="620">
                  <c:v>44959.142569444448</c:v>
                </c:pt>
                <c:pt idx="621">
                  <c:v>44959.146064814813</c:v>
                </c:pt>
                <c:pt idx="622">
                  <c:v>44959.149525462963</c:v>
                </c:pt>
                <c:pt idx="623">
                  <c:v>44959.153020833342</c:v>
                </c:pt>
                <c:pt idx="624">
                  <c:v>44959.156493055547</c:v>
                </c:pt>
                <c:pt idx="625">
                  <c:v>44959.15996527778</c:v>
                </c:pt>
                <c:pt idx="626">
                  <c:v>44959.163437499999</c:v>
                </c:pt>
                <c:pt idx="627">
                  <c:v>44959.167002314818</c:v>
                </c:pt>
                <c:pt idx="628">
                  <c:v>44959.170405092591</c:v>
                </c:pt>
                <c:pt idx="629">
                  <c:v>44959.173877314817</c:v>
                </c:pt>
                <c:pt idx="630">
                  <c:v>44959.177361111113</c:v>
                </c:pt>
                <c:pt idx="631">
                  <c:v>44959.180810185193</c:v>
                </c:pt>
                <c:pt idx="632">
                  <c:v>44959.184282407397</c:v>
                </c:pt>
                <c:pt idx="633">
                  <c:v>44959.1878125</c:v>
                </c:pt>
                <c:pt idx="634">
                  <c:v>44959.191203703696</c:v>
                </c:pt>
                <c:pt idx="635">
                  <c:v>44959.194675925923</c:v>
                </c:pt>
                <c:pt idx="636">
                  <c:v>44959.198171296302</c:v>
                </c:pt>
                <c:pt idx="637">
                  <c:v>44959.201620370368</c:v>
                </c:pt>
                <c:pt idx="638">
                  <c:v>44959.205104166656</c:v>
                </c:pt>
                <c:pt idx="639">
                  <c:v>44959.208668981482</c:v>
                </c:pt>
                <c:pt idx="640">
                  <c:v>44959.212071759262</c:v>
                </c:pt>
                <c:pt idx="641">
                  <c:v>44959.215509259258</c:v>
                </c:pt>
                <c:pt idx="642">
                  <c:v>44959.218958333331</c:v>
                </c:pt>
                <c:pt idx="643">
                  <c:v>44959.22246527778</c:v>
                </c:pt>
                <c:pt idx="644">
                  <c:v>44959.225914351853</c:v>
                </c:pt>
                <c:pt idx="645">
                  <c:v>44959.229398148149</c:v>
                </c:pt>
                <c:pt idx="646">
                  <c:v>44959.232881944437</c:v>
                </c:pt>
                <c:pt idx="647">
                  <c:v>44959.236354166656</c:v>
                </c:pt>
                <c:pt idx="648">
                  <c:v>44959.239814814813</c:v>
                </c:pt>
                <c:pt idx="649">
                  <c:v>44959.243275462963</c:v>
                </c:pt>
                <c:pt idx="650">
                  <c:v>44959.246770833342</c:v>
                </c:pt>
                <c:pt idx="651">
                  <c:v>44959.250254629631</c:v>
                </c:pt>
                <c:pt idx="652">
                  <c:v>44959.25372685185</c:v>
                </c:pt>
                <c:pt idx="653">
                  <c:v>44959.257175925923</c:v>
                </c:pt>
                <c:pt idx="654">
                  <c:v>44959.260659722233</c:v>
                </c:pt>
                <c:pt idx="655">
                  <c:v>44959.264131944437</c:v>
                </c:pt>
                <c:pt idx="656">
                  <c:v>44959.267581018517</c:v>
                </c:pt>
                <c:pt idx="657">
                  <c:v>44959.271053240736</c:v>
                </c:pt>
                <c:pt idx="658">
                  <c:v>44959.274525462963</c:v>
                </c:pt>
                <c:pt idx="659">
                  <c:v>44959.278020833342</c:v>
                </c:pt>
                <c:pt idx="660">
                  <c:v>44959.281481481477</c:v>
                </c:pt>
                <c:pt idx="661">
                  <c:v>44959.284953703696</c:v>
                </c:pt>
                <c:pt idx="662">
                  <c:v>44959.288472222222</c:v>
                </c:pt>
                <c:pt idx="663">
                  <c:v>44959.291990740741</c:v>
                </c:pt>
                <c:pt idx="664">
                  <c:v>44959.295381944437</c:v>
                </c:pt>
                <c:pt idx="665">
                  <c:v>44959.29886574074</c:v>
                </c:pt>
                <c:pt idx="666">
                  <c:v>44959.30232638889</c:v>
                </c:pt>
                <c:pt idx="667">
                  <c:v>44959.305787037039</c:v>
                </c:pt>
                <c:pt idx="668">
                  <c:v>44959.309270833342</c:v>
                </c:pt>
                <c:pt idx="669">
                  <c:v>44959.312754629631</c:v>
                </c:pt>
                <c:pt idx="670">
                  <c:v>44959.31621527778</c:v>
                </c:pt>
                <c:pt idx="671">
                  <c:v>44959.319664351853</c:v>
                </c:pt>
                <c:pt idx="672">
                  <c:v>44959.323125000003</c:v>
                </c:pt>
                <c:pt idx="673">
                  <c:v>44959.326631944437</c:v>
                </c:pt>
                <c:pt idx="674">
                  <c:v>44959.330138888887</c:v>
                </c:pt>
                <c:pt idx="675">
                  <c:v>44959.333668981482</c:v>
                </c:pt>
                <c:pt idx="676">
                  <c:v>44959.337071759262</c:v>
                </c:pt>
                <c:pt idx="677">
                  <c:v>44959.340532407397</c:v>
                </c:pt>
                <c:pt idx="678">
                  <c:v>44959.3440162037</c:v>
                </c:pt>
                <c:pt idx="679">
                  <c:v>44959.34746527778</c:v>
                </c:pt>
                <c:pt idx="680">
                  <c:v>44959.350914351853</c:v>
                </c:pt>
                <c:pt idx="681">
                  <c:v>44959.354409722233</c:v>
                </c:pt>
                <c:pt idx="682">
                  <c:v>44959.357847222222</c:v>
                </c:pt>
                <c:pt idx="683">
                  <c:v>44959.361331018517</c:v>
                </c:pt>
                <c:pt idx="684">
                  <c:v>44959.36482638889</c:v>
                </c:pt>
                <c:pt idx="685">
                  <c:v>44959.368287037039</c:v>
                </c:pt>
                <c:pt idx="686">
                  <c:v>44959.371770833342</c:v>
                </c:pt>
                <c:pt idx="687">
                  <c:v>44959.375300925924</c:v>
                </c:pt>
                <c:pt idx="688">
                  <c:v>44959.378703703696</c:v>
                </c:pt>
                <c:pt idx="689">
                  <c:v>44959.382164351853</c:v>
                </c:pt>
                <c:pt idx="690">
                  <c:v>44959.385648148149</c:v>
                </c:pt>
                <c:pt idx="691">
                  <c:v>44959.389131944437</c:v>
                </c:pt>
                <c:pt idx="692">
                  <c:v>44959.392581018517</c:v>
                </c:pt>
                <c:pt idx="693">
                  <c:v>44959.396064814813</c:v>
                </c:pt>
                <c:pt idx="694">
                  <c:v>44959.399548611109</c:v>
                </c:pt>
                <c:pt idx="695">
                  <c:v>44959.403009259258</c:v>
                </c:pt>
                <c:pt idx="696">
                  <c:v>44959.406493055547</c:v>
                </c:pt>
                <c:pt idx="697">
                  <c:v>44959.409942129627</c:v>
                </c:pt>
                <c:pt idx="698">
                  <c:v>44959.413414351853</c:v>
                </c:pt>
                <c:pt idx="699">
                  <c:v>44959.416990740741</c:v>
                </c:pt>
                <c:pt idx="700">
                  <c:v>44959.420393518521</c:v>
                </c:pt>
                <c:pt idx="701">
                  <c:v>44959.423831018517</c:v>
                </c:pt>
                <c:pt idx="702">
                  <c:v>44959.427303240736</c:v>
                </c:pt>
                <c:pt idx="703">
                  <c:v>44959.430798611109</c:v>
                </c:pt>
                <c:pt idx="704">
                  <c:v>44959.434259259258</c:v>
                </c:pt>
                <c:pt idx="705">
                  <c:v>44959.437719907408</c:v>
                </c:pt>
                <c:pt idx="706">
                  <c:v>44959.441203703696</c:v>
                </c:pt>
                <c:pt idx="707">
                  <c:v>44959.444675925923</c:v>
                </c:pt>
                <c:pt idx="708">
                  <c:v>44959.448148148149</c:v>
                </c:pt>
                <c:pt idx="709">
                  <c:v>44959.451620370368</c:v>
                </c:pt>
                <c:pt idx="710">
                  <c:v>44959.455127314817</c:v>
                </c:pt>
                <c:pt idx="711">
                  <c:v>44959.458645833343</c:v>
                </c:pt>
                <c:pt idx="712">
                  <c:v>44959.462048611109</c:v>
                </c:pt>
                <c:pt idx="713">
                  <c:v>44959.465520833342</c:v>
                </c:pt>
                <c:pt idx="714">
                  <c:v>44959.468981481477</c:v>
                </c:pt>
                <c:pt idx="715">
                  <c:v>44959.47247685185</c:v>
                </c:pt>
                <c:pt idx="716">
                  <c:v>44959.475925925923</c:v>
                </c:pt>
                <c:pt idx="717">
                  <c:v>44959.479421296302</c:v>
                </c:pt>
                <c:pt idx="718">
                  <c:v>44959.482905092591</c:v>
                </c:pt>
                <c:pt idx="719">
                  <c:v>44959.486342592587</c:v>
                </c:pt>
                <c:pt idx="720">
                  <c:v>44959.48982638889</c:v>
                </c:pt>
                <c:pt idx="721">
                  <c:v>44959.493310185193</c:v>
                </c:pt>
                <c:pt idx="722">
                  <c:v>44959.496770833342</c:v>
                </c:pt>
                <c:pt idx="723">
                  <c:v>44959.500289351847</c:v>
                </c:pt>
                <c:pt idx="724">
                  <c:v>44959.50372685185</c:v>
                </c:pt>
                <c:pt idx="725">
                  <c:v>44959.507187499999</c:v>
                </c:pt>
                <c:pt idx="726">
                  <c:v>44959.510636574072</c:v>
                </c:pt>
                <c:pt idx="727">
                  <c:v>44959.514131944437</c:v>
                </c:pt>
                <c:pt idx="728">
                  <c:v>44959.517604166656</c:v>
                </c:pt>
                <c:pt idx="729">
                  <c:v>44959.521087962959</c:v>
                </c:pt>
                <c:pt idx="730">
                  <c:v>44959.524594907409</c:v>
                </c:pt>
                <c:pt idx="731">
                  <c:v>44959.528020833342</c:v>
                </c:pt>
                <c:pt idx="732">
                  <c:v>44959.531493055547</c:v>
                </c:pt>
                <c:pt idx="733">
                  <c:v>44959.53496527778</c:v>
                </c:pt>
                <c:pt idx="734">
                  <c:v>44959.538449074083</c:v>
                </c:pt>
                <c:pt idx="735">
                  <c:v>44959.541967592602</c:v>
                </c:pt>
                <c:pt idx="736">
                  <c:v>44959.545393518521</c:v>
                </c:pt>
                <c:pt idx="737">
                  <c:v>44959.548854166656</c:v>
                </c:pt>
                <c:pt idx="738">
                  <c:v>44959.552314814813</c:v>
                </c:pt>
                <c:pt idx="739">
                  <c:v>44959.555810185193</c:v>
                </c:pt>
                <c:pt idx="740">
                  <c:v>44959.559282407397</c:v>
                </c:pt>
                <c:pt idx="741">
                  <c:v>44959.562731481477</c:v>
                </c:pt>
                <c:pt idx="742">
                  <c:v>44959.56621527778</c:v>
                </c:pt>
                <c:pt idx="743">
                  <c:v>44959.569710648153</c:v>
                </c:pt>
                <c:pt idx="744">
                  <c:v>44959.573171296302</c:v>
                </c:pt>
                <c:pt idx="745">
                  <c:v>44959.576620370368</c:v>
                </c:pt>
                <c:pt idx="746">
                  <c:v>44959.580104166656</c:v>
                </c:pt>
                <c:pt idx="747">
                  <c:v>44959.583622685182</c:v>
                </c:pt>
                <c:pt idx="748">
                  <c:v>44959.587071759262</c:v>
                </c:pt>
                <c:pt idx="749">
                  <c:v>44959.590509259258</c:v>
                </c:pt>
                <c:pt idx="750">
                  <c:v>44959.593981481477</c:v>
                </c:pt>
                <c:pt idx="751">
                  <c:v>44959.59746527778</c:v>
                </c:pt>
                <c:pt idx="752">
                  <c:v>44959.600937499999</c:v>
                </c:pt>
                <c:pt idx="753">
                  <c:v>44959.604398148149</c:v>
                </c:pt>
                <c:pt idx="754">
                  <c:v>44959.607881944437</c:v>
                </c:pt>
                <c:pt idx="755">
                  <c:v>44959.611354166656</c:v>
                </c:pt>
                <c:pt idx="756">
                  <c:v>44959.614803240736</c:v>
                </c:pt>
                <c:pt idx="757">
                  <c:v>44959.618298611109</c:v>
                </c:pt>
                <c:pt idx="758">
                  <c:v>44959.621793981481</c:v>
                </c:pt>
                <c:pt idx="759">
                  <c:v>44959.625243055547</c:v>
                </c:pt>
                <c:pt idx="760">
                  <c:v>44959.628668981481</c:v>
                </c:pt>
                <c:pt idx="761">
                  <c:v>44959.632141203707</c:v>
                </c:pt>
                <c:pt idx="762">
                  <c:v>44959.635613425933</c:v>
                </c:pt>
                <c:pt idx="763">
                  <c:v>44959.639097222222</c:v>
                </c:pt>
                <c:pt idx="764">
                  <c:v>44959.642534722218</c:v>
                </c:pt>
                <c:pt idx="765">
                  <c:v>44959.64603009259</c:v>
                </c:pt>
                <c:pt idx="766">
                  <c:v>44959.649525462963</c:v>
                </c:pt>
                <c:pt idx="767">
                  <c:v>44959.653009259258</c:v>
                </c:pt>
                <c:pt idx="768">
                  <c:v>44959.656458333331</c:v>
                </c:pt>
                <c:pt idx="769">
                  <c:v>44959.659942129627</c:v>
                </c:pt>
                <c:pt idx="770">
                  <c:v>44959.663414351853</c:v>
                </c:pt>
                <c:pt idx="771">
                  <c:v>44959.666921296302</c:v>
                </c:pt>
                <c:pt idx="772">
                  <c:v>44959.670347222222</c:v>
                </c:pt>
                <c:pt idx="773">
                  <c:v>44959.673807870371</c:v>
                </c:pt>
                <c:pt idx="774">
                  <c:v>44959.677291666667</c:v>
                </c:pt>
                <c:pt idx="775">
                  <c:v>44959.680775462963</c:v>
                </c:pt>
                <c:pt idx="776">
                  <c:v>44959.684224537043</c:v>
                </c:pt>
                <c:pt idx="777">
                  <c:v>44959.687731481477</c:v>
                </c:pt>
                <c:pt idx="778">
                  <c:v>44959.691192129627</c:v>
                </c:pt>
                <c:pt idx="779">
                  <c:v>44959.694652777784</c:v>
                </c:pt>
                <c:pt idx="780">
                  <c:v>44959.698113425933</c:v>
                </c:pt>
                <c:pt idx="781">
                  <c:v>44959.701597222222</c:v>
                </c:pt>
                <c:pt idx="782">
                  <c:v>44959.705069444448</c:v>
                </c:pt>
                <c:pt idx="783">
                  <c:v>44959.70857638889</c:v>
                </c:pt>
                <c:pt idx="784">
                  <c:v>44959.712025462963</c:v>
                </c:pt>
                <c:pt idx="785">
                  <c:v>44959.715486111112</c:v>
                </c:pt>
                <c:pt idx="786">
                  <c:v>44959.718946759262</c:v>
                </c:pt>
                <c:pt idx="787">
                  <c:v>44959.722430555557</c:v>
                </c:pt>
                <c:pt idx="788">
                  <c:v>44959.725891203707</c:v>
                </c:pt>
                <c:pt idx="789">
                  <c:v>44959.729375000003</c:v>
                </c:pt>
                <c:pt idx="790">
                  <c:v>44959.732835648138</c:v>
                </c:pt>
                <c:pt idx="791">
                  <c:v>44959.736331018517</c:v>
                </c:pt>
                <c:pt idx="792">
                  <c:v>44959.73978009259</c:v>
                </c:pt>
                <c:pt idx="793">
                  <c:v>44959.743252314824</c:v>
                </c:pt>
                <c:pt idx="794">
                  <c:v>44959.746736111112</c:v>
                </c:pt>
                <c:pt idx="795">
                  <c:v>44959.750277777777</c:v>
                </c:pt>
                <c:pt idx="796">
                  <c:v>44959.753680555557</c:v>
                </c:pt>
                <c:pt idx="797">
                  <c:v>44959.757152777784</c:v>
                </c:pt>
                <c:pt idx="798">
                  <c:v>44959.760625000003</c:v>
                </c:pt>
                <c:pt idx="799">
                  <c:v>44959.764085648138</c:v>
                </c:pt>
                <c:pt idx="800">
                  <c:v>44959.767557870371</c:v>
                </c:pt>
                <c:pt idx="801">
                  <c:v>44959.771041666667</c:v>
                </c:pt>
                <c:pt idx="802">
                  <c:v>44959.774502314824</c:v>
                </c:pt>
                <c:pt idx="803">
                  <c:v>44959.777986111112</c:v>
                </c:pt>
                <c:pt idx="804">
                  <c:v>44959.781458333331</c:v>
                </c:pt>
                <c:pt idx="805">
                  <c:v>44959.784942129627</c:v>
                </c:pt>
                <c:pt idx="806">
                  <c:v>44959.788402777784</c:v>
                </c:pt>
                <c:pt idx="807">
                  <c:v>44959.791956018518</c:v>
                </c:pt>
                <c:pt idx="808">
                  <c:v>44959.795358796298</c:v>
                </c:pt>
                <c:pt idx="809">
                  <c:v>44959.798819444448</c:v>
                </c:pt>
                <c:pt idx="810">
                  <c:v>44959.802291666667</c:v>
                </c:pt>
                <c:pt idx="811">
                  <c:v>44959.805763888893</c:v>
                </c:pt>
                <c:pt idx="812">
                  <c:v>44959.809224537043</c:v>
                </c:pt>
                <c:pt idx="813">
                  <c:v>44959.812696759262</c:v>
                </c:pt>
                <c:pt idx="814">
                  <c:v>44959.816168981481</c:v>
                </c:pt>
                <c:pt idx="815">
                  <c:v>44959.819652777784</c:v>
                </c:pt>
                <c:pt idx="816">
                  <c:v>44959.823113425933</c:v>
                </c:pt>
                <c:pt idx="817">
                  <c:v>44959.826585648138</c:v>
                </c:pt>
                <c:pt idx="818">
                  <c:v>44959.830069444448</c:v>
                </c:pt>
                <c:pt idx="819">
                  <c:v>44959.833587962959</c:v>
                </c:pt>
                <c:pt idx="820">
                  <c:v>44959.837013888893</c:v>
                </c:pt>
                <c:pt idx="821">
                  <c:v>44959.840497685182</c:v>
                </c:pt>
                <c:pt idx="822">
                  <c:v>44959.843969907408</c:v>
                </c:pt>
                <c:pt idx="823">
                  <c:v>44959.847418981481</c:v>
                </c:pt>
                <c:pt idx="824">
                  <c:v>44959.85087962963</c:v>
                </c:pt>
                <c:pt idx="825">
                  <c:v>44959.854363425933</c:v>
                </c:pt>
                <c:pt idx="826">
                  <c:v>44959.857858796298</c:v>
                </c:pt>
                <c:pt idx="827">
                  <c:v>44959.861319444448</c:v>
                </c:pt>
                <c:pt idx="828">
                  <c:v>44959.86478009259</c:v>
                </c:pt>
                <c:pt idx="829">
                  <c:v>44959.86822916667</c:v>
                </c:pt>
                <c:pt idx="830">
                  <c:v>44959.871736111112</c:v>
                </c:pt>
                <c:pt idx="831">
                  <c:v>44959.8752662037</c:v>
                </c:pt>
                <c:pt idx="832">
                  <c:v>44959.878680555557</c:v>
                </c:pt>
                <c:pt idx="833">
                  <c:v>44959.88212962963</c:v>
                </c:pt>
                <c:pt idx="834">
                  <c:v>44959.885613425933</c:v>
                </c:pt>
                <c:pt idx="835">
                  <c:v>44959.889085648138</c:v>
                </c:pt>
                <c:pt idx="836">
                  <c:v>44959.892569444448</c:v>
                </c:pt>
                <c:pt idx="837">
                  <c:v>44959.896041666667</c:v>
                </c:pt>
                <c:pt idx="838">
                  <c:v>44959.899525462963</c:v>
                </c:pt>
                <c:pt idx="839">
                  <c:v>44959.902986111112</c:v>
                </c:pt>
                <c:pt idx="840">
                  <c:v>44959.906446759262</c:v>
                </c:pt>
                <c:pt idx="841">
                  <c:v>44959.909942129627</c:v>
                </c:pt>
                <c:pt idx="842">
                  <c:v>44959.913391203707</c:v>
                </c:pt>
                <c:pt idx="843">
                  <c:v>44959.916967592602</c:v>
                </c:pt>
                <c:pt idx="844">
                  <c:v>44959.920381944437</c:v>
                </c:pt>
                <c:pt idx="845">
                  <c:v>44959.923831018517</c:v>
                </c:pt>
                <c:pt idx="846">
                  <c:v>44959.927303240736</c:v>
                </c:pt>
                <c:pt idx="847">
                  <c:v>44959.930798611109</c:v>
                </c:pt>
                <c:pt idx="848">
                  <c:v>44959.934236111112</c:v>
                </c:pt>
                <c:pt idx="849">
                  <c:v>44959.937708333331</c:v>
                </c:pt>
                <c:pt idx="850">
                  <c:v>44959.941192129627</c:v>
                </c:pt>
                <c:pt idx="851">
                  <c:v>44959.944664351853</c:v>
                </c:pt>
                <c:pt idx="852">
                  <c:v>44959.948101851849</c:v>
                </c:pt>
                <c:pt idx="853">
                  <c:v>44959.951631944437</c:v>
                </c:pt>
                <c:pt idx="854">
                  <c:v>44959.955081018517</c:v>
                </c:pt>
                <c:pt idx="855">
                  <c:v>44959.958611111113</c:v>
                </c:pt>
                <c:pt idx="856">
                  <c:v>44959.962025462963</c:v>
                </c:pt>
                <c:pt idx="857">
                  <c:v>44959.965474537043</c:v>
                </c:pt>
                <c:pt idx="858">
                  <c:v>44959.968935185178</c:v>
                </c:pt>
                <c:pt idx="859">
                  <c:v>44959.972453703696</c:v>
                </c:pt>
                <c:pt idx="860">
                  <c:v>44959.975891203707</c:v>
                </c:pt>
                <c:pt idx="861">
                  <c:v>44959.979363425933</c:v>
                </c:pt>
                <c:pt idx="862">
                  <c:v>44959.982858796298</c:v>
                </c:pt>
                <c:pt idx="863">
                  <c:v>44959.986319444448</c:v>
                </c:pt>
                <c:pt idx="864">
                  <c:v>44959.989791666667</c:v>
                </c:pt>
                <c:pt idx="865">
                  <c:v>44959.993275462963</c:v>
                </c:pt>
                <c:pt idx="866">
                  <c:v>44959.996736111112</c:v>
                </c:pt>
              </c:numCache>
            </c:numRef>
          </c:xVal>
          <c:yVal>
            <c:numRef>
              <c:f>Sheet1!$J$2:$J$868</c:f>
              <c:numCache>
                <c:formatCode>General</c:formatCode>
                <c:ptCount val="867"/>
                <c:pt idx="0">
                  <c:v>14849.134765625</c:v>
                </c:pt>
                <c:pt idx="1">
                  <c:v>14577.759765625</c:v>
                </c:pt>
                <c:pt idx="2">
                  <c:v>14551.283203125</c:v>
                </c:pt>
                <c:pt idx="3">
                  <c:v>14905.9248046875</c:v>
                </c:pt>
                <c:pt idx="4">
                  <c:v>14926.7353515625</c:v>
                </c:pt>
                <c:pt idx="5">
                  <c:v>14887.349609375</c:v>
                </c:pt>
                <c:pt idx="6">
                  <c:v>14604.107421875</c:v>
                </c:pt>
                <c:pt idx="7">
                  <c:v>15257.6572265625</c:v>
                </c:pt>
                <c:pt idx="8">
                  <c:v>15536.2197265625</c:v>
                </c:pt>
                <c:pt idx="9">
                  <c:v>15762.0869140625</c:v>
                </c:pt>
                <c:pt idx="10">
                  <c:v>16035.0390625</c:v>
                </c:pt>
                <c:pt idx="11">
                  <c:v>15852.0634765625</c:v>
                </c:pt>
                <c:pt idx="12">
                  <c:v>15856.1142578125</c:v>
                </c:pt>
                <c:pt idx="13">
                  <c:v>16164.4443359375</c:v>
                </c:pt>
                <c:pt idx="14">
                  <c:v>16043.224609375</c:v>
                </c:pt>
                <c:pt idx="15">
                  <c:v>15883.8515625</c:v>
                </c:pt>
                <c:pt idx="16">
                  <c:v>15816.1171875</c:v>
                </c:pt>
                <c:pt idx="17">
                  <c:v>15813.546875</c:v>
                </c:pt>
                <c:pt idx="18">
                  <c:v>15888.197265625</c:v>
                </c:pt>
                <c:pt idx="19">
                  <c:v>16046.1181640625</c:v>
                </c:pt>
                <c:pt idx="20">
                  <c:v>16113.3544921875</c:v>
                </c:pt>
                <c:pt idx="21">
                  <c:v>16121.2236328125</c:v>
                </c:pt>
                <c:pt idx="22">
                  <c:v>15953.0576171875</c:v>
                </c:pt>
                <c:pt idx="23">
                  <c:v>16064.3740234375</c:v>
                </c:pt>
                <c:pt idx="24">
                  <c:v>15948.2216796875</c:v>
                </c:pt>
                <c:pt idx="25">
                  <c:v>15490.85546875</c:v>
                </c:pt>
                <c:pt idx="26">
                  <c:v>15990.787109375</c:v>
                </c:pt>
                <c:pt idx="27">
                  <c:v>15629.408203125</c:v>
                </c:pt>
                <c:pt idx="28">
                  <c:v>15999.32421875</c:v>
                </c:pt>
                <c:pt idx="29">
                  <c:v>15970.787109375</c:v>
                </c:pt>
                <c:pt idx="30">
                  <c:v>16008.791015625</c:v>
                </c:pt>
                <c:pt idx="31">
                  <c:v>16114.8291015625</c:v>
                </c:pt>
                <c:pt idx="32">
                  <c:v>16125.6298828125</c:v>
                </c:pt>
                <c:pt idx="33">
                  <c:v>16175.0302734375</c:v>
                </c:pt>
                <c:pt idx="34">
                  <c:v>16217.6015625</c:v>
                </c:pt>
                <c:pt idx="35">
                  <c:v>16447.0771484375</c:v>
                </c:pt>
                <c:pt idx="36">
                  <c:v>16584.2431640625</c:v>
                </c:pt>
                <c:pt idx="37">
                  <c:v>16629.85546875</c:v>
                </c:pt>
                <c:pt idx="38">
                  <c:v>16600.3603515625</c:v>
                </c:pt>
                <c:pt idx="39">
                  <c:v>16533.9951171875</c:v>
                </c:pt>
                <c:pt idx="40">
                  <c:v>16401.1865234375</c:v>
                </c:pt>
                <c:pt idx="41">
                  <c:v>16356.5625</c:v>
                </c:pt>
                <c:pt idx="42">
                  <c:v>16112.96875</c:v>
                </c:pt>
                <c:pt idx="43">
                  <c:v>15906.4150390625</c:v>
                </c:pt>
                <c:pt idx="44">
                  <c:v>15907.470703125</c:v>
                </c:pt>
                <c:pt idx="45">
                  <c:v>15960.6962890625</c:v>
                </c:pt>
                <c:pt idx="46">
                  <c:v>15826.1162109375</c:v>
                </c:pt>
                <c:pt idx="47">
                  <c:v>15488.1640625</c:v>
                </c:pt>
                <c:pt idx="48">
                  <c:v>15761.8125</c:v>
                </c:pt>
                <c:pt idx="49">
                  <c:v>15679.45703125</c:v>
                </c:pt>
                <c:pt idx="50">
                  <c:v>15583.296875</c:v>
                </c:pt>
                <c:pt idx="51">
                  <c:v>15597.1005859375</c:v>
                </c:pt>
                <c:pt idx="52">
                  <c:v>15655.375</c:v>
                </c:pt>
                <c:pt idx="53">
                  <c:v>15690.826171875</c:v>
                </c:pt>
                <c:pt idx="54">
                  <c:v>15519.10546875</c:v>
                </c:pt>
                <c:pt idx="55">
                  <c:v>15563.333984375</c:v>
                </c:pt>
                <c:pt idx="56">
                  <c:v>15389.3623046875</c:v>
                </c:pt>
                <c:pt idx="57">
                  <c:v>15471.7919921875</c:v>
                </c:pt>
                <c:pt idx="58">
                  <c:v>15632.1279296875</c:v>
                </c:pt>
                <c:pt idx="59">
                  <c:v>15805.767578125</c:v>
                </c:pt>
                <c:pt idx="60">
                  <c:v>16216.099609375</c:v>
                </c:pt>
                <c:pt idx="61">
                  <c:v>16055.5693359375</c:v>
                </c:pt>
                <c:pt idx="62">
                  <c:v>15569.52734375</c:v>
                </c:pt>
                <c:pt idx="63">
                  <c:v>15469.673828125</c:v>
                </c:pt>
                <c:pt idx="64">
                  <c:v>15497.798828125</c:v>
                </c:pt>
                <c:pt idx="65">
                  <c:v>15318.3896484375</c:v>
                </c:pt>
                <c:pt idx="66">
                  <c:v>15022.5302734375</c:v>
                </c:pt>
                <c:pt idx="67">
                  <c:v>15282.4306640625</c:v>
                </c:pt>
                <c:pt idx="68">
                  <c:v>14823.001953125</c:v>
                </c:pt>
                <c:pt idx="69">
                  <c:v>14636.830078125</c:v>
                </c:pt>
                <c:pt idx="70">
                  <c:v>14532.9736328125</c:v>
                </c:pt>
                <c:pt idx="71">
                  <c:v>14406.0498046875</c:v>
                </c:pt>
                <c:pt idx="72">
                  <c:v>14736.97265625</c:v>
                </c:pt>
                <c:pt idx="73">
                  <c:v>14464.2734375</c:v>
                </c:pt>
                <c:pt idx="74">
                  <c:v>14041.7490234375</c:v>
                </c:pt>
                <c:pt idx="75">
                  <c:v>13563.478515625</c:v>
                </c:pt>
                <c:pt idx="76">
                  <c:v>13192.6630859375</c:v>
                </c:pt>
                <c:pt idx="77">
                  <c:v>13731.6318359375</c:v>
                </c:pt>
                <c:pt idx="78">
                  <c:v>13746.3115234375</c:v>
                </c:pt>
                <c:pt idx="79">
                  <c:v>13454.8583984375</c:v>
                </c:pt>
                <c:pt idx="80">
                  <c:v>13156.1865234375</c:v>
                </c:pt>
                <c:pt idx="81">
                  <c:v>13350.783203125</c:v>
                </c:pt>
                <c:pt idx="82">
                  <c:v>13323.1064453125</c:v>
                </c:pt>
                <c:pt idx="83">
                  <c:v>13417.97265625</c:v>
                </c:pt>
                <c:pt idx="84">
                  <c:v>13429.6875</c:v>
                </c:pt>
                <c:pt idx="85">
                  <c:v>13095.9033203125</c:v>
                </c:pt>
                <c:pt idx="86">
                  <c:v>13196.154296875</c:v>
                </c:pt>
                <c:pt idx="87">
                  <c:v>13122.576171875</c:v>
                </c:pt>
                <c:pt idx="88">
                  <c:v>13087.0810546875</c:v>
                </c:pt>
                <c:pt idx="89">
                  <c:v>12989.580078125</c:v>
                </c:pt>
                <c:pt idx="90">
                  <c:v>12787.26171875</c:v>
                </c:pt>
                <c:pt idx="91">
                  <c:v>12715.2177734375</c:v>
                </c:pt>
                <c:pt idx="92">
                  <c:v>12197.7041015625</c:v>
                </c:pt>
                <c:pt idx="93">
                  <c:v>11910.5927734375</c:v>
                </c:pt>
                <c:pt idx="94">
                  <c:v>11929.86328125</c:v>
                </c:pt>
                <c:pt idx="95">
                  <c:v>12195.552734375</c:v>
                </c:pt>
                <c:pt idx="96">
                  <c:v>12205.1865234375</c:v>
                </c:pt>
                <c:pt idx="97">
                  <c:v>12371.8623046875</c:v>
                </c:pt>
                <c:pt idx="98">
                  <c:v>12275.734375</c:v>
                </c:pt>
                <c:pt idx="99">
                  <c:v>12144.1748046875</c:v>
                </c:pt>
                <c:pt idx="100">
                  <c:v>12193.0732421875</c:v>
                </c:pt>
                <c:pt idx="101">
                  <c:v>12089.443359375</c:v>
                </c:pt>
                <c:pt idx="102">
                  <c:v>11804.1220703125</c:v>
                </c:pt>
                <c:pt idx="103">
                  <c:v>12113.2421875</c:v>
                </c:pt>
                <c:pt idx="104">
                  <c:v>12468.9775390625</c:v>
                </c:pt>
                <c:pt idx="105">
                  <c:v>12507.875</c:v>
                </c:pt>
                <c:pt idx="106">
                  <c:v>12413.435546875</c:v>
                </c:pt>
                <c:pt idx="107">
                  <c:v>12147.083984375</c:v>
                </c:pt>
                <c:pt idx="108">
                  <c:v>12093.05859375</c:v>
                </c:pt>
                <c:pt idx="109">
                  <c:v>12135.451171875</c:v>
                </c:pt>
                <c:pt idx="110">
                  <c:v>12250.318359375</c:v>
                </c:pt>
                <c:pt idx="111">
                  <c:v>12052.5546875</c:v>
                </c:pt>
                <c:pt idx="112">
                  <c:v>12201.763671875</c:v>
                </c:pt>
                <c:pt idx="113">
                  <c:v>12250.8759765625</c:v>
                </c:pt>
                <c:pt idx="114">
                  <c:v>12078.275390625</c:v>
                </c:pt>
                <c:pt idx="115">
                  <c:v>12183.2724609375</c:v>
                </c:pt>
                <c:pt idx="116">
                  <c:v>11800.4775390625</c:v>
                </c:pt>
                <c:pt idx="117">
                  <c:v>11485.9609375</c:v>
                </c:pt>
                <c:pt idx="118">
                  <c:v>11590.8447265625</c:v>
                </c:pt>
                <c:pt idx="119">
                  <c:v>12074.3525390625</c:v>
                </c:pt>
                <c:pt idx="120">
                  <c:v>12058.28125</c:v>
                </c:pt>
                <c:pt idx="121">
                  <c:v>12027.20703125</c:v>
                </c:pt>
                <c:pt idx="122">
                  <c:v>11779.40234375</c:v>
                </c:pt>
                <c:pt idx="123">
                  <c:v>11601.49609375</c:v>
                </c:pt>
                <c:pt idx="124">
                  <c:v>11746.58984375</c:v>
                </c:pt>
                <c:pt idx="125">
                  <c:v>11584.5771484375</c:v>
                </c:pt>
                <c:pt idx="126">
                  <c:v>11154.2705078125</c:v>
                </c:pt>
                <c:pt idx="127">
                  <c:v>11003.0693359375</c:v>
                </c:pt>
                <c:pt idx="128">
                  <c:v>10787.6181640625</c:v>
                </c:pt>
                <c:pt idx="129">
                  <c:v>10641.0712890625</c:v>
                </c:pt>
                <c:pt idx="130">
                  <c:v>10949.662109375</c:v>
                </c:pt>
                <c:pt idx="131">
                  <c:v>11111.1435546875</c:v>
                </c:pt>
                <c:pt idx="132">
                  <c:v>11246.65625</c:v>
                </c:pt>
                <c:pt idx="133">
                  <c:v>11489.3154296875</c:v>
                </c:pt>
                <c:pt idx="134">
                  <c:v>11543.2265625</c:v>
                </c:pt>
                <c:pt idx="135">
                  <c:v>11192.79296875</c:v>
                </c:pt>
                <c:pt idx="136">
                  <c:v>11275.4853515625</c:v>
                </c:pt>
                <c:pt idx="137">
                  <c:v>11380.7490234375</c:v>
                </c:pt>
                <c:pt idx="138">
                  <c:v>11318.6416015625</c:v>
                </c:pt>
                <c:pt idx="139">
                  <c:v>11341.037109375</c:v>
                </c:pt>
                <c:pt idx="140">
                  <c:v>11668.3095703125</c:v>
                </c:pt>
                <c:pt idx="141">
                  <c:v>11816.810546875</c:v>
                </c:pt>
                <c:pt idx="142">
                  <c:v>12041.9169921875</c:v>
                </c:pt>
                <c:pt idx="143">
                  <c:v>11979.0341796875</c:v>
                </c:pt>
                <c:pt idx="144">
                  <c:v>11903.5009765625</c:v>
                </c:pt>
                <c:pt idx="145">
                  <c:v>11833.73046875</c:v>
                </c:pt>
                <c:pt idx="146">
                  <c:v>11738.3779296875</c:v>
                </c:pt>
                <c:pt idx="147">
                  <c:v>11448.8896484375</c:v>
                </c:pt>
                <c:pt idx="148">
                  <c:v>11340.3779296875</c:v>
                </c:pt>
                <c:pt idx="149">
                  <c:v>11534.83984375</c:v>
                </c:pt>
                <c:pt idx="150">
                  <c:v>11375.5517578125</c:v>
                </c:pt>
                <c:pt idx="151">
                  <c:v>11215.921875</c:v>
                </c:pt>
                <c:pt idx="152">
                  <c:v>11467.0146484375</c:v>
                </c:pt>
                <c:pt idx="153">
                  <c:v>11543.4990234375</c:v>
                </c:pt>
                <c:pt idx="154">
                  <c:v>11769.8134765625</c:v>
                </c:pt>
                <c:pt idx="155">
                  <c:v>11881.1201171875</c:v>
                </c:pt>
                <c:pt idx="156">
                  <c:v>12126.9609375</c:v>
                </c:pt>
                <c:pt idx="157">
                  <c:v>12127.6162109375</c:v>
                </c:pt>
                <c:pt idx="158">
                  <c:v>12009.1279296875</c:v>
                </c:pt>
                <c:pt idx="159">
                  <c:v>12109.61328125</c:v>
                </c:pt>
                <c:pt idx="160">
                  <c:v>12018.783203125</c:v>
                </c:pt>
                <c:pt idx="161">
                  <c:v>11967.001953125</c:v>
                </c:pt>
                <c:pt idx="162">
                  <c:v>11793.740234375</c:v>
                </c:pt>
                <c:pt idx="163">
                  <c:v>11697</c:v>
                </c:pt>
                <c:pt idx="164">
                  <c:v>11623.5732421875</c:v>
                </c:pt>
                <c:pt idx="165">
                  <c:v>11535.70703125</c:v>
                </c:pt>
                <c:pt idx="166">
                  <c:v>11562.232421875</c:v>
                </c:pt>
                <c:pt idx="167">
                  <c:v>11925.4208984375</c:v>
                </c:pt>
                <c:pt idx="168">
                  <c:v>11871.9658203125</c:v>
                </c:pt>
                <c:pt idx="169">
                  <c:v>11762.642578125</c:v>
                </c:pt>
                <c:pt idx="170">
                  <c:v>11891.5498046875</c:v>
                </c:pt>
                <c:pt idx="171">
                  <c:v>11863.767578125</c:v>
                </c:pt>
                <c:pt idx="172">
                  <c:v>11810.533203125</c:v>
                </c:pt>
                <c:pt idx="173">
                  <c:v>12009.38671875</c:v>
                </c:pt>
                <c:pt idx="174">
                  <c:v>12091.59375</c:v>
                </c:pt>
                <c:pt idx="175">
                  <c:v>11863.8193359375</c:v>
                </c:pt>
                <c:pt idx="176">
                  <c:v>11803.36328125</c:v>
                </c:pt>
                <c:pt idx="177">
                  <c:v>11854.3388671875</c:v>
                </c:pt>
                <c:pt idx="178">
                  <c:v>11975.181640625</c:v>
                </c:pt>
                <c:pt idx="179">
                  <c:v>12052.6103515625</c:v>
                </c:pt>
                <c:pt idx="180">
                  <c:v>11952.6640625</c:v>
                </c:pt>
                <c:pt idx="181">
                  <c:v>11771.435546875</c:v>
                </c:pt>
                <c:pt idx="182">
                  <c:v>11625.1044921875</c:v>
                </c:pt>
                <c:pt idx="183">
                  <c:v>11658.8662109375</c:v>
                </c:pt>
                <c:pt idx="184">
                  <c:v>11764.0205078125</c:v>
                </c:pt>
                <c:pt idx="185">
                  <c:v>11940.9384765625</c:v>
                </c:pt>
                <c:pt idx="186">
                  <c:v>12147.638671875</c:v>
                </c:pt>
                <c:pt idx="187">
                  <c:v>11882.1865234375</c:v>
                </c:pt>
                <c:pt idx="188">
                  <c:v>11608.126953125</c:v>
                </c:pt>
                <c:pt idx="189">
                  <c:v>11638.865234375</c:v>
                </c:pt>
                <c:pt idx="190">
                  <c:v>11071.02734375</c:v>
                </c:pt>
                <c:pt idx="191">
                  <c:v>11507.7646484375</c:v>
                </c:pt>
                <c:pt idx="192">
                  <c:v>11713.181640625</c:v>
                </c:pt>
                <c:pt idx="193">
                  <c:v>11434.4130859375</c:v>
                </c:pt>
                <c:pt idx="194">
                  <c:v>11111.4736328125</c:v>
                </c:pt>
                <c:pt idx="195">
                  <c:v>11345.5087890625</c:v>
                </c:pt>
                <c:pt idx="196">
                  <c:v>11069.4462890625</c:v>
                </c:pt>
                <c:pt idx="197">
                  <c:v>10795.177734375</c:v>
                </c:pt>
                <c:pt idx="198">
                  <c:v>10460.0537109375</c:v>
                </c:pt>
                <c:pt idx="199">
                  <c:v>10708.00390625</c:v>
                </c:pt>
                <c:pt idx="200">
                  <c:v>10680.0029296875</c:v>
                </c:pt>
                <c:pt idx="201">
                  <c:v>10437.91796875</c:v>
                </c:pt>
                <c:pt idx="202">
                  <c:v>10555.873046875</c:v>
                </c:pt>
                <c:pt idx="203">
                  <c:v>10708.8984375</c:v>
                </c:pt>
                <c:pt idx="204">
                  <c:v>11231.7060546875</c:v>
                </c:pt>
                <c:pt idx="205">
                  <c:v>11588.0595703125</c:v>
                </c:pt>
                <c:pt idx="206">
                  <c:v>11203.2197265625</c:v>
                </c:pt>
                <c:pt idx="207">
                  <c:v>10966.3291015625</c:v>
                </c:pt>
                <c:pt idx="208">
                  <c:v>10907.548828125</c:v>
                </c:pt>
                <c:pt idx="209">
                  <c:v>10808.97265625</c:v>
                </c:pt>
                <c:pt idx="210">
                  <c:v>10778.99609375</c:v>
                </c:pt>
                <c:pt idx="211">
                  <c:v>10421.4404296875</c:v>
                </c:pt>
                <c:pt idx="212">
                  <c:v>10408.998046875</c:v>
                </c:pt>
                <c:pt idx="213">
                  <c:v>10276.458984375</c:v>
                </c:pt>
                <c:pt idx="214">
                  <c:v>10185.142578125</c:v>
                </c:pt>
                <c:pt idx="215">
                  <c:v>10051.0009765625</c:v>
                </c:pt>
                <c:pt idx="216">
                  <c:v>9765.927734375</c:v>
                </c:pt>
                <c:pt idx="217">
                  <c:v>9806.7783203125</c:v>
                </c:pt>
                <c:pt idx="218">
                  <c:v>9728.8046875</c:v>
                </c:pt>
                <c:pt idx="219">
                  <c:v>9789.1796875</c:v>
                </c:pt>
                <c:pt idx="220">
                  <c:v>9704.3818359375</c:v>
                </c:pt>
                <c:pt idx="221">
                  <c:v>9919.044921875</c:v>
                </c:pt>
                <c:pt idx="222">
                  <c:v>9922.26171875</c:v>
                </c:pt>
                <c:pt idx="223">
                  <c:v>9859.8330078125</c:v>
                </c:pt>
                <c:pt idx="224">
                  <c:v>9731.1591796875</c:v>
                </c:pt>
                <c:pt idx="225">
                  <c:v>9797.3994140625</c:v>
                </c:pt>
                <c:pt idx="226">
                  <c:v>9704.0986328125</c:v>
                </c:pt>
                <c:pt idx="227">
                  <c:v>10004.8486328125</c:v>
                </c:pt>
                <c:pt idx="228">
                  <c:v>10334.26171875</c:v>
                </c:pt>
                <c:pt idx="229">
                  <c:v>10373.8173828125</c:v>
                </c:pt>
                <c:pt idx="230">
                  <c:v>10316.3662109375</c:v>
                </c:pt>
                <c:pt idx="231">
                  <c:v>9887.2158203125</c:v>
                </c:pt>
                <c:pt idx="232">
                  <c:v>9794.767578125</c:v>
                </c:pt>
                <c:pt idx="233">
                  <c:v>10114.4619140625</c:v>
                </c:pt>
                <c:pt idx="234">
                  <c:v>10261.61328125</c:v>
                </c:pt>
                <c:pt idx="235">
                  <c:v>10073.7587890625</c:v>
                </c:pt>
                <c:pt idx="236">
                  <c:v>10019.71484375</c:v>
                </c:pt>
                <c:pt idx="237">
                  <c:v>10323.72265625</c:v>
                </c:pt>
                <c:pt idx="238">
                  <c:v>10254.2744140625</c:v>
                </c:pt>
                <c:pt idx="239">
                  <c:v>10151.4609375</c:v>
                </c:pt>
                <c:pt idx="240">
                  <c:v>9836.5205078125</c:v>
                </c:pt>
                <c:pt idx="241">
                  <c:v>9986.7236328125</c:v>
                </c:pt>
                <c:pt idx="242">
                  <c:v>10244.1513671875</c:v>
                </c:pt>
                <c:pt idx="243">
                  <c:v>10330.6123046875</c:v>
                </c:pt>
                <c:pt idx="244">
                  <c:v>10226.1904296875</c:v>
                </c:pt>
                <c:pt idx="245">
                  <c:v>10126.95703125</c:v>
                </c:pt>
                <c:pt idx="246">
                  <c:v>10100.533203125</c:v>
                </c:pt>
                <c:pt idx="247">
                  <c:v>10118.4775390625</c:v>
                </c:pt>
                <c:pt idx="248">
                  <c:v>10338.9521484375</c:v>
                </c:pt>
                <c:pt idx="249">
                  <c:v>10497.111328125</c:v>
                </c:pt>
                <c:pt idx="250">
                  <c:v>10534.857421875</c:v>
                </c:pt>
                <c:pt idx="251">
                  <c:v>10369.0537109375</c:v>
                </c:pt>
                <c:pt idx="252">
                  <c:v>10619.302734375</c:v>
                </c:pt>
                <c:pt idx="253">
                  <c:v>10795.5458984375</c:v>
                </c:pt>
                <c:pt idx="254">
                  <c:v>11013.712890625</c:v>
                </c:pt>
                <c:pt idx="255">
                  <c:v>11138.814453125</c:v>
                </c:pt>
                <c:pt idx="256">
                  <c:v>10951.4990234375</c:v>
                </c:pt>
                <c:pt idx="257">
                  <c:v>10904.7744140625</c:v>
                </c:pt>
                <c:pt idx="258">
                  <c:v>10985.634765625</c:v>
                </c:pt>
                <c:pt idx="259">
                  <c:v>11406.962890625</c:v>
                </c:pt>
                <c:pt idx="260">
                  <c:v>11397.3408203125</c:v>
                </c:pt>
                <c:pt idx="261">
                  <c:v>11779.3037109375</c:v>
                </c:pt>
                <c:pt idx="262">
                  <c:v>11972.4306640625</c:v>
                </c:pt>
                <c:pt idx="263">
                  <c:v>11717.8486328125</c:v>
                </c:pt>
                <c:pt idx="264">
                  <c:v>11583.8466796875</c:v>
                </c:pt>
                <c:pt idx="265">
                  <c:v>11399.4833984375</c:v>
                </c:pt>
                <c:pt idx="266">
                  <c:v>11263.697265625</c:v>
                </c:pt>
                <c:pt idx="267">
                  <c:v>11338.1982421875</c:v>
                </c:pt>
                <c:pt idx="268">
                  <c:v>11195.2021484375</c:v>
                </c:pt>
                <c:pt idx="269">
                  <c:v>11250.7998046875</c:v>
                </c:pt>
                <c:pt idx="270">
                  <c:v>11280.1328125</c:v>
                </c:pt>
                <c:pt idx="271">
                  <c:v>11332.1572265625</c:v>
                </c:pt>
                <c:pt idx="272">
                  <c:v>11501.607421875</c:v>
                </c:pt>
                <c:pt idx="273">
                  <c:v>11604.92578125</c:v>
                </c:pt>
                <c:pt idx="274">
                  <c:v>11655.80859375</c:v>
                </c:pt>
                <c:pt idx="275">
                  <c:v>11780.3359375</c:v>
                </c:pt>
                <c:pt idx="276">
                  <c:v>11784.1171875</c:v>
                </c:pt>
                <c:pt idx="277">
                  <c:v>11733.9013671875</c:v>
                </c:pt>
                <c:pt idx="278">
                  <c:v>11937.5810546875</c:v>
                </c:pt>
                <c:pt idx="279">
                  <c:v>12157.2314453125</c:v>
                </c:pt>
                <c:pt idx="280">
                  <c:v>12300.43359375</c:v>
                </c:pt>
                <c:pt idx="281">
                  <c:v>12315.349609375</c:v>
                </c:pt>
                <c:pt idx="282">
                  <c:v>12190.990234375</c:v>
                </c:pt>
                <c:pt idx="283">
                  <c:v>12503.6806640625</c:v>
                </c:pt>
                <c:pt idx="284">
                  <c:v>12810.3291015625</c:v>
                </c:pt>
                <c:pt idx="285">
                  <c:v>12952.4873046875</c:v>
                </c:pt>
                <c:pt idx="286">
                  <c:v>12614.80078125</c:v>
                </c:pt>
                <c:pt idx="287">
                  <c:v>12765.755859375</c:v>
                </c:pt>
                <c:pt idx="288">
                  <c:v>13251.8720703125</c:v>
                </c:pt>
                <c:pt idx="289">
                  <c:v>15052.2509765625</c:v>
                </c:pt>
                <c:pt idx="290">
                  <c:v>13641.5185546875</c:v>
                </c:pt>
                <c:pt idx="291">
                  <c:v>14298.3681640625</c:v>
                </c:pt>
                <c:pt idx="292">
                  <c:v>14385.2060546875</c:v>
                </c:pt>
                <c:pt idx="293">
                  <c:v>14202.3046875</c:v>
                </c:pt>
                <c:pt idx="294">
                  <c:v>13718.21875</c:v>
                </c:pt>
                <c:pt idx="295">
                  <c:v>13417.7021484375</c:v>
                </c:pt>
                <c:pt idx="296">
                  <c:v>13030.1796875</c:v>
                </c:pt>
                <c:pt idx="297">
                  <c:v>13196.5146484375</c:v>
                </c:pt>
                <c:pt idx="298">
                  <c:v>13242.8037109375</c:v>
                </c:pt>
                <c:pt idx="299">
                  <c:v>13342.1796875</c:v>
                </c:pt>
                <c:pt idx="300">
                  <c:v>13535.173828125</c:v>
                </c:pt>
                <c:pt idx="301">
                  <c:v>13597.48828125</c:v>
                </c:pt>
                <c:pt idx="302">
                  <c:v>13564.345703125</c:v>
                </c:pt>
                <c:pt idx="303">
                  <c:v>13139.1064453125</c:v>
                </c:pt>
                <c:pt idx="304">
                  <c:v>12970.9677734375</c:v>
                </c:pt>
                <c:pt idx="305">
                  <c:v>13200.513671875</c:v>
                </c:pt>
                <c:pt idx="306">
                  <c:v>12241.439453125</c:v>
                </c:pt>
                <c:pt idx="307">
                  <c:v>13255.1279296875</c:v>
                </c:pt>
                <c:pt idx="308">
                  <c:v>13296.2421875</c:v>
                </c:pt>
                <c:pt idx="309">
                  <c:v>13242.861328125</c:v>
                </c:pt>
                <c:pt idx="310">
                  <c:v>13234.15625</c:v>
                </c:pt>
                <c:pt idx="311">
                  <c:v>13365.7236328125</c:v>
                </c:pt>
                <c:pt idx="312">
                  <c:v>13591.7568359375</c:v>
                </c:pt>
                <c:pt idx="313">
                  <c:v>13379.677734375</c:v>
                </c:pt>
                <c:pt idx="314">
                  <c:v>13327.69921875</c:v>
                </c:pt>
                <c:pt idx="315">
                  <c:v>13367.1708984375</c:v>
                </c:pt>
                <c:pt idx="316">
                  <c:v>13187.97265625</c:v>
                </c:pt>
                <c:pt idx="317">
                  <c:v>13089.078125</c:v>
                </c:pt>
                <c:pt idx="318">
                  <c:v>13002.810546875</c:v>
                </c:pt>
                <c:pt idx="319">
                  <c:v>12973.103515625</c:v>
                </c:pt>
                <c:pt idx="320">
                  <c:v>12801.6640625</c:v>
                </c:pt>
                <c:pt idx="321">
                  <c:v>12742.90234375</c:v>
                </c:pt>
                <c:pt idx="322">
                  <c:v>11854.02734375</c:v>
                </c:pt>
                <c:pt idx="323">
                  <c:v>12909.916015625</c:v>
                </c:pt>
                <c:pt idx="324">
                  <c:v>12352.837890625</c:v>
                </c:pt>
                <c:pt idx="325">
                  <c:v>13376.3291015625</c:v>
                </c:pt>
                <c:pt idx="326">
                  <c:v>13421.9775390625</c:v>
                </c:pt>
                <c:pt idx="327">
                  <c:v>13761.4853515625</c:v>
                </c:pt>
                <c:pt idx="328">
                  <c:v>13911.0517578125</c:v>
                </c:pt>
                <c:pt idx="329">
                  <c:v>13935.1982421875</c:v>
                </c:pt>
                <c:pt idx="330">
                  <c:v>13948.29296875</c:v>
                </c:pt>
                <c:pt idx="331">
                  <c:v>13507.6669921875</c:v>
                </c:pt>
                <c:pt idx="332">
                  <c:v>13579.6865234375</c:v>
                </c:pt>
                <c:pt idx="333">
                  <c:v>13680.6611328125</c:v>
                </c:pt>
                <c:pt idx="334">
                  <c:v>13653.8447265625</c:v>
                </c:pt>
                <c:pt idx="335">
                  <c:v>13657.0087890625</c:v>
                </c:pt>
                <c:pt idx="336">
                  <c:v>13252.75390625</c:v>
                </c:pt>
                <c:pt idx="337">
                  <c:v>14225.2890625</c:v>
                </c:pt>
                <c:pt idx="338">
                  <c:v>13914.470703125</c:v>
                </c:pt>
                <c:pt idx="339">
                  <c:v>14135.736328125</c:v>
                </c:pt>
                <c:pt idx="340">
                  <c:v>13986.0224609375</c:v>
                </c:pt>
                <c:pt idx="341">
                  <c:v>13819.5888671875</c:v>
                </c:pt>
                <c:pt idx="342">
                  <c:v>13984.0986328125</c:v>
                </c:pt>
                <c:pt idx="343">
                  <c:v>13866.2373046875</c:v>
                </c:pt>
                <c:pt idx="344">
                  <c:v>13777.2001953125</c:v>
                </c:pt>
                <c:pt idx="345">
                  <c:v>13900.861328125</c:v>
                </c:pt>
                <c:pt idx="346">
                  <c:v>13681.6240234375</c:v>
                </c:pt>
                <c:pt idx="347">
                  <c:v>13361.62890625</c:v>
                </c:pt>
                <c:pt idx="348">
                  <c:v>13150.3408203125</c:v>
                </c:pt>
                <c:pt idx="349">
                  <c:v>13164.1318359375</c:v>
                </c:pt>
                <c:pt idx="350">
                  <c:v>13326.2705078125</c:v>
                </c:pt>
                <c:pt idx="351">
                  <c:v>13196.6640625</c:v>
                </c:pt>
                <c:pt idx="352">
                  <c:v>12932.12109375</c:v>
                </c:pt>
                <c:pt idx="353">
                  <c:v>12969.3076171875</c:v>
                </c:pt>
                <c:pt idx="354">
                  <c:v>13064.5556640625</c:v>
                </c:pt>
                <c:pt idx="355">
                  <c:v>12830.6806640625</c:v>
                </c:pt>
                <c:pt idx="356">
                  <c:v>12969.1787109375</c:v>
                </c:pt>
                <c:pt idx="357">
                  <c:v>13022.2548828125</c:v>
                </c:pt>
                <c:pt idx="358">
                  <c:v>12888.11328125</c:v>
                </c:pt>
                <c:pt idx="359">
                  <c:v>12861.0146484375</c:v>
                </c:pt>
                <c:pt idx="360">
                  <c:v>12782.6904296875</c:v>
                </c:pt>
                <c:pt idx="361">
                  <c:v>12497.93359375</c:v>
                </c:pt>
                <c:pt idx="362">
                  <c:v>12833.9970703125</c:v>
                </c:pt>
                <c:pt idx="363">
                  <c:v>12887.712890625</c:v>
                </c:pt>
                <c:pt idx="364">
                  <c:v>12740.3408203125</c:v>
                </c:pt>
                <c:pt idx="365">
                  <c:v>12745.0283203125</c:v>
                </c:pt>
                <c:pt idx="366">
                  <c:v>12407.9912109375</c:v>
                </c:pt>
                <c:pt idx="367">
                  <c:v>11987.712890625</c:v>
                </c:pt>
                <c:pt idx="368">
                  <c:v>12213.4482421875</c:v>
                </c:pt>
                <c:pt idx="369">
                  <c:v>12076.6416015625</c:v>
                </c:pt>
                <c:pt idx="370">
                  <c:v>11881.8564453125</c:v>
                </c:pt>
                <c:pt idx="371">
                  <c:v>11906.0087890625</c:v>
                </c:pt>
                <c:pt idx="372">
                  <c:v>12031.4931640625</c:v>
                </c:pt>
                <c:pt idx="373">
                  <c:v>12059.3681640625</c:v>
                </c:pt>
                <c:pt idx="374">
                  <c:v>11985.486328125</c:v>
                </c:pt>
                <c:pt idx="375">
                  <c:v>11330.8154296875</c:v>
                </c:pt>
                <c:pt idx="376">
                  <c:v>11133.4921875</c:v>
                </c:pt>
                <c:pt idx="377">
                  <c:v>11034.3935546875</c:v>
                </c:pt>
                <c:pt idx="378">
                  <c:v>11152.9521484375</c:v>
                </c:pt>
                <c:pt idx="379">
                  <c:v>11324.2666015625</c:v>
                </c:pt>
                <c:pt idx="380">
                  <c:v>11048.802734375</c:v>
                </c:pt>
                <c:pt idx="381">
                  <c:v>10737.5830078125</c:v>
                </c:pt>
                <c:pt idx="382">
                  <c:v>10832.30859375</c:v>
                </c:pt>
                <c:pt idx="383">
                  <c:v>11068.5234375</c:v>
                </c:pt>
                <c:pt idx="384">
                  <c:v>10857.921875</c:v>
                </c:pt>
                <c:pt idx="385">
                  <c:v>10870.3818359375</c:v>
                </c:pt>
                <c:pt idx="386">
                  <c:v>11190.4140625</c:v>
                </c:pt>
                <c:pt idx="387">
                  <c:v>11045.013671875</c:v>
                </c:pt>
                <c:pt idx="388">
                  <c:v>10541.5390625</c:v>
                </c:pt>
                <c:pt idx="389">
                  <c:v>10483.048828125</c:v>
                </c:pt>
                <c:pt idx="390">
                  <c:v>10148.681640625</c:v>
                </c:pt>
                <c:pt idx="391">
                  <c:v>10022.9287109375</c:v>
                </c:pt>
                <c:pt idx="392">
                  <c:v>9960.95703125</c:v>
                </c:pt>
                <c:pt idx="393">
                  <c:v>9685.4501953125</c:v>
                </c:pt>
                <c:pt idx="394">
                  <c:v>9609.2783203125</c:v>
                </c:pt>
                <c:pt idx="395">
                  <c:v>9895.2060546875</c:v>
                </c:pt>
                <c:pt idx="396">
                  <c:v>10264.9560546875</c:v>
                </c:pt>
                <c:pt idx="397">
                  <c:v>10196.091796875</c:v>
                </c:pt>
                <c:pt idx="398">
                  <c:v>10185.2998046875</c:v>
                </c:pt>
                <c:pt idx="399">
                  <c:v>10428.3173828125</c:v>
                </c:pt>
                <c:pt idx="400">
                  <c:v>10547.732421875</c:v>
                </c:pt>
                <c:pt idx="401">
                  <c:v>10673.93359375</c:v>
                </c:pt>
                <c:pt idx="402">
                  <c:v>10746.97265625</c:v>
                </c:pt>
                <c:pt idx="403">
                  <c:v>11008.4072265625</c:v>
                </c:pt>
                <c:pt idx="404">
                  <c:v>10912.3408203125</c:v>
                </c:pt>
                <c:pt idx="405">
                  <c:v>11033.2734375</c:v>
                </c:pt>
                <c:pt idx="406">
                  <c:v>10795.6416015625</c:v>
                </c:pt>
                <c:pt idx="407">
                  <c:v>10813.0517578125</c:v>
                </c:pt>
                <c:pt idx="408">
                  <c:v>10700.2158203125</c:v>
                </c:pt>
                <c:pt idx="409">
                  <c:v>10736.8984375</c:v>
                </c:pt>
                <c:pt idx="410">
                  <c:v>10877.38671875</c:v>
                </c:pt>
                <c:pt idx="411">
                  <c:v>10824.7177734375</c:v>
                </c:pt>
                <c:pt idx="412">
                  <c:v>10852.0986328125</c:v>
                </c:pt>
                <c:pt idx="413">
                  <c:v>10715.1103515625</c:v>
                </c:pt>
                <c:pt idx="414">
                  <c:v>10669.0771484375</c:v>
                </c:pt>
                <c:pt idx="415">
                  <c:v>10536.015625</c:v>
                </c:pt>
                <c:pt idx="416">
                  <c:v>10351.076171875</c:v>
                </c:pt>
                <c:pt idx="417">
                  <c:v>10102.0927734375</c:v>
                </c:pt>
                <c:pt idx="418">
                  <c:v>10051.453125</c:v>
                </c:pt>
                <c:pt idx="419">
                  <c:v>10350.1572265625</c:v>
                </c:pt>
                <c:pt idx="420">
                  <c:v>10451.5615234375</c:v>
                </c:pt>
                <c:pt idx="421">
                  <c:v>10225.3271484375</c:v>
                </c:pt>
                <c:pt idx="422">
                  <c:v>10373.6064453125</c:v>
                </c:pt>
                <c:pt idx="423">
                  <c:v>9878.876953125</c:v>
                </c:pt>
                <c:pt idx="424">
                  <c:v>9377.12890625</c:v>
                </c:pt>
                <c:pt idx="425">
                  <c:v>9674.0771484375</c:v>
                </c:pt>
                <c:pt idx="426">
                  <c:v>9823.369140625</c:v>
                </c:pt>
                <c:pt idx="427">
                  <c:v>9736.361328125</c:v>
                </c:pt>
                <c:pt idx="428">
                  <c:v>9770.61328125</c:v>
                </c:pt>
                <c:pt idx="429">
                  <c:v>9990.6318359375</c:v>
                </c:pt>
                <c:pt idx="430">
                  <c:v>10257.3876953125</c:v>
                </c:pt>
                <c:pt idx="431">
                  <c:v>10221.783203125</c:v>
                </c:pt>
                <c:pt idx="432">
                  <c:v>10234.810546875</c:v>
                </c:pt>
                <c:pt idx="433">
                  <c:v>10142.0546875</c:v>
                </c:pt>
                <c:pt idx="434">
                  <c:v>10110.49609375</c:v>
                </c:pt>
                <c:pt idx="435">
                  <c:v>10088.1025390625</c:v>
                </c:pt>
                <c:pt idx="436">
                  <c:v>10228.2724609375</c:v>
                </c:pt>
                <c:pt idx="437">
                  <c:v>10145.0771484375</c:v>
                </c:pt>
                <c:pt idx="438">
                  <c:v>10065.697265625</c:v>
                </c:pt>
                <c:pt idx="439">
                  <c:v>10034.7373046875</c:v>
                </c:pt>
                <c:pt idx="440">
                  <c:v>9755.0947265625</c:v>
                </c:pt>
                <c:pt idx="441">
                  <c:v>9819.34375</c:v>
                </c:pt>
                <c:pt idx="442">
                  <c:v>9925.333984375</c:v>
                </c:pt>
                <c:pt idx="443">
                  <c:v>10048.28515625</c:v>
                </c:pt>
                <c:pt idx="444">
                  <c:v>10011.3271484375</c:v>
                </c:pt>
                <c:pt idx="445">
                  <c:v>9948.755859375</c:v>
                </c:pt>
                <c:pt idx="446">
                  <c:v>9978.087890625</c:v>
                </c:pt>
                <c:pt idx="447">
                  <c:v>10083.4912109375</c:v>
                </c:pt>
                <c:pt idx="448">
                  <c:v>10127.4287109375</c:v>
                </c:pt>
                <c:pt idx="449">
                  <c:v>10329.5537109375</c:v>
                </c:pt>
                <c:pt idx="450">
                  <c:v>10420.25390625</c:v>
                </c:pt>
                <c:pt idx="451">
                  <c:v>10381.5458984375</c:v>
                </c:pt>
                <c:pt idx="452">
                  <c:v>10569.05078125</c:v>
                </c:pt>
                <c:pt idx="453">
                  <c:v>10773.1630859375</c:v>
                </c:pt>
                <c:pt idx="454">
                  <c:v>10990.216796875</c:v>
                </c:pt>
                <c:pt idx="455">
                  <c:v>11085.8876953125</c:v>
                </c:pt>
                <c:pt idx="456">
                  <c:v>11463.6826171875</c:v>
                </c:pt>
                <c:pt idx="457">
                  <c:v>11617.1171875</c:v>
                </c:pt>
                <c:pt idx="458">
                  <c:v>11227.7509765625</c:v>
                </c:pt>
                <c:pt idx="459">
                  <c:v>11522.9970703125</c:v>
                </c:pt>
                <c:pt idx="460">
                  <c:v>12037.09765625</c:v>
                </c:pt>
                <c:pt idx="461">
                  <c:v>11983.5791015625</c:v>
                </c:pt>
                <c:pt idx="462">
                  <c:v>12085.0224609375</c:v>
                </c:pt>
                <c:pt idx="463">
                  <c:v>11831.1689453125</c:v>
                </c:pt>
                <c:pt idx="464">
                  <c:v>11893.2734375</c:v>
                </c:pt>
                <c:pt idx="465">
                  <c:v>11916.4013671875</c:v>
                </c:pt>
                <c:pt idx="466">
                  <c:v>11921.5205078125</c:v>
                </c:pt>
                <c:pt idx="467">
                  <c:v>11943.5673828125</c:v>
                </c:pt>
                <c:pt idx="468">
                  <c:v>12037.4580078125</c:v>
                </c:pt>
                <c:pt idx="469">
                  <c:v>11796.9306640625</c:v>
                </c:pt>
                <c:pt idx="470">
                  <c:v>11834.3046875</c:v>
                </c:pt>
                <c:pt idx="471">
                  <c:v>11585.5341796875</c:v>
                </c:pt>
                <c:pt idx="472">
                  <c:v>11488.435546875</c:v>
                </c:pt>
                <c:pt idx="473">
                  <c:v>11108.638671875</c:v>
                </c:pt>
                <c:pt idx="474">
                  <c:v>11054.119140625</c:v>
                </c:pt>
                <c:pt idx="475">
                  <c:v>11178.3935546875</c:v>
                </c:pt>
                <c:pt idx="476">
                  <c:v>10772.2578125</c:v>
                </c:pt>
                <c:pt idx="477">
                  <c:v>10613.3251953125</c:v>
                </c:pt>
                <c:pt idx="478">
                  <c:v>10340.6298828125</c:v>
                </c:pt>
                <c:pt idx="479">
                  <c:v>10405.1064453125</c:v>
                </c:pt>
                <c:pt idx="480">
                  <c:v>10464.6796875</c:v>
                </c:pt>
                <c:pt idx="481">
                  <c:v>10631.6455078125</c:v>
                </c:pt>
                <c:pt idx="482">
                  <c:v>10413.58984375</c:v>
                </c:pt>
                <c:pt idx="483">
                  <c:v>10742.3642578125</c:v>
                </c:pt>
                <c:pt idx="484">
                  <c:v>10818.6943359375</c:v>
                </c:pt>
                <c:pt idx="485">
                  <c:v>10827.908203125</c:v>
                </c:pt>
                <c:pt idx="486">
                  <c:v>10607.962890625</c:v>
                </c:pt>
                <c:pt idx="487">
                  <c:v>10398.48046875</c:v>
                </c:pt>
                <c:pt idx="488">
                  <c:v>10387.609375</c:v>
                </c:pt>
                <c:pt idx="489">
                  <c:v>10381.3798828125</c:v>
                </c:pt>
                <c:pt idx="490">
                  <c:v>10068.361328125</c:v>
                </c:pt>
                <c:pt idx="491">
                  <c:v>10003.009765625</c:v>
                </c:pt>
                <c:pt idx="492">
                  <c:v>10054.2744140625</c:v>
                </c:pt>
                <c:pt idx="493">
                  <c:v>10137.2138671875</c:v>
                </c:pt>
                <c:pt idx="494">
                  <c:v>10042.4599609375</c:v>
                </c:pt>
                <c:pt idx="495">
                  <c:v>10200.578125</c:v>
                </c:pt>
                <c:pt idx="496">
                  <c:v>10155.9091796875</c:v>
                </c:pt>
                <c:pt idx="497">
                  <c:v>9957.345703125</c:v>
                </c:pt>
                <c:pt idx="498">
                  <c:v>9816.544921875</c:v>
                </c:pt>
                <c:pt idx="499">
                  <c:v>9844.328125</c:v>
                </c:pt>
                <c:pt idx="500">
                  <c:v>9964.5517578125</c:v>
                </c:pt>
                <c:pt idx="501">
                  <c:v>10368.1708984375</c:v>
                </c:pt>
                <c:pt idx="502">
                  <c:v>10326.853515625</c:v>
                </c:pt>
                <c:pt idx="503">
                  <c:v>10361.744140625</c:v>
                </c:pt>
                <c:pt idx="504">
                  <c:v>10483.1640625</c:v>
                </c:pt>
                <c:pt idx="505">
                  <c:v>10116.4599609375</c:v>
                </c:pt>
                <c:pt idx="506">
                  <c:v>10211.154296875</c:v>
                </c:pt>
                <c:pt idx="507">
                  <c:v>10175.1494140625</c:v>
                </c:pt>
                <c:pt idx="508">
                  <c:v>10059.7109375</c:v>
                </c:pt>
                <c:pt idx="509">
                  <c:v>9717.7646484375</c:v>
                </c:pt>
                <c:pt idx="510">
                  <c:v>9629.4658203125</c:v>
                </c:pt>
                <c:pt idx="511">
                  <c:v>9734.443359375</c:v>
                </c:pt>
                <c:pt idx="512">
                  <c:v>9401.1494140625</c:v>
                </c:pt>
                <c:pt idx="513">
                  <c:v>9153.587890625</c:v>
                </c:pt>
                <c:pt idx="514">
                  <c:v>9159.80078125</c:v>
                </c:pt>
                <c:pt idx="515">
                  <c:v>9382.4384765625</c:v>
                </c:pt>
                <c:pt idx="516">
                  <c:v>9460.8212890625</c:v>
                </c:pt>
                <c:pt idx="517">
                  <c:v>9469.1826171875</c:v>
                </c:pt>
                <c:pt idx="518">
                  <c:v>9429.7236328125</c:v>
                </c:pt>
                <c:pt idx="519">
                  <c:v>9314.5390625</c:v>
                </c:pt>
                <c:pt idx="520">
                  <c:v>9214.625</c:v>
                </c:pt>
                <c:pt idx="521">
                  <c:v>9227.2626953125</c:v>
                </c:pt>
                <c:pt idx="522">
                  <c:v>9233.5615234375</c:v>
                </c:pt>
                <c:pt idx="523">
                  <c:v>9417.138671875</c:v>
                </c:pt>
                <c:pt idx="524">
                  <c:v>9394.689453125</c:v>
                </c:pt>
                <c:pt idx="525">
                  <c:v>9204.509765625</c:v>
                </c:pt>
                <c:pt idx="526">
                  <c:v>9189.072265625</c:v>
                </c:pt>
                <c:pt idx="527">
                  <c:v>9290.017578125</c:v>
                </c:pt>
                <c:pt idx="528">
                  <c:v>9134.0498046875</c:v>
                </c:pt>
                <c:pt idx="529">
                  <c:v>9281.2392578125</c:v>
                </c:pt>
                <c:pt idx="530">
                  <c:v>9517.1064453125</c:v>
                </c:pt>
                <c:pt idx="531">
                  <c:v>9145.697265625</c:v>
                </c:pt>
                <c:pt idx="532">
                  <c:v>9305.0673828125</c:v>
                </c:pt>
                <c:pt idx="533">
                  <c:v>9549.8681640625</c:v>
                </c:pt>
                <c:pt idx="534">
                  <c:v>9487.4345703125</c:v>
                </c:pt>
                <c:pt idx="535">
                  <c:v>9381.2578125</c:v>
                </c:pt>
                <c:pt idx="536">
                  <c:v>9044.71875</c:v>
                </c:pt>
                <c:pt idx="537">
                  <c:v>9609.8203125</c:v>
                </c:pt>
                <c:pt idx="538">
                  <c:v>9571.8681640625</c:v>
                </c:pt>
                <c:pt idx="539">
                  <c:v>9411.6630859375</c:v>
                </c:pt>
                <c:pt idx="540">
                  <c:v>9368.875</c:v>
                </c:pt>
                <c:pt idx="541">
                  <c:v>9463.9755859375</c:v>
                </c:pt>
                <c:pt idx="542">
                  <c:v>9452.76953125</c:v>
                </c:pt>
                <c:pt idx="543">
                  <c:v>9298.2138671875</c:v>
                </c:pt>
                <c:pt idx="544">
                  <c:v>9597.4150390625</c:v>
                </c:pt>
                <c:pt idx="545">
                  <c:v>9560.81640625</c:v>
                </c:pt>
                <c:pt idx="546">
                  <c:v>9461.8720703125</c:v>
                </c:pt>
                <c:pt idx="547">
                  <c:v>9577.970703125</c:v>
                </c:pt>
                <c:pt idx="548">
                  <c:v>9231.1865234375</c:v>
                </c:pt>
                <c:pt idx="549">
                  <c:v>9287.099609375</c:v>
                </c:pt>
                <c:pt idx="550">
                  <c:v>9295.08984375</c:v>
                </c:pt>
                <c:pt idx="551">
                  <c:v>8910.25</c:v>
                </c:pt>
                <c:pt idx="552">
                  <c:v>9144.0419921875</c:v>
                </c:pt>
                <c:pt idx="553">
                  <c:v>9414.5009765625</c:v>
                </c:pt>
                <c:pt idx="554">
                  <c:v>9279.83203125</c:v>
                </c:pt>
                <c:pt idx="555">
                  <c:v>8882.2705078125</c:v>
                </c:pt>
                <c:pt idx="556">
                  <c:v>9149.8369140625</c:v>
                </c:pt>
                <c:pt idx="557">
                  <c:v>9307.2197265625</c:v>
                </c:pt>
                <c:pt idx="558">
                  <c:v>9273.140625</c:v>
                </c:pt>
                <c:pt idx="559">
                  <c:v>9092.9453125</c:v>
                </c:pt>
                <c:pt idx="560">
                  <c:v>8919.4541015625</c:v>
                </c:pt>
                <c:pt idx="561">
                  <c:v>9207.6689453125</c:v>
                </c:pt>
                <c:pt idx="562">
                  <c:v>9368.1484375</c:v>
                </c:pt>
                <c:pt idx="563">
                  <c:v>9638.400390625</c:v>
                </c:pt>
                <c:pt idx="564">
                  <c:v>9614.880859375</c:v>
                </c:pt>
                <c:pt idx="565">
                  <c:v>9704.96484375</c:v>
                </c:pt>
                <c:pt idx="566">
                  <c:v>10005.98046875</c:v>
                </c:pt>
                <c:pt idx="567">
                  <c:v>10104.5166015625</c:v>
                </c:pt>
                <c:pt idx="568">
                  <c:v>10306.7548828125</c:v>
                </c:pt>
                <c:pt idx="569">
                  <c:v>10011.888671875</c:v>
                </c:pt>
                <c:pt idx="570">
                  <c:v>10127.220703125</c:v>
                </c:pt>
                <c:pt idx="571">
                  <c:v>10426.9296875</c:v>
                </c:pt>
                <c:pt idx="572">
                  <c:v>10095.9814453125</c:v>
                </c:pt>
                <c:pt idx="573">
                  <c:v>10009.306640625</c:v>
                </c:pt>
                <c:pt idx="574">
                  <c:v>10100.1484375</c:v>
                </c:pt>
                <c:pt idx="575">
                  <c:v>10279.0400390625</c:v>
                </c:pt>
                <c:pt idx="576">
                  <c:v>10339.046875</c:v>
                </c:pt>
                <c:pt idx="577">
                  <c:v>10647.166015625</c:v>
                </c:pt>
                <c:pt idx="578">
                  <c:v>10698.7197265625</c:v>
                </c:pt>
                <c:pt idx="579">
                  <c:v>9765.7890625</c:v>
                </c:pt>
                <c:pt idx="580">
                  <c:v>9482.6962890625</c:v>
                </c:pt>
                <c:pt idx="581">
                  <c:v>9648.3046875</c:v>
                </c:pt>
                <c:pt idx="582">
                  <c:v>9734.7255859375</c:v>
                </c:pt>
                <c:pt idx="583">
                  <c:v>9922.283203125</c:v>
                </c:pt>
                <c:pt idx="584">
                  <c:v>10190.3408203125</c:v>
                </c:pt>
                <c:pt idx="585">
                  <c:v>10364.7900390625</c:v>
                </c:pt>
                <c:pt idx="586">
                  <c:v>10628.40625</c:v>
                </c:pt>
                <c:pt idx="587">
                  <c:v>10717.384765625</c:v>
                </c:pt>
                <c:pt idx="588">
                  <c:v>10592.3984375</c:v>
                </c:pt>
                <c:pt idx="589">
                  <c:v>10366.646484375</c:v>
                </c:pt>
                <c:pt idx="590">
                  <c:v>10729.189453125</c:v>
                </c:pt>
                <c:pt idx="591">
                  <c:v>10734.01171875</c:v>
                </c:pt>
                <c:pt idx="592">
                  <c:v>10756.4794921875</c:v>
                </c:pt>
                <c:pt idx="593">
                  <c:v>10988.5078125</c:v>
                </c:pt>
                <c:pt idx="594">
                  <c:v>11030.6640625</c:v>
                </c:pt>
                <c:pt idx="595">
                  <c:v>11165.4873046875</c:v>
                </c:pt>
                <c:pt idx="596">
                  <c:v>11251.19140625</c:v>
                </c:pt>
                <c:pt idx="597">
                  <c:v>11303.5947265625</c:v>
                </c:pt>
                <c:pt idx="598">
                  <c:v>11440.0849609375</c:v>
                </c:pt>
                <c:pt idx="599">
                  <c:v>11244.2197265625</c:v>
                </c:pt>
                <c:pt idx="600">
                  <c:v>11140.9033203125</c:v>
                </c:pt>
                <c:pt idx="601">
                  <c:v>11291.5341796875</c:v>
                </c:pt>
                <c:pt idx="602">
                  <c:v>11450.0986328125</c:v>
                </c:pt>
                <c:pt idx="603">
                  <c:v>11343.4111328125</c:v>
                </c:pt>
                <c:pt idx="604">
                  <c:v>11527.814453125</c:v>
                </c:pt>
                <c:pt idx="605">
                  <c:v>11736.7119140625</c:v>
                </c:pt>
                <c:pt idx="606">
                  <c:v>11893.7666015625</c:v>
                </c:pt>
                <c:pt idx="607">
                  <c:v>11788.837890625</c:v>
                </c:pt>
                <c:pt idx="608">
                  <c:v>11410.6552734375</c:v>
                </c:pt>
                <c:pt idx="609">
                  <c:v>11399.4521484375</c:v>
                </c:pt>
                <c:pt idx="610">
                  <c:v>11512.4365234375</c:v>
                </c:pt>
                <c:pt idx="611">
                  <c:v>11367.705078125</c:v>
                </c:pt>
                <c:pt idx="612">
                  <c:v>11243.818359375</c:v>
                </c:pt>
                <c:pt idx="613">
                  <c:v>11506.0390625</c:v>
                </c:pt>
                <c:pt idx="614">
                  <c:v>11776.498046875</c:v>
                </c:pt>
                <c:pt idx="615">
                  <c:v>12408.755859375</c:v>
                </c:pt>
                <c:pt idx="616">
                  <c:v>12169.05078125</c:v>
                </c:pt>
                <c:pt idx="617">
                  <c:v>11958.9794921875</c:v>
                </c:pt>
                <c:pt idx="618">
                  <c:v>12060.2646484375</c:v>
                </c:pt>
                <c:pt idx="619">
                  <c:v>12118.0478515625</c:v>
                </c:pt>
                <c:pt idx="620">
                  <c:v>12181.8818359375</c:v>
                </c:pt>
                <c:pt idx="621">
                  <c:v>12199.658203125</c:v>
                </c:pt>
                <c:pt idx="622">
                  <c:v>11963.2861328125</c:v>
                </c:pt>
                <c:pt idx="623">
                  <c:v>11801.9619140625</c:v>
                </c:pt>
                <c:pt idx="624">
                  <c:v>11983.470703125</c:v>
                </c:pt>
                <c:pt idx="625">
                  <c:v>12090.1318359375</c:v>
                </c:pt>
                <c:pt idx="626">
                  <c:v>12098.962890625</c:v>
                </c:pt>
                <c:pt idx="627">
                  <c:v>12143.03125</c:v>
                </c:pt>
                <c:pt idx="628">
                  <c:v>11932.3193359375</c:v>
                </c:pt>
                <c:pt idx="629">
                  <c:v>11827.4140625</c:v>
                </c:pt>
                <c:pt idx="630">
                  <c:v>11552.392578125</c:v>
                </c:pt>
                <c:pt idx="631">
                  <c:v>11398.751953125</c:v>
                </c:pt>
                <c:pt idx="632">
                  <c:v>11193.30078125</c:v>
                </c:pt>
                <c:pt idx="633">
                  <c:v>11097.0712890625</c:v>
                </c:pt>
                <c:pt idx="634">
                  <c:v>10953.03515625</c:v>
                </c:pt>
                <c:pt idx="635">
                  <c:v>10771.4462890625</c:v>
                </c:pt>
                <c:pt idx="636">
                  <c:v>10989.912109375</c:v>
                </c:pt>
                <c:pt idx="637">
                  <c:v>10840.052734375</c:v>
                </c:pt>
                <c:pt idx="638">
                  <c:v>10963.9130859375</c:v>
                </c:pt>
                <c:pt idx="639">
                  <c:v>11286.0966796875</c:v>
                </c:pt>
                <c:pt idx="640">
                  <c:v>10929.1884765625</c:v>
                </c:pt>
                <c:pt idx="641">
                  <c:v>10926.0859375</c:v>
                </c:pt>
                <c:pt idx="642">
                  <c:v>10862.1533203125</c:v>
                </c:pt>
                <c:pt idx="643">
                  <c:v>10854.751953125</c:v>
                </c:pt>
                <c:pt idx="644">
                  <c:v>10492.0244140625</c:v>
                </c:pt>
                <c:pt idx="645">
                  <c:v>10234.10546875</c:v>
                </c:pt>
                <c:pt idx="646">
                  <c:v>10424.5244140625</c:v>
                </c:pt>
                <c:pt idx="647">
                  <c:v>10534.376953125</c:v>
                </c:pt>
                <c:pt idx="648">
                  <c:v>10355.73828125</c:v>
                </c:pt>
                <c:pt idx="649">
                  <c:v>10383.2998046875</c:v>
                </c:pt>
                <c:pt idx="650">
                  <c:v>10671.3603515625</c:v>
                </c:pt>
                <c:pt idx="651">
                  <c:v>11042.8369140625</c:v>
                </c:pt>
                <c:pt idx="652">
                  <c:v>10541.02734375</c:v>
                </c:pt>
                <c:pt idx="653">
                  <c:v>10328.3525390625</c:v>
                </c:pt>
                <c:pt idx="654">
                  <c:v>10313.783203125</c:v>
                </c:pt>
                <c:pt idx="655">
                  <c:v>10333.1162109375</c:v>
                </c:pt>
                <c:pt idx="656">
                  <c:v>9885.5244140625</c:v>
                </c:pt>
                <c:pt idx="657">
                  <c:v>9585.146484375</c:v>
                </c:pt>
                <c:pt idx="658">
                  <c:v>9373.0517578125</c:v>
                </c:pt>
                <c:pt idx="659">
                  <c:v>9282.693359375</c:v>
                </c:pt>
                <c:pt idx="660">
                  <c:v>9431.798828125</c:v>
                </c:pt>
                <c:pt idx="661">
                  <c:v>9738.0810546875</c:v>
                </c:pt>
                <c:pt idx="662">
                  <c:v>9753.3876953125</c:v>
                </c:pt>
                <c:pt idx="663">
                  <c:v>9690.4189453125</c:v>
                </c:pt>
                <c:pt idx="664">
                  <c:v>9446.52734375</c:v>
                </c:pt>
                <c:pt idx="665">
                  <c:v>9393.4951171875</c:v>
                </c:pt>
                <c:pt idx="666">
                  <c:v>9160.6875</c:v>
                </c:pt>
                <c:pt idx="667">
                  <c:v>9446.2900390625</c:v>
                </c:pt>
                <c:pt idx="668">
                  <c:v>9298.1611328125</c:v>
                </c:pt>
                <c:pt idx="669">
                  <c:v>9606.94921875</c:v>
                </c:pt>
                <c:pt idx="670">
                  <c:v>9615.5224609375</c:v>
                </c:pt>
                <c:pt idx="671">
                  <c:v>9625.9375</c:v>
                </c:pt>
                <c:pt idx="672">
                  <c:v>9545.7451171875</c:v>
                </c:pt>
                <c:pt idx="673">
                  <c:v>9377.5693359375</c:v>
                </c:pt>
                <c:pt idx="674">
                  <c:v>9540.615234375</c:v>
                </c:pt>
                <c:pt idx="675">
                  <c:v>9654.794921875</c:v>
                </c:pt>
                <c:pt idx="676">
                  <c:v>9821.2490234375</c:v>
                </c:pt>
                <c:pt idx="677">
                  <c:v>9805.9404296875</c:v>
                </c:pt>
                <c:pt idx="678">
                  <c:v>10002.0986328125</c:v>
                </c:pt>
                <c:pt idx="679">
                  <c:v>10180.6025390625</c:v>
                </c:pt>
                <c:pt idx="680">
                  <c:v>9867.4267578125</c:v>
                </c:pt>
                <c:pt idx="681">
                  <c:v>9944.9619140625</c:v>
                </c:pt>
                <c:pt idx="682">
                  <c:v>9910.6455078125</c:v>
                </c:pt>
                <c:pt idx="683">
                  <c:v>9848.794921875</c:v>
                </c:pt>
                <c:pt idx="684">
                  <c:v>9817.568359375</c:v>
                </c:pt>
                <c:pt idx="685">
                  <c:v>9927.8310546875</c:v>
                </c:pt>
                <c:pt idx="686">
                  <c:v>10138.03125</c:v>
                </c:pt>
                <c:pt idx="687">
                  <c:v>9889.677734375</c:v>
                </c:pt>
                <c:pt idx="688">
                  <c:v>9119.7529296875</c:v>
                </c:pt>
                <c:pt idx="689">
                  <c:v>9063.2177734375</c:v>
                </c:pt>
                <c:pt idx="690">
                  <c:v>9304.17578125</c:v>
                </c:pt>
                <c:pt idx="691">
                  <c:v>9263.375</c:v>
                </c:pt>
                <c:pt idx="692">
                  <c:v>9172.0595703125</c:v>
                </c:pt>
                <c:pt idx="693">
                  <c:v>9462.40234375</c:v>
                </c:pt>
                <c:pt idx="694">
                  <c:v>9603.1025390625</c:v>
                </c:pt>
                <c:pt idx="695">
                  <c:v>9838.294921875</c:v>
                </c:pt>
                <c:pt idx="696">
                  <c:v>9716.6328125</c:v>
                </c:pt>
                <c:pt idx="697">
                  <c:v>9906.92578125</c:v>
                </c:pt>
                <c:pt idx="698">
                  <c:v>9661.9951171875</c:v>
                </c:pt>
                <c:pt idx="699">
                  <c:v>9348.8955078125</c:v>
                </c:pt>
                <c:pt idx="700">
                  <c:v>9483.0205078125</c:v>
                </c:pt>
                <c:pt idx="701">
                  <c:v>9534.6240234375</c:v>
                </c:pt>
                <c:pt idx="702">
                  <c:v>9664.9287109375</c:v>
                </c:pt>
                <c:pt idx="703">
                  <c:v>9772.873046875</c:v>
                </c:pt>
                <c:pt idx="704">
                  <c:v>9678.33203125</c:v>
                </c:pt>
                <c:pt idx="705">
                  <c:v>9489.2421875</c:v>
                </c:pt>
                <c:pt idx="706">
                  <c:v>9606.3212890625</c:v>
                </c:pt>
                <c:pt idx="707">
                  <c:v>9858.529296875</c:v>
                </c:pt>
                <c:pt idx="708">
                  <c:v>10110.9189453125</c:v>
                </c:pt>
                <c:pt idx="709">
                  <c:v>10329.4951171875</c:v>
                </c:pt>
                <c:pt idx="710">
                  <c:v>10486.232421875</c:v>
                </c:pt>
                <c:pt idx="711">
                  <c:v>10751.7890625</c:v>
                </c:pt>
                <c:pt idx="712">
                  <c:v>10689.4189453125</c:v>
                </c:pt>
                <c:pt idx="713">
                  <c:v>10543.6474609375</c:v>
                </c:pt>
                <c:pt idx="714">
                  <c:v>10540.572265625</c:v>
                </c:pt>
                <c:pt idx="715">
                  <c:v>10588.4521484375</c:v>
                </c:pt>
                <c:pt idx="716">
                  <c:v>10965.2939453125</c:v>
                </c:pt>
                <c:pt idx="717">
                  <c:v>11469.56640625</c:v>
                </c:pt>
                <c:pt idx="718">
                  <c:v>11622.9921875</c:v>
                </c:pt>
                <c:pt idx="719">
                  <c:v>11914.732421875</c:v>
                </c:pt>
                <c:pt idx="720">
                  <c:v>12253.130859375</c:v>
                </c:pt>
                <c:pt idx="721">
                  <c:v>12192.1142578125</c:v>
                </c:pt>
                <c:pt idx="722">
                  <c:v>12304.2548828125</c:v>
                </c:pt>
                <c:pt idx="723">
                  <c:v>12152.8544921875</c:v>
                </c:pt>
                <c:pt idx="724">
                  <c:v>12090.125</c:v>
                </c:pt>
                <c:pt idx="725">
                  <c:v>11769.79296875</c:v>
                </c:pt>
                <c:pt idx="726">
                  <c:v>11956.13671875</c:v>
                </c:pt>
                <c:pt idx="727">
                  <c:v>12252.34375</c:v>
                </c:pt>
                <c:pt idx="728">
                  <c:v>12390.90625</c:v>
                </c:pt>
                <c:pt idx="729">
                  <c:v>12413.3466796875</c:v>
                </c:pt>
                <c:pt idx="730">
                  <c:v>12409.7109375</c:v>
                </c:pt>
                <c:pt idx="731">
                  <c:v>12622.697265625</c:v>
                </c:pt>
                <c:pt idx="732">
                  <c:v>12901.04296875</c:v>
                </c:pt>
                <c:pt idx="733">
                  <c:v>13323.4521484375</c:v>
                </c:pt>
                <c:pt idx="734">
                  <c:v>13434.5166015625</c:v>
                </c:pt>
                <c:pt idx="735">
                  <c:v>13721.5615234375</c:v>
                </c:pt>
                <c:pt idx="736">
                  <c:v>13808.578125</c:v>
                </c:pt>
                <c:pt idx="737">
                  <c:v>14252.3623046875</c:v>
                </c:pt>
                <c:pt idx="738">
                  <c:v>14243.798828125</c:v>
                </c:pt>
                <c:pt idx="739">
                  <c:v>14480.4931640625</c:v>
                </c:pt>
                <c:pt idx="740">
                  <c:v>14516.3486328125</c:v>
                </c:pt>
                <c:pt idx="741">
                  <c:v>14506.18359375</c:v>
                </c:pt>
                <c:pt idx="742">
                  <c:v>14489.5439453125</c:v>
                </c:pt>
                <c:pt idx="743">
                  <c:v>14600.72265625</c:v>
                </c:pt>
                <c:pt idx="744">
                  <c:v>14807.6875</c:v>
                </c:pt>
                <c:pt idx="745">
                  <c:v>15069.9462890625</c:v>
                </c:pt>
                <c:pt idx="746">
                  <c:v>15245.3330078125</c:v>
                </c:pt>
                <c:pt idx="747">
                  <c:v>15089.7734375</c:v>
                </c:pt>
                <c:pt idx="748">
                  <c:v>15179.8671875</c:v>
                </c:pt>
                <c:pt idx="749">
                  <c:v>14992.919921875</c:v>
                </c:pt>
                <c:pt idx="750">
                  <c:v>14951.2421875</c:v>
                </c:pt>
                <c:pt idx="751">
                  <c:v>15267.818359375</c:v>
                </c:pt>
                <c:pt idx="752">
                  <c:v>14887.5615234375</c:v>
                </c:pt>
                <c:pt idx="753">
                  <c:v>15055.0048828125</c:v>
                </c:pt>
                <c:pt idx="754">
                  <c:v>15404.55078125</c:v>
                </c:pt>
                <c:pt idx="755">
                  <c:v>15701.1787109375</c:v>
                </c:pt>
                <c:pt idx="756">
                  <c:v>15965.38671875</c:v>
                </c:pt>
                <c:pt idx="757">
                  <c:v>16076.3232421875</c:v>
                </c:pt>
                <c:pt idx="758">
                  <c:v>16235.12109375</c:v>
                </c:pt>
                <c:pt idx="759">
                  <c:v>16409.2587890625</c:v>
                </c:pt>
                <c:pt idx="760">
                  <c:v>16603.6875</c:v>
                </c:pt>
                <c:pt idx="761">
                  <c:v>16729.845703125</c:v>
                </c:pt>
                <c:pt idx="762">
                  <c:v>16804.298828125</c:v>
                </c:pt>
                <c:pt idx="763">
                  <c:v>16913.060546875</c:v>
                </c:pt>
                <c:pt idx="764">
                  <c:v>17041.70703125</c:v>
                </c:pt>
                <c:pt idx="765">
                  <c:v>17309.580078125</c:v>
                </c:pt>
                <c:pt idx="766">
                  <c:v>17370.37109375</c:v>
                </c:pt>
                <c:pt idx="767">
                  <c:v>17336.1875</c:v>
                </c:pt>
                <c:pt idx="768">
                  <c:v>17208.908203125</c:v>
                </c:pt>
                <c:pt idx="769">
                  <c:v>17343.1015625</c:v>
                </c:pt>
                <c:pt idx="770">
                  <c:v>17425.1875</c:v>
                </c:pt>
                <c:pt idx="771">
                  <c:v>17236.2421875</c:v>
                </c:pt>
                <c:pt idx="772">
                  <c:v>17215.828125</c:v>
                </c:pt>
                <c:pt idx="773">
                  <c:v>17655.6484375</c:v>
                </c:pt>
                <c:pt idx="774">
                  <c:v>17370.0078125</c:v>
                </c:pt>
                <c:pt idx="775">
                  <c:v>17270.45703125</c:v>
                </c:pt>
                <c:pt idx="776">
                  <c:v>17552.03515625</c:v>
                </c:pt>
                <c:pt idx="777">
                  <c:v>17256.541015625</c:v>
                </c:pt>
                <c:pt idx="778">
                  <c:v>17023.591796875</c:v>
                </c:pt>
                <c:pt idx="779">
                  <c:v>17073.9296875</c:v>
                </c:pt>
                <c:pt idx="780">
                  <c:v>16697.025390625</c:v>
                </c:pt>
                <c:pt idx="781">
                  <c:v>16436.1484375</c:v>
                </c:pt>
                <c:pt idx="782">
                  <c:v>16237.4814453125</c:v>
                </c:pt>
                <c:pt idx="783">
                  <c:v>15499.529296875</c:v>
                </c:pt>
                <c:pt idx="784">
                  <c:v>15018.859375</c:v>
                </c:pt>
                <c:pt idx="785">
                  <c:v>14649.8359375</c:v>
                </c:pt>
                <c:pt idx="786">
                  <c:v>14189.9814453125</c:v>
                </c:pt>
                <c:pt idx="787">
                  <c:v>13566.955078125</c:v>
                </c:pt>
                <c:pt idx="788">
                  <c:v>12863.2373046875</c:v>
                </c:pt>
                <c:pt idx="789">
                  <c:v>12598.953125</c:v>
                </c:pt>
                <c:pt idx="790">
                  <c:v>12197.9697265625</c:v>
                </c:pt>
                <c:pt idx="791">
                  <c:v>11433.9765625</c:v>
                </c:pt>
                <c:pt idx="792">
                  <c:v>10929.9248046875</c:v>
                </c:pt>
                <c:pt idx="793">
                  <c:v>10566.720703125</c:v>
                </c:pt>
                <c:pt idx="794">
                  <c:v>10136.5625</c:v>
                </c:pt>
                <c:pt idx="795">
                  <c:v>10115.541015625</c:v>
                </c:pt>
                <c:pt idx="796">
                  <c:v>10045.69921875</c:v>
                </c:pt>
                <c:pt idx="797">
                  <c:v>10165.130859375</c:v>
                </c:pt>
                <c:pt idx="798">
                  <c:v>9965.15625</c:v>
                </c:pt>
                <c:pt idx="799">
                  <c:v>9319.4072265625</c:v>
                </c:pt>
                <c:pt idx="800">
                  <c:v>9113.47265625</c:v>
                </c:pt>
                <c:pt idx="801">
                  <c:v>9116.966796875</c:v>
                </c:pt>
                <c:pt idx="802">
                  <c:v>9512.484375</c:v>
                </c:pt>
                <c:pt idx="803">
                  <c:v>9488.4462890625</c:v>
                </c:pt>
                <c:pt idx="804">
                  <c:v>9606.6435546875</c:v>
                </c:pt>
                <c:pt idx="805">
                  <c:v>9564.498046875</c:v>
                </c:pt>
                <c:pt idx="806">
                  <c:v>9456.591796875</c:v>
                </c:pt>
                <c:pt idx="807">
                  <c:v>9362.0361328125</c:v>
                </c:pt>
                <c:pt idx="808">
                  <c:v>9532.3173828125</c:v>
                </c:pt>
                <c:pt idx="809">
                  <c:v>9616.63671875</c:v>
                </c:pt>
                <c:pt idx="810">
                  <c:v>9672.0654296875</c:v>
                </c:pt>
                <c:pt idx="811">
                  <c:v>9630.8037109375</c:v>
                </c:pt>
                <c:pt idx="812">
                  <c:v>9452.2705078125</c:v>
                </c:pt>
                <c:pt idx="813">
                  <c:v>9149.2724609375</c:v>
                </c:pt>
                <c:pt idx="814">
                  <c:v>8958.740234375</c:v>
                </c:pt>
                <c:pt idx="815">
                  <c:v>9051.25390625</c:v>
                </c:pt>
                <c:pt idx="816">
                  <c:v>9231.123046875</c:v>
                </c:pt>
                <c:pt idx="817">
                  <c:v>9430.923828125</c:v>
                </c:pt>
                <c:pt idx="818">
                  <c:v>9431.7880859375</c:v>
                </c:pt>
                <c:pt idx="819">
                  <c:v>9458.9619140625</c:v>
                </c:pt>
                <c:pt idx="820">
                  <c:v>9472.3154296875</c:v>
                </c:pt>
                <c:pt idx="821">
                  <c:v>9445.8623046875</c:v>
                </c:pt>
                <c:pt idx="822">
                  <c:v>9379.1220703125</c:v>
                </c:pt>
                <c:pt idx="823">
                  <c:v>9627.7529296875</c:v>
                </c:pt>
                <c:pt idx="824">
                  <c:v>9731.7431640625</c:v>
                </c:pt>
                <c:pt idx="825">
                  <c:v>10069.216796875</c:v>
                </c:pt>
                <c:pt idx="826">
                  <c:v>10132.0205078125</c:v>
                </c:pt>
                <c:pt idx="827">
                  <c:v>9808.4677734375</c:v>
                </c:pt>
                <c:pt idx="828">
                  <c:v>9923.6689453125</c:v>
                </c:pt>
                <c:pt idx="829">
                  <c:v>9962.4150390625</c:v>
                </c:pt>
                <c:pt idx="830">
                  <c:v>10390.1494140625</c:v>
                </c:pt>
                <c:pt idx="831">
                  <c:v>10646.162109375</c:v>
                </c:pt>
                <c:pt idx="832">
                  <c:v>10756.314453125</c:v>
                </c:pt>
                <c:pt idx="833">
                  <c:v>10914.4921875</c:v>
                </c:pt>
                <c:pt idx="834">
                  <c:v>10658.8203125</c:v>
                </c:pt>
                <c:pt idx="835">
                  <c:v>10947.84375</c:v>
                </c:pt>
                <c:pt idx="836">
                  <c:v>11001.091796875</c:v>
                </c:pt>
                <c:pt idx="837">
                  <c:v>10998.4072265625</c:v>
                </c:pt>
                <c:pt idx="838">
                  <c:v>11340.8427734375</c:v>
                </c:pt>
                <c:pt idx="839">
                  <c:v>11704.541015625</c:v>
                </c:pt>
                <c:pt idx="840">
                  <c:v>12096.3203125</c:v>
                </c:pt>
                <c:pt idx="841">
                  <c:v>12296.2255859375</c:v>
                </c:pt>
                <c:pt idx="842">
                  <c:v>12314.4580078125</c:v>
                </c:pt>
                <c:pt idx="843">
                  <c:v>12028.2587890625</c:v>
                </c:pt>
                <c:pt idx="844">
                  <c:v>12339.32421875</c:v>
                </c:pt>
                <c:pt idx="845">
                  <c:v>12489.53515625</c:v>
                </c:pt>
                <c:pt idx="846">
                  <c:v>12585.818359375</c:v>
                </c:pt>
                <c:pt idx="847">
                  <c:v>12322.962890625</c:v>
                </c:pt>
                <c:pt idx="848">
                  <c:v>12489.83984375</c:v>
                </c:pt>
                <c:pt idx="849">
                  <c:v>12550.48828125</c:v>
                </c:pt>
                <c:pt idx="850">
                  <c:v>12511.6708984375</c:v>
                </c:pt>
                <c:pt idx="851">
                  <c:v>12888.5673828125</c:v>
                </c:pt>
                <c:pt idx="852">
                  <c:v>13221.5927734375</c:v>
                </c:pt>
                <c:pt idx="853">
                  <c:v>13060.212890625</c:v>
                </c:pt>
                <c:pt idx="854">
                  <c:v>12991.4169921875</c:v>
                </c:pt>
                <c:pt idx="855">
                  <c:v>12857.1669921875</c:v>
                </c:pt>
                <c:pt idx="856">
                  <c:v>13313.8359375</c:v>
                </c:pt>
                <c:pt idx="857">
                  <c:v>13890.85546875</c:v>
                </c:pt>
                <c:pt idx="858">
                  <c:v>13378.1328125</c:v>
                </c:pt>
                <c:pt idx="859">
                  <c:v>13376.75390625</c:v>
                </c:pt>
                <c:pt idx="860">
                  <c:v>13600.7744140625</c:v>
                </c:pt>
                <c:pt idx="861">
                  <c:v>13933.6962890625</c:v>
                </c:pt>
                <c:pt idx="862">
                  <c:v>13988.005859375</c:v>
                </c:pt>
                <c:pt idx="863">
                  <c:v>13956.638671875</c:v>
                </c:pt>
                <c:pt idx="864">
                  <c:v>13874.0751953125</c:v>
                </c:pt>
                <c:pt idx="865">
                  <c:v>13802.4912109375</c:v>
                </c:pt>
                <c:pt idx="866">
                  <c:v>13780.0185546875</c:v>
                </c:pt>
              </c:numCache>
            </c:numRef>
          </c:yVal>
          <c:smooth val="1"/>
          <c:extLst>
            <c:ext xmlns:c16="http://schemas.microsoft.com/office/drawing/2014/chart" uri="{C3380CC4-5D6E-409C-BE32-E72D297353CC}">
              <c16:uniqueId val="{00000001-EDD2-4676-8480-C8FF80E4804F}"/>
            </c:ext>
          </c:extLst>
        </c:ser>
        <c:ser>
          <c:idx val="2"/>
          <c:order val="2"/>
          <c:tx>
            <c:v>Physical Responsive Capability</c:v>
          </c:tx>
          <c:spPr>
            <a:ln w="19050" cap="rnd">
              <a:solidFill>
                <a:schemeClr val="accent3"/>
              </a:solidFill>
              <a:round/>
            </a:ln>
            <a:effectLst/>
          </c:spPr>
          <c:marker>
            <c:symbol val="none"/>
          </c:marker>
          <c:xVal>
            <c:numRef>
              <c:f>Sheet1!$A$2:$A$868</c:f>
              <c:numCache>
                <c:formatCode>yyyy\-mm\-dd\ hh:mm:ss</c:formatCode>
                <c:ptCount val="867"/>
                <c:pt idx="0">
                  <c:v>44957.000300925924</c:v>
                </c:pt>
                <c:pt idx="1">
                  <c:v>44957.003692129627</c:v>
                </c:pt>
                <c:pt idx="2">
                  <c:v>44957.007152777784</c:v>
                </c:pt>
                <c:pt idx="3">
                  <c:v>44957.010636574072</c:v>
                </c:pt>
                <c:pt idx="4">
                  <c:v>44957.014097222222</c:v>
                </c:pt>
                <c:pt idx="5">
                  <c:v>44957.017592592587</c:v>
                </c:pt>
                <c:pt idx="6">
                  <c:v>44957.021053240736</c:v>
                </c:pt>
                <c:pt idx="7">
                  <c:v>44957.024502314824</c:v>
                </c:pt>
                <c:pt idx="8">
                  <c:v>44957.028009259258</c:v>
                </c:pt>
                <c:pt idx="9">
                  <c:v>44957.031469907408</c:v>
                </c:pt>
                <c:pt idx="10">
                  <c:v>44957.034953703696</c:v>
                </c:pt>
                <c:pt idx="11">
                  <c:v>44957.038414351853</c:v>
                </c:pt>
                <c:pt idx="12">
                  <c:v>44957.041967592602</c:v>
                </c:pt>
                <c:pt idx="13">
                  <c:v>44957.045393518521</c:v>
                </c:pt>
                <c:pt idx="14">
                  <c:v>44957.048819444448</c:v>
                </c:pt>
                <c:pt idx="15">
                  <c:v>44957.052291666667</c:v>
                </c:pt>
                <c:pt idx="16">
                  <c:v>44957.055775462963</c:v>
                </c:pt>
                <c:pt idx="17">
                  <c:v>44957.059236111112</c:v>
                </c:pt>
                <c:pt idx="18">
                  <c:v>44957.062719907408</c:v>
                </c:pt>
                <c:pt idx="19">
                  <c:v>44957.066168981481</c:v>
                </c:pt>
                <c:pt idx="20">
                  <c:v>44957.069664351853</c:v>
                </c:pt>
                <c:pt idx="21">
                  <c:v>44957.073125000003</c:v>
                </c:pt>
                <c:pt idx="22">
                  <c:v>44957.076585648138</c:v>
                </c:pt>
                <c:pt idx="23">
                  <c:v>44957.080081018517</c:v>
                </c:pt>
                <c:pt idx="24">
                  <c:v>44957.083634259259</c:v>
                </c:pt>
                <c:pt idx="25">
                  <c:v>44957.087037037039</c:v>
                </c:pt>
                <c:pt idx="26">
                  <c:v>44957.090497685182</c:v>
                </c:pt>
                <c:pt idx="27">
                  <c:v>44957.093946759262</c:v>
                </c:pt>
                <c:pt idx="28">
                  <c:v>44957.097430555557</c:v>
                </c:pt>
                <c:pt idx="29">
                  <c:v>44957.100902777784</c:v>
                </c:pt>
                <c:pt idx="30">
                  <c:v>44957.104386574072</c:v>
                </c:pt>
                <c:pt idx="31">
                  <c:v>44957.107858796298</c:v>
                </c:pt>
                <c:pt idx="32">
                  <c:v>44957.111331018517</c:v>
                </c:pt>
                <c:pt idx="33">
                  <c:v>44957.11478009259</c:v>
                </c:pt>
                <c:pt idx="34">
                  <c:v>44957.118263888893</c:v>
                </c:pt>
                <c:pt idx="35">
                  <c:v>44957.121747685182</c:v>
                </c:pt>
                <c:pt idx="36">
                  <c:v>44957.1252662037</c:v>
                </c:pt>
                <c:pt idx="37">
                  <c:v>44957.128692129627</c:v>
                </c:pt>
                <c:pt idx="38">
                  <c:v>44957.132164351853</c:v>
                </c:pt>
                <c:pt idx="39">
                  <c:v>44957.135625000003</c:v>
                </c:pt>
                <c:pt idx="40">
                  <c:v>44957.139097222222</c:v>
                </c:pt>
                <c:pt idx="41">
                  <c:v>44957.142592592587</c:v>
                </c:pt>
                <c:pt idx="42">
                  <c:v>44957.146053240736</c:v>
                </c:pt>
                <c:pt idx="43">
                  <c:v>44957.149502314824</c:v>
                </c:pt>
                <c:pt idx="44">
                  <c:v>44957.152997685182</c:v>
                </c:pt>
                <c:pt idx="45">
                  <c:v>44957.156458333331</c:v>
                </c:pt>
                <c:pt idx="46">
                  <c:v>44957.15996527778</c:v>
                </c:pt>
                <c:pt idx="47">
                  <c:v>44957.163425925923</c:v>
                </c:pt>
                <c:pt idx="48">
                  <c:v>44957.166967592602</c:v>
                </c:pt>
                <c:pt idx="49">
                  <c:v>44957.170370370368</c:v>
                </c:pt>
                <c:pt idx="50">
                  <c:v>44957.173842592587</c:v>
                </c:pt>
                <c:pt idx="51">
                  <c:v>44957.17732638889</c:v>
                </c:pt>
                <c:pt idx="52">
                  <c:v>44957.180810185193</c:v>
                </c:pt>
                <c:pt idx="53">
                  <c:v>44957.184247685182</c:v>
                </c:pt>
                <c:pt idx="54">
                  <c:v>44957.187789351847</c:v>
                </c:pt>
                <c:pt idx="55">
                  <c:v>44957.191192129627</c:v>
                </c:pt>
                <c:pt idx="56">
                  <c:v>44957.194652777784</c:v>
                </c:pt>
                <c:pt idx="57">
                  <c:v>44957.198125000003</c:v>
                </c:pt>
                <c:pt idx="58">
                  <c:v>44957.201597222222</c:v>
                </c:pt>
                <c:pt idx="59">
                  <c:v>44957.205069444448</c:v>
                </c:pt>
                <c:pt idx="60">
                  <c:v>44957.208657407413</c:v>
                </c:pt>
                <c:pt idx="61">
                  <c:v>44957.212013888893</c:v>
                </c:pt>
                <c:pt idx="62">
                  <c:v>44957.215462962973</c:v>
                </c:pt>
                <c:pt idx="63">
                  <c:v>44957.218958333331</c:v>
                </c:pt>
                <c:pt idx="64">
                  <c:v>44957.222453703696</c:v>
                </c:pt>
                <c:pt idx="65">
                  <c:v>44957.22587962963</c:v>
                </c:pt>
                <c:pt idx="66">
                  <c:v>44957.229375000003</c:v>
                </c:pt>
                <c:pt idx="67">
                  <c:v>44957.232870370368</c:v>
                </c:pt>
                <c:pt idx="68">
                  <c:v>44957.236331018517</c:v>
                </c:pt>
                <c:pt idx="69">
                  <c:v>44957.23978009259</c:v>
                </c:pt>
                <c:pt idx="70">
                  <c:v>44957.243263888893</c:v>
                </c:pt>
                <c:pt idx="71">
                  <c:v>44957.246747685182</c:v>
                </c:pt>
                <c:pt idx="72">
                  <c:v>44957.250289351847</c:v>
                </c:pt>
                <c:pt idx="73">
                  <c:v>44957.25372685185</c:v>
                </c:pt>
                <c:pt idx="74">
                  <c:v>44957.257164351853</c:v>
                </c:pt>
                <c:pt idx="75">
                  <c:v>44957.260613425933</c:v>
                </c:pt>
                <c:pt idx="76">
                  <c:v>44957.264097222222</c:v>
                </c:pt>
                <c:pt idx="77">
                  <c:v>44957.267569444448</c:v>
                </c:pt>
                <c:pt idx="78">
                  <c:v>44957.271041666667</c:v>
                </c:pt>
                <c:pt idx="79">
                  <c:v>44957.274537037039</c:v>
                </c:pt>
                <c:pt idx="80">
                  <c:v>44957.277997685182</c:v>
                </c:pt>
                <c:pt idx="81">
                  <c:v>44957.281458333331</c:v>
                </c:pt>
                <c:pt idx="82">
                  <c:v>44957.284942129627</c:v>
                </c:pt>
                <c:pt idx="83">
                  <c:v>44957.288414351853</c:v>
                </c:pt>
                <c:pt idx="84">
                  <c:v>44957.292002314818</c:v>
                </c:pt>
                <c:pt idx="85">
                  <c:v>44957.295381944437</c:v>
                </c:pt>
                <c:pt idx="86">
                  <c:v>44957.298807870371</c:v>
                </c:pt>
                <c:pt idx="87">
                  <c:v>44957.302303240736</c:v>
                </c:pt>
                <c:pt idx="88">
                  <c:v>44957.305763888893</c:v>
                </c:pt>
                <c:pt idx="89">
                  <c:v>44957.309247685182</c:v>
                </c:pt>
                <c:pt idx="90">
                  <c:v>44957.312731481477</c:v>
                </c:pt>
                <c:pt idx="91">
                  <c:v>44957.316192129627</c:v>
                </c:pt>
                <c:pt idx="92">
                  <c:v>44957.319675925923</c:v>
                </c:pt>
                <c:pt idx="93">
                  <c:v>44957.323125000003</c:v>
                </c:pt>
                <c:pt idx="94">
                  <c:v>44957.326620370368</c:v>
                </c:pt>
                <c:pt idx="95">
                  <c:v>44957.330081018517</c:v>
                </c:pt>
                <c:pt idx="96">
                  <c:v>44957.332499999997</c:v>
                </c:pt>
                <c:pt idx="97">
                  <c:v>44957.333634259259</c:v>
                </c:pt>
                <c:pt idx="98">
                  <c:v>44957.337060185193</c:v>
                </c:pt>
                <c:pt idx="99">
                  <c:v>44957.340532407397</c:v>
                </c:pt>
                <c:pt idx="100">
                  <c:v>44957.343969907408</c:v>
                </c:pt>
                <c:pt idx="101">
                  <c:v>44957.347418981481</c:v>
                </c:pt>
                <c:pt idx="102">
                  <c:v>44957.350891203707</c:v>
                </c:pt>
                <c:pt idx="103">
                  <c:v>44957.354386574072</c:v>
                </c:pt>
                <c:pt idx="104">
                  <c:v>44957.357847222222</c:v>
                </c:pt>
                <c:pt idx="105">
                  <c:v>44957.361319444448</c:v>
                </c:pt>
                <c:pt idx="106">
                  <c:v>44957.364803240736</c:v>
                </c:pt>
                <c:pt idx="107">
                  <c:v>44957.368287037039</c:v>
                </c:pt>
                <c:pt idx="108">
                  <c:v>44957.371747685182</c:v>
                </c:pt>
                <c:pt idx="109">
                  <c:v>44957.3753125</c:v>
                </c:pt>
                <c:pt idx="110">
                  <c:v>44957.378680555557</c:v>
                </c:pt>
                <c:pt idx="111">
                  <c:v>44957.382152777784</c:v>
                </c:pt>
                <c:pt idx="112">
                  <c:v>44957.385625000003</c:v>
                </c:pt>
                <c:pt idx="113">
                  <c:v>44957.389143518521</c:v>
                </c:pt>
                <c:pt idx="114">
                  <c:v>44957.392592592587</c:v>
                </c:pt>
                <c:pt idx="115">
                  <c:v>44957.396064814813</c:v>
                </c:pt>
                <c:pt idx="116">
                  <c:v>44957.399513888893</c:v>
                </c:pt>
                <c:pt idx="117">
                  <c:v>44957.402997685182</c:v>
                </c:pt>
                <c:pt idx="118">
                  <c:v>44957.406458333331</c:v>
                </c:pt>
                <c:pt idx="119">
                  <c:v>44957.409930555557</c:v>
                </c:pt>
                <c:pt idx="120">
                  <c:v>44957.413425925923</c:v>
                </c:pt>
                <c:pt idx="121">
                  <c:v>44957.416967592602</c:v>
                </c:pt>
                <c:pt idx="122">
                  <c:v>44957.420358796298</c:v>
                </c:pt>
                <c:pt idx="123">
                  <c:v>44957.423842592587</c:v>
                </c:pt>
                <c:pt idx="124">
                  <c:v>44957.42728009259</c:v>
                </c:pt>
                <c:pt idx="125">
                  <c:v>44957.430775462963</c:v>
                </c:pt>
                <c:pt idx="126">
                  <c:v>44957.434247685182</c:v>
                </c:pt>
                <c:pt idx="127">
                  <c:v>44957.437719907408</c:v>
                </c:pt>
                <c:pt idx="128">
                  <c:v>44957.441180555557</c:v>
                </c:pt>
                <c:pt idx="129">
                  <c:v>44957.444652777784</c:v>
                </c:pt>
                <c:pt idx="130">
                  <c:v>44957.448171296302</c:v>
                </c:pt>
                <c:pt idx="131">
                  <c:v>44957.451597222222</c:v>
                </c:pt>
                <c:pt idx="132">
                  <c:v>44957.455069444448</c:v>
                </c:pt>
                <c:pt idx="133">
                  <c:v>44957.458622685182</c:v>
                </c:pt>
                <c:pt idx="134">
                  <c:v>44957.462025462963</c:v>
                </c:pt>
                <c:pt idx="135">
                  <c:v>44957.465497685182</c:v>
                </c:pt>
                <c:pt idx="136">
                  <c:v>44957.468969907408</c:v>
                </c:pt>
                <c:pt idx="137">
                  <c:v>44957.472418981481</c:v>
                </c:pt>
                <c:pt idx="138">
                  <c:v>44957.475902777784</c:v>
                </c:pt>
                <c:pt idx="139">
                  <c:v>44957.479398148149</c:v>
                </c:pt>
                <c:pt idx="140">
                  <c:v>44957.482870370368</c:v>
                </c:pt>
                <c:pt idx="141">
                  <c:v>44957.486319444448</c:v>
                </c:pt>
                <c:pt idx="142">
                  <c:v>44957.489803240736</c:v>
                </c:pt>
                <c:pt idx="143">
                  <c:v>44957.493275462963</c:v>
                </c:pt>
                <c:pt idx="144">
                  <c:v>44957.496747685182</c:v>
                </c:pt>
                <c:pt idx="145">
                  <c:v>44957.5002662037</c:v>
                </c:pt>
                <c:pt idx="146">
                  <c:v>44957.50371527778</c:v>
                </c:pt>
                <c:pt idx="147">
                  <c:v>44957.507164351853</c:v>
                </c:pt>
                <c:pt idx="148">
                  <c:v>44957.510625000003</c:v>
                </c:pt>
                <c:pt idx="149">
                  <c:v>44957.514097222222</c:v>
                </c:pt>
                <c:pt idx="150">
                  <c:v>44957.517569444448</c:v>
                </c:pt>
                <c:pt idx="151">
                  <c:v>44957.521064814813</c:v>
                </c:pt>
                <c:pt idx="152">
                  <c:v>44957.524513888893</c:v>
                </c:pt>
                <c:pt idx="153">
                  <c:v>44957.527997685182</c:v>
                </c:pt>
                <c:pt idx="154">
                  <c:v>44957.531481481477</c:v>
                </c:pt>
                <c:pt idx="155">
                  <c:v>44957.534953703696</c:v>
                </c:pt>
                <c:pt idx="156">
                  <c:v>44957.538425925923</c:v>
                </c:pt>
                <c:pt idx="157">
                  <c:v>44957.541979166657</c:v>
                </c:pt>
                <c:pt idx="158">
                  <c:v>44957.545405092591</c:v>
                </c:pt>
                <c:pt idx="159">
                  <c:v>44957.548831018517</c:v>
                </c:pt>
                <c:pt idx="160">
                  <c:v>44957.552314814813</c:v>
                </c:pt>
                <c:pt idx="161">
                  <c:v>44957.555763888893</c:v>
                </c:pt>
                <c:pt idx="162">
                  <c:v>44957.559236111112</c:v>
                </c:pt>
                <c:pt idx="163">
                  <c:v>44957.562708333331</c:v>
                </c:pt>
                <c:pt idx="164">
                  <c:v>44957.566192129627</c:v>
                </c:pt>
                <c:pt idx="165">
                  <c:v>44957.569664351853</c:v>
                </c:pt>
                <c:pt idx="166">
                  <c:v>44957.573136574072</c:v>
                </c:pt>
                <c:pt idx="167">
                  <c:v>44957.576620370368</c:v>
                </c:pt>
                <c:pt idx="168">
                  <c:v>44957.580104166656</c:v>
                </c:pt>
                <c:pt idx="169">
                  <c:v>44957.583611111113</c:v>
                </c:pt>
                <c:pt idx="170">
                  <c:v>44957.587037037039</c:v>
                </c:pt>
                <c:pt idx="171">
                  <c:v>44957.590474537043</c:v>
                </c:pt>
                <c:pt idx="172">
                  <c:v>44957.593969907408</c:v>
                </c:pt>
                <c:pt idx="173">
                  <c:v>44957.597418981481</c:v>
                </c:pt>
                <c:pt idx="174">
                  <c:v>44957.600925925923</c:v>
                </c:pt>
                <c:pt idx="175">
                  <c:v>44957.604409722233</c:v>
                </c:pt>
                <c:pt idx="176">
                  <c:v>44957.607858796298</c:v>
                </c:pt>
                <c:pt idx="177">
                  <c:v>44957.611307870371</c:v>
                </c:pt>
                <c:pt idx="178">
                  <c:v>44957.614791666667</c:v>
                </c:pt>
                <c:pt idx="179">
                  <c:v>44957.618263888893</c:v>
                </c:pt>
                <c:pt idx="180">
                  <c:v>44957.621759259258</c:v>
                </c:pt>
                <c:pt idx="181">
                  <c:v>44957.6253125</c:v>
                </c:pt>
                <c:pt idx="182">
                  <c:v>44957.628738425927</c:v>
                </c:pt>
                <c:pt idx="183">
                  <c:v>44957.632152777784</c:v>
                </c:pt>
                <c:pt idx="184">
                  <c:v>44957.635625000003</c:v>
                </c:pt>
                <c:pt idx="185">
                  <c:v>44957.639108796298</c:v>
                </c:pt>
                <c:pt idx="186">
                  <c:v>44957.642569444448</c:v>
                </c:pt>
                <c:pt idx="187">
                  <c:v>44957.646053240736</c:v>
                </c:pt>
                <c:pt idx="188">
                  <c:v>44957.649525462963</c:v>
                </c:pt>
                <c:pt idx="189">
                  <c:v>44957.652986111112</c:v>
                </c:pt>
                <c:pt idx="190">
                  <c:v>44957.656493055547</c:v>
                </c:pt>
                <c:pt idx="191">
                  <c:v>44957.65996527778</c:v>
                </c:pt>
                <c:pt idx="192">
                  <c:v>44957.663437499999</c:v>
                </c:pt>
                <c:pt idx="193">
                  <c:v>44957.666990740741</c:v>
                </c:pt>
                <c:pt idx="194">
                  <c:v>44957.670405092591</c:v>
                </c:pt>
                <c:pt idx="195">
                  <c:v>44957.673842592587</c:v>
                </c:pt>
                <c:pt idx="196">
                  <c:v>44957.677349537043</c:v>
                </c:pt>
                <c:pt idx="197">
                  <c:v>44957.680763888893</c:v>
                </c:pt>
                <c:pt idx="198">
                  <c:v>44957.684259259258</c:v>
                </c:pt>
                <c:pt idx="199">
                  <c:v>44957.687754629631</c:v>
                </c:pt>
                <c:pt idx="200">
                  <c:v>44957.691192129627</c:v>
                </c:pt>
                <c:pt idx="201">
                  <c:v>44957.694652777784</c:v>
                </c:pt>
                <c:pt idx="202">
                  <c:v>44957.698136574072</c:v>
                </c:pt>
                <c:pt idx="203">
                  <c:v>44957.701608796298</c:v>
                </c:pt>
                <c:pt idx="204">
                  <c:v>44957.705092592587</c:v>
                </c:pt>
                <c:pt idx="205">
                  <c:v>44957.708657407413</c:v>
                </c:pt>
                <c:pt idx="206">
                  <c:v>44957.712048611109</c:v>
                </c:pt>
                <c:pt idx="207">
                  <c:v>44957.715497685182</c:v>
                </c:pt>
                <c:pt idx="208">
                  <c:v>44957.718969907408</c:v>
                </c:pt>
                <c:pt idx="209">
                  <c:v>44957.722453703696</c:v>
                </c:pt>
                <c:pt idx="210">
                  <c:v>44957.725902777784</c:v>
                </c:pt>
                <c:pt idx="211">
                  <c:v>44957.729386574072</c:v>
                </c:pt>
                <c:pt idx="212">
                  <c:v>44957.732870370368</c:v>
                </c:pt>
                <c:pt idx="213">
                  <c:v>44957.736331018517</c:v>
                </c:pt>
                <c:pt idx="214">
                  <c:v>44957.739814814813</c:v>
                </c:pt>
                <c:pt idx="215">
                  <c:v>44957.743287037039</c:v>
                </c:pt>
                <c:pt idx="216">
                  <c:v>44957.746736111112</c:v>
                </c:pt>
                <c:pt idx="217">
                  <c:v>44957.750324074077</c:v>
                </c:pt>
                <c:pt idx="218">
                  <c:v>44957.75372685185</c:v>
                </c:pt>
                <c:pt idx="219">
                  <c:v>44957.757175925923</c:v>
                </c:pt>
                <c:pt idx="220">
                  <c:v>44957.760636574072</c:v>
                </c:pt>
                <c:pt idx="221">
                  <c:v>44957.764108796298</c:v>
                </c:pt>
                <c:pt idx="222">
                  <c:v>44957.767581018517</c:v>
                </c:pt>
                <c:pt idx="223">
                  <c:v>44957.771064814813</c:v>
                </c:pt>
                <c:pt idx="224">
                  <c:v>44957.774537037039</c:v>
                </c:pt>
                <c:pt idx="225">
                  <c:v>44957.777997685182</c:v>
                </c:pt>
                <c:pt idx="226">
                  <c:v>44957.781469907408</c:v>
                </c:pt>
                <c:pt idx="227">
                  <c:v>44957.784930555557</c:v>
                </c:pt>
                <c:pt idx="228">
                  <c:v>44957.788425925923</c:v>
                </c:pt>
                <c:pt idx="229">
                  <c:v>44957.791932870372</c:v>
                </c:pt>
                <c:pt idx="230">
                  <c:v>44957.795393518521</c:v>
                </c:pt>
                <c:pt idx="231">
                  <c:v>44957.798842592587</c:v>
                </c:pt>
                <c:pt idx="232">
                  <c:v>44957.802303240736</c:v>
                </c:pt>
                <c:pt idx="233">
                  <c:v>44957.805775462963</c:v>
                </c:pt>
                <c:pt idx="234">
                  <c:v>44957.809270833342</c:v>
                </c:pt>
                <c:pt idx="235">
                  <c:v>44957.812719907408</c:v>
                </c:pt>
                <c:pt idx="236">
                  <c:v>44957.816192129627</c:v>
                </c:pt>
                <c:pt idx="237">
                  <c:v>44957.819664351853</c:v>
                </c:pt>
                <c:pt idx="238">
                  <c:v>44957.823136574072</c:v>
                </c:pt>
                <c:pt idx="239">
                  <c:v>44957.826631944437</c:v>
                </c:pt>
                <c:pt idx="240">
                  <c:v>44957.830104166656</c:v>
                </c:pt>
                <c:pt idx="241">
                  <c:v>44957.833634259259</c:v>
                </c:pt>
                <c:pt idx="242">
                  <c:v>44957.837037037039</c:v>
                </c:pt>
                <c:pt idx="243">
                  <c:v>44957.840509259258</c:v>
                </c:pt>
                <c:pt idx="244">
                  <c:v>44957.843969907408</c:v>
                </c:pt>
                <c:pt idx="245">
                  <c:v>44957.847453703696</c:v>
                </c:pt>
                <c:pt idx="246">
                  <c:v>44957.850925925923</c:v>
                </c:pt>
                <c:pt idx="247">
                  <c:v>44957.854409722233</c:v>
                </c:pt>
                <c:pt idx="248">
                  <c:v>44957.857858796298</c:v>
                </c:pt>
                <c:pt idx="249">
                  <c:v>44957.861354166656</c:v>
                </c:pt>
                <c:pt idx="250">
                  <c:v>44957.864814814813</c:v>
                </c:pt>
                <c:pt idx="251">
                  <c:v>44957.868275462963</c:v>
                </c:pt>
                <c:pt idx="252">
                  <c:v>44957.871770833342</c:v>
                </c:pt>
                <c:pt idx="253">
                  <c:v>44957.8753125</c:v>
                </c:pt>
                <c:pt idx="254">
                  <c:v>44957.87871527778</c:v>
                </c:pt>
                <c:pt idx="255">
                  <c:v>44957.882152777784</c:v>
                </c:pt>
                <c:pt idx="256">
                  <c:v>44957.885636574072</c:v>
                </c:pt>
                <c:pt idx="257">
                  <c:v>44957.889120370368</c:v>
                </c:pt>
                <c:pt idx="258">
                  <c:v>44957.892592592587</c:v>
                </c:pt>
                <c:pt idx="259">
                  <c:v>44957.896064814813</c:v>
                </c:pt>
                <c:pt idx="260">
                  <c:v>44957.899525462963</c:v>
                </c:pt>
                <c:pt idx="261">
                  <c:v>44957.903009259258</c:v>
                </c:pt>
                <c:pt idx="262">
                  <c:v>44957.906469907408</c:v>
                </c:pt>
                <c:pt idx="263">
                  <c:v>44957.909942129627</c:v>
                </c:pt>
                <c:pt idx="264">
                  <c:v>44957.913425925923</c:v>
                </c:pt>
                <c:pt idx="265">
                  <c:v>44957.916979166657</c:v>
                </c:pt>
                <c:pt idx="266">
                  <c:v>44957.920393518521</c:v>
                </c:pt>
                <c:pt idx="267">
                  <c:v>44957.923854166656</c:v>
                </c:pt>
                <c:pt idx="268">
                  <c:v>44957.927303240736</c:v>
                </c:pt>
                <c:pt idx="269">
                  <c:v>44957.930787037039</c:v>
                </c:pt>
                <c:pt idx="270">
                  <c:v>44957.934247685182</c:v>
                </c:pt>
                <c:pt idx="271">
                  <c:v>44957.937743055547</c:v>
                </c:pt>
                <c:pt idx="272">
                  <c:v>44957.941180555557</c:v>
                </c:pt>
                <c:pt idx="273">
                  <c:v>44957.944664351853</c:v>
                </c:pt>
                <c:pt idx="274">
                  <c:v>44957.948136574072</c:v>
                </c:pt>
                <c:pt idx="275">
                  <c:v>44957.951631944437</c:v>
                </c:pt>
                <c:pt idx="276">
                  <c:v>44957.955081018517</c:v>
                </c:pt>
                <c:pt idx="277">
                  <c:v>44957.958599537043</c:v>
                </c:pt>
                <c:pt idx="278">
                  <c:v>44957.962060185193</c:v>
                </c:pt>
                <c:pt idx="279">
                  <c:v>44957.965497685182</c:v>
                </c:pt>
                <c:pt idx="280">
                  <c:v>44957.968958333331</c:v>
                </c:pt>
                <c:pt idx="281">
                  <c:v>44957.972430555557</c:v>
                </c:pt>
                <c:pt idx="282">
                  <c:v>44957.975902777784</c:v>
                </c:pt>
                <c:pt idx="283">
                  <c:v>44957.979375000003</c:v>
                </c:pt>
                <c:pt idx="284">
                  <c:v>44957.982847222222</c:v>
                </c:pt>
                <c:pt idx="285">
                  <c:v>44957.986331018517</c:v>
                </c:pt>
                <c:pt idx="286">
                  <c:v>44957.989803240736</c:v>
                </c:pt>
                <c:pt idx="287">
                  <c:v>44957.993275462963</c:v>
                </c:pt>
                <c:pt idx="288">
                  <c:v>44957.996747685182</c:v>
                </c:pt>
                <c:pt idx="289">
                  <c:v>44958.000590277778</c:v>
                </c:pt>
                <c:pt idx="290">
                  <c:v>44958.003738425927</c:v>
                </c:pt>
                <c:pt idx="291">
                  <c:v>44958.007164351853</c:v>
                </c:pt>
                <c:pt idx="292">
                  <c:v>44958.010636574072</c:v>
                </c:pt>
                <c:pt idx="293">
                  <c:v>44958.014108796298</c:v>
                </c:pt>
                <c:pt idx="294">
                  <c:v>44958.017604166656</c:v>
                </c:pt>
                <c:pt idx="295">
                  <c:v>44958.021064814813</c:v>
                </c:pt>
                <c:pt idx="296">
                  <c:v>44958.024525462963</c:v>
                </c:pt>
                <c:pt idx="297">
                  <c:v>44958.028090277781</c:v>
                </c:pt>
                <c:pt idx="298">
                  <c:v>44958.031469907408</c:v>
                </c:pt>
                <c:pt idx="299">
                  <c:v>44958.034930555557</c:v>
                </c:pt>
                <c:pt idx="300">
                  <c:v>44958.038449074083</c:v>
                </c:pt>
                <c:pt idx="301">
                  <c:v>44958.042013888888</c:v>
                </c:pt>
                <c:pt idx="302">
                  <c:v>44958.045393518521</c:v>
                </c:pt>
                <c:pt idx="303">
                  <c:v>44958.048842592587</c:v>
                </c:pt>
                <c:pt idx="304">
                  <c:v>44958.052303240736</c:v>
                </c:pt>
                <c:pt idx="305">
                  <c:v>44958.055763888893</c:v>
                </c:pt>
                <c:pt idx="306">
                  <c:v>44958.059259259258</c:v>
                </c:pt>
                <c:pt idx="307">
                  <c:v>44958.062743055547</c:v>
                </c:pt>
                <c:pt idx="308">
                  <c:v>44958.066203703696</c:v>
                </c:pt>
                <c:pt idx="309">
                  <c:v>44958.069675925923</c:v>
                </c:pt>
                <c:pt idx="310">
                  <c:v>44958.073113425933</c:v>
                </c:pt>
                <c:pt idx="311">
                  <c:v>44958.076608796298</c:v>
                </c:pt>
                <c:pt idx="312">
                  <c:v>44958.080092592587</c:v>
                </c:pt>
                <c:pt idx="313">
                  <c:v>44958.083622685182</c:v>
                </c:pt>
                <c:pt idx="314">
                  <c:v>44958.087071759262</c:v>
                </c:pt>
                <c:pt idx="315">
                  <c:v>44958.090509259258</c:v>
                </c:pt>
                <c:pt idx="316">
                  <c:v>44958.093981481477</c:v>
                </c:pt>
                <c:pt idx="317">
                  <c:v>44958.097453703696</c:v>
                </c:pt>
                <c:pt idx="318">
                  <c:v>44958.100914351853</c:v>
                </c:pt>
                <c:pt idx="319">
                  <c:v>44958.104467592602</c:v>
                </c:pt>
                <c:pt idx="320">
                  <c:v>44958.107893518521</c:v>
                </c:pt>
                <c:pt idx="321">
                  <c:v>44958.111342592587</c:v>
                </c:pt>
                <c:pt idx="322">
                  <c:v>44958.114803240736</c:v>
                </c:pt>
                <c:pt idx="323">
                  <c:v>44958.118275462963</c:v>
                </c:pt>
                <c:pt idx="324">
                  <c:v>44958.121759259258</c:v>
                </c:pt>
                <c:pt idx="325">
                  <c:v>44958.125277777777</c:v>
                </c:pt>
                <c:pt idx="326">
                  <c:v>44958.128703703696</c:v>
                </c:pt>
                <c:pt idx="327">
                  <c:v>44958.132175925923</c:v>
                </c:pt>
                <c:pt idx="328">
                  <c:v>44958.135636574072</c:v>
                </c:pt>
                <c:pt idx="329">
                  <c:v>44958.139120370368</c:v>
                </c:pt>
                <c:pt idx="330">
                  <c:v>44958.142592592587</c:v>
                </c:pt>
                <c:pt idx="331">
                  <c:v>44958.146053240736</c:v>
                </c:pt>
                <c:pt idx="332">
                  <c:v>44958.149537037039</c:v>
                </c:pt>
                <c:pt idx="333">
                  <c:v>44958.153009259258</c:v>
                </c:pt>
                <c:pt idx="334">
                  <c:v>44958.156504629631</c:v>
                </c:pt>
                <c:pt idx="335">
                  <c:v>44958.159988425927</c:v>
                </c:pt>
                <c:pt idx="336">
                  <c:v>44958.163449074083</c:v>
                </c:pt>
                <c:pt idx="337">
                  <c:v>44958.166990740741</c:v>
                </c:pt>
                <c:pt idx="338">
                  <c:v>44958.169606481482</c:v>
                </c:pt>
                <c:pt idx="339">
                  <c:v>44958.170393518521</c:v>
                </c:pt>
                <c:pt idx="340">
                  <c:v>44958.17386574074</c:v>
                </c:pt>
                <c:pt idx="341">
                  <c:v>44958.17732638889</c:v>
                </c:pt>
                <c:pt idx="342">
                  <c:v>44958.180798611109</c:v>
                </c:pt>
                <c:pt idx="343">
                  <c:v>44958.184270833342</c:v>
                </c:pt>
                <c:pt idx="344">
                  <c:v>44958.1878125</c:v>
                </c:pt>
                <c:pt idx="345">
                  <c:v>44958.19121527778</c:v>
                </c:pt>
                <c:pt idx="346">
                  <c:v>44958.194664351853</c:v>
                </c:pt>
                <c:pt idx="347">
                  <c:v>44958.198159722233</c:v>
                </c:pt>
                <c:pt idx="348">
                  <c:v>44958.201608796298</c:v>
                </c:pt>
                <c:pt idx="349">
                  <c:v>44958.205081018517</c:v>
                </c:pt>
                <c:pt idx="350">
                  <c:v>44958.208668981482</c:v>
                </c:pt>
                <c:pt idx="351">
                  <c:v>44958.212048611109</c:v>
                </c:pt>
                <c:pt idx="352">
                  <c:v>44958.215486111112</c:v>
                </c:pt>
                <c:pt idx="353">
                  <c:v>44958.218969907408</c:v>
                </c:pt>
                <c:pt idx="354">
                  <c:v>44958.222430555557</c:v>
                </c:pt>
                <c:pt idx="355">
                  <c:v>44958.225902777784</c:v>
                </c:pt>
                <c:pt idx="356">
                  <c:v>44958.229375000003</c:v>
                </c:pt>
                <c:pt idx="357">
                  <c:v>44958.232847222222</c:v>
                </c:pt>
                <c:pt idx="358">
                  <c:v>44958.236319444448</c:v>
                </c:pt>
                <c:pt idx="359">
                  <c:v>44958.239791666667</c:v>
                </c:pt>
                <c:pt idx="360">
                  <c:v>44958.243287037039</c:v>
                </c:pt>
                <c:pt idx="361">
                  <c:v>44958.246747685182</c:v>
                </c:pt>
                <c:pt idx="362">
                  <c:v>44958.250277777777</c:v>
                </c:pt>
                <c:pt idx="363">
                  <c:v>44958.253692129627</c:v>
                </c:pt>
                <c:pt idx="364">
                  <c:v>44958.257175925923</c:v>
                </c:pt>
                <c:pt idx="365">
                  <c:v>44958.260625000003</c:v>
                </c:pt>
                <c:pt idx="366">
                  <c:v>44958.264097222222</c:v>
                </c:pt>
                <c:pt idx="367">
                  <c:v>44958.267569444448</c:v>
                </c:pt>
                <c:pt idx="368">
                  <c:v>44958.271053240736</c:v>
                </c:pt>
                <c:pt idx="369">
                  <c:v>44958.274502314824</c:v>
                </c:pt>
                <c:pt idx="370">
                  <c:v>44958.277986111112</c:v>
                </c:pt>
                <c:pt idx="371">
                  <c:v>44958.281458333331</c:v>
                </c:pt>
                <c:pt idx="372">
                  <c:v>44958.284942129627</c:v>
                </c:pt>
                <c:pt idx="373">
                  <c:v>44958.288437499999</c:v>
                </c:pt>
                <c:pt idx="374">
                  <c:v>44958.291944444441</c:v>
                </c:pt>
                <c:pt idx="375">
                  <c:v>44958.295393518521</c:v>
                </c:pt>
                <c:pt idx="376">
                  <c:v>44958.298831018517</c:v>
                </c:pt>
                <c:pt idx="377">
                  <c:v>44958.30228009259</c:v>
                </c:pt>
                <c:pt idx="378">
                  <c:v>44958.305775462963</c:v>
                </c:pt>
                <c:pt idx="379">
                  <c:v>44958.309282407397</c:v>
                </c:pt>
                <c:pt idx="380">
                  <c:v>44958.312708333331</c:v>
                </c:pt>
                <c:pt idx="381">
                  <c:v>44958.316192129627</c:v>
                </c:pt>
                <c:pt idx="382">
                  <c:v>44958.319687499999</c:v>
                </c:pt>
                <c:pt idx="383">
                  <c:v>44958.323125000003</c:v>
                </c:pt>
                <c:pt idx="384">
                  <c:v>44958.326597222222</c:v>
                </c:pt>
                <c:pt idx="385">
                  <c:v>44958.330104166656</c:v>
                </c:pt>
                <c:pt idx="386">
                  <c:v>44958.333634259259</c:v>
                </c:pt>
                <c:pt idx="387">
                  <c:v>44958.337037037039</c:v>
                </c:pt>
                <c:pt idx="388">
                  <c:v>44958.338865740741</c:v>
                </c:pt>
                <c:pt idx="389">
                  <c:v>44958.340509259258</c:v>
                </c:pt>
                <c:pt idx="390">
                  <c:v>44958.343981481477</c:v>
                </c:pt>
                <c:pt idx="391">
                  <c:v>44958.347453703696</c:v>
                </c:pt>
                <c:pt idx="392">
                  <c:v>44958.350925925923</c:v>
                </c:pt>
                <c:pt idx="393">
                  <c:v>44958.354398148149</c:v>
                </c:pt>
                <c:pt idx="394">
                  <c:v>44958.357847222222</c:v>
                </c:pt>
                <c:pt idx="395">
                  <c:v>44958.361319444448</c:v>
                </c:pt>
                <c:pt idx="396">
                  <c:v>44958.364791666667</c:v>
                </c:pt>
                <c:pt idx="397">
                  <c:v>44958.368263888893</c:v>
                </c:pt>
                <c:pt idx="398">
                  <c:v>44958.371747685182</c:v>
                </c:pt>
                <c:pt idx="399">
                  <c:v>44958.3753125</c:v>
                </c:pt>
                <c:pt idx="400">
                  <c:v>44958.37871527778</c:v>
                </c:pt>
                <c:pt idx="401">
                  <c:v>44958.382164351853</c:v>
                </c:pt>
                <c:pt idx="402">
                  <c:v>44958.385636574072</c:v>
                </c:pt>
                <c:pt idx="403">
                  <c:v>44958.389108796298</c:v>
                </c:pt>
                <c:pt idx="404">
                  <c:v>44958.392569444448</c:v>
                </c:pt>
                <c:pt idx="405">
                  <c:v>44958.396064814813</c:v>
                </c:pt>
                <c:pt idx="406">
                  <c:v>44958.399502314824</c:v>
                </c:pt>
                <c:pt idx="407">
                  <c:v>44958.402997685182</c:v>
                </c:pt>
                <c:pt idx="408">
                  <c:v>44958.406458333331</c:v>
                </c:pt>
                <c:pt idx="409">
                  <c:v>44958.409942129627</c:v>
                </c:pt>
                <c:pt idx="410">
                  <c:v>44958.413402777784</c:v>
                </c:pt>
                <c:pt idx="411">
                  <c:v>44958.416944444441</c:v>
                </c:pt>
                <c:pt idx="412">
                  <c:v>44958.420347222222</c:v>
                </c:pt>
                <c:pt idx="413">
                  <c:v>44958.423842592587</c:v>
                </c:pt>
                <c:pt idx="414">
                  <c:v>44958.427303240736</c:v>
                </c:pt>
                <c:pt idx="415">
                  <c:v>44958.430775462963</c:v>
                </c:pt>
                <c:pt idx="416">
                  <c:v>44958.434236111112</c:v>
                </c:pt>
                <c:pt idx="417">
                  <c:v>44958.437708333331</c:v>
                </c:pt>
                <c:pt idx="418">
                  <c:v>44958.441180555557</c:v>
                </c:pt>
                <c:pt idx="419">
                  <c:v>44958.444652777784</c:v>
                </c:pt>
                <c:pt idx="420">
                  <c:v>44958.448125000003</c:v>
                </c:pt>
                <c:pt idx="421">
                  <c:v>44958.451608796298</c:v>
                </c:pt>
                <c:pt idx="422">
                  <c:v>44958.455081018517</c:v>
                </c:pt>
                <c:pt idx="423">
                  <c:v>44958.458611111113</c:v>
                </c:pt>
                <c:pt idx="424">
                  <c:v>44958.462037037039</c:v>
                </c:pt>
                <c:pt idx="425">
                  <c:v>44958.465497685182</c:v>
                </c:pt>
                <c:pt idx="426">
                  <c:v>44958.468946759262</c:v>
                </c:pt>
                <c:pt idx="427">
                  <c:v>44958.472418981481</c:v>
                </c:pt>
                <c:pt idx="428">
                  <c:v>44958.475925925923</c:v>
                </c:pt>
                <c:pt idx="429">
                  <c:v>44958.479386574072</c:v>
                </c:pt>
                <c:pt idx="430">
                  <c:v>44958.482847222222</c:v>
                </c:pt>
                <c:pt idx="431">
                  <c:v>44958.486307870371</c:v>
                </c:pt>
                <c:pt idx="432">
                  <c:v>44958.489791666667</c:v>
                </c:pt>
                <c:pt idx="433">
                  <c:v>44958.493263888893</c:v>
                </c:pt>
                <c:pt idx="434">
                  <c:v>44958.496736111112</c:v>
                </c:pt>
                <c:pt idx="435">
                  <c:v>44958.500289351847</c:v>
                </c:pt>
                <c:pt idx="436">
                  <c:v>44958.503692129627</c:v>
                </c:pt>
                <c:pt idx="437">
                  <c:v>44958.507175925923</c:v>
                </c:pt>
                <c:pt idx="438">
                  <c:v>44958.510625000003</c:v>
                </c:pt>
                <c:pt idx="439">
                  <c:v>44958.514085648138</c:v>
                </c:pt>
                <c:pt idx="440">
                  <c:v>44958.517569444448</c:v>
                </c:pt>
                <c:pt idx="441">
                  <c:v>44958.521053240736</c:v>
                </c:pt>
                <c:pt idx="442">
                  <c:v>44958.524502314824</c:v>
                </c:pt>
                <c:pt idx="443">
                  <c:v>44958.527986111112</c:v>
                </c:pt>
                <c:pt idx="444">
                  <c:v>44958.531481481477</c:v>
                </c:pt>
                <c:pt idx="445">
                  <c:v>44958.534942129627</c:v>
                </c:pt>
                <c:pt idx="446">
                  <c:v>44958.538414351853</c:v>
                </c:pt>
                <c:pt idx="447">
                  <c:v>44958.541944444441</c:v>
                </c:pt>
                <c:pt idx="448">
                  <c:v>44958.545393518521</c:v>
                </c:pt>
                <c:pt idx="449">
                  <c:v>44958.548831018517</c:v>
                </c:pt>
                <c:pt idx="450">
                  <c:v>44958.552314814813</c:v>
                </c:pt>
                <c:pt idx="451">
                  <c:v>44958.555752314824</c:v>
                </c:pt>
                <c:pt idx="452">
                  <c:v>44958.559247685182</c:v>
                </c:pt>
                <c:pt idx="453">
                  <c:v>44958.562754629631</c:v>
                </c:pt>
                <c:pt idx="454">
                  <c:v>44958.566180555557</c:v>
                </c:pt>
                <c:pt idx="455">
                  <c:v>44958.569652777784</c:v>
                </c:pt>
                <c:pt idx="456">
                  <c:v>44958.573136574072</c:v>
                </c:pt>
                <c:pt idx="457">
                  <c:v>44958.576597222222</c:v>
                </c:pt>
                <c:pt idx="458">
                  <c:v>44958.580081018517</c:v>
                </c:pt>
                <c:pt idx="459">
                  <c:v>44958.583587962959</c:v>
                </c:pt>
                <c:pt idx="460">
                  <c:v>44958.587037037039</c:v>
                </c:pt>
                <c:pt idx="461">
                  <c:v>44958.590509259258</c:v>
                </c:pt>
                <c:pt idx="462">
                  <c:v>44958.593946759262</c:v>
                </c:pt>
                <c:pt idx="463">
                  <c:v>44958.597430555557</c:v>
                </c:pt>
                <c:pt idx="464">
                  <c:v>44958.600914351853</c:v>
                </c:pt>
                <c:pt idx="465">
                  <c:v>44958.604386574072</c:v>
                </c:pt>
                <c:pt idx="466">
                  <c:v>44958.607858796298</c:v>
                </c:pt>
                <c:pt idx="467">
                  <c:v>44958.611319444448</c:v>
                </c:pt>
                <c:pt idx="468">
                  <c:v>44958.614803240736</c:v>
                </c:pt>
                <c:pt idx="469">
                  <c:v>44958.618275462963</c:v>
                </c:pt>
                <c:pt idx="470">
                  <c:v>44958.621759259258</c:v>
                </c:pt>
                <c:pt idx="471">
                  <c:v>44958.625254629631</c:v>
                </c:pt>
                <c:pt idx="472">
                  <c:v>44958.628680555557</c:v>
                </c:pt>
                <c:pt idx="473">
                  <c:v>44958.632141203707</c:v>
                </c:pt>
                <c:pt idx="474">
                  <c:v>44958.635625000003</c:v>
                </c:pt>
                <c:pt idx="475">
                  <c:v>44958.639108796298</c:v>
                </c:pt>
                <c:pt idx="476">
                  <c:v>44958.642569444448</c:v>
                </c:pt>
                <c:pt idx="477">
                  <c:v>44958.646064814813</c:v>
                </c:pt>
                <c:pt idx="478">
                  <c:v>44958.649525462963</c:v>
                </c:pt>
                <c:pt idx="479">
                  <c:v>44958.653009259258</c:v>
                </c:pt>
                <c:pt idx="480">
                  <c:v>44958.656469907408</c:v>
                </c:pt>
                <c:pt idx="481">
                  <c:v>44958.659942129627</c:v>
                </c:pt>
                <c:pt idx="482">
                  <c:v>44958.663414351853</c:v>
                </c:pt>
                <c:pt idx="483">
                  <c:v>44958.666944444441</c:v>
                </c:pt>
                <c:pt idx="484">
                  <c:v>44958.670370370368</c:v>
                </c:pt>
                <c:pt idx="485">
                  <c:v>44958.673819444448</c:v>
                </c:pt>
                <c:pt idx="486">
                  <c:v>44958.677303240736</c:v>
                </c:pt>
                <c:pt idx="487">
                  <c:v>44958.680775462963</c:v>
                </c:pt>
                <c:pt idx="488">
                  <c:v>44958.684247685182</c:v>
                </c:pt>
                <c:pt idx="489">
                  <c:v>44958.687754629631</c:v>
                </c:pt>
                <c:pt idx="490">
                  <c:v>44958.691180555557</c:v>
                </c:pt>
                <c:pt idx="491">
                  <c:v>44958.694664351853</c:v>
                </c:pt>
                <c:pt idx="492">
                  <c:v>44958.698136574072</c:v>
                </c:pt>
                <c:pt idx="493">
                  <c:v>44958.701608796298</c:v>
                </c:pt>
                <c:pt idx="494">
                  <c:v>44958.705092592587</c:v>
                </c:pt>
                <c:pt idx="495">
                  <c:v>44958.708634259259</c:v>
                </c:pt>
                <c:pt idx="496">
                  <c:v>44958.712048611109</c:v>
                </c:pt>
                <c:pt idx="497">
                  <c:v>44958.715509259258</c:v>
                </c:pt>
                <c:pt idx="498">
                  <c:v>44958.718981481477</c:v>
                </c:pt>
                <c:pt idx="499">
                  <c:v>44958.722442129627</c:v>
                </c:pt>
                <c:pt idx="500">
                  <c:v>44958.725902777784</c:v>
                </c:pt>
                <c:pt idx="501">
                  <c:v>44958.729398148149</c:v>
                </c:pt>
                <c:pt idx="502">
                  <c:v>44958.732847222222</c:v>
                </c:pt>
                <c:pt idx="503">
                  <c:v>44958.736331018517</c:v>
                </c:pt>
                <c:pt idx="504">
                  <c:v>44958.739803240736</c:v>
                </c:pt>
                <c:pt idx="505">
                  <c:v>44958.743275462963</c:v>
                </c:pt>
                <c:pt idx="506">
                  <c:v>44958.746759259258</c:v>
                </c:pt>
                <c:pt idx="507">
                  <c:v>44958.7503125</c:v>
                </c:pt>
                <c:pt idx="508">
                  <c:v>44958.75371527778</c:v>
                </c:pt>
                <c:pt idx="509">
                  <c:v>44958.757164351853</c:v>
                </c:pt>
                <c:pt idx="510">
                  <c:v>44958.760636574072</c:v>
                </c:pt>
                <c:pt idx="511">
                  <c:v>44958.764120370368</c:v>
                </c:pt>
                <c:pt idx="512">
                  <c:v>44958.767569444448</c:v>
                </c:pt>
                <c:pt idx="513">
                  <c:v>44958.771053240736</c:v>
                </c:pt>
                <c:pt idx="514">
                  <c:v>44958.774525462963</c:v>
                </c:pt>
                <c:pt idx="515">
                  <c:v>44958.778020833342</c:v>
                </c:pt>
                <c:pt idx="516">
                  <c:v>44958.781469907408</c:v>
                </c:pt>
                <c:pt idx="517">
                  <c:v>44958.784942129627</c:v>
                </c:pt>
                <c:pt idx="518">
                  <c:v>44958.788425925923</c:v>
                </c:pt>
                <c:pt idx="519">
                  <c:v>44958.791956018518</c:v>
                </c:pt>
                <c:pt idx="520">
                  <c:v>44958.795381944437</c:v>
                </c:pt>
                <c:pt idx="521">
                  <c:v>44958.798842592587</c:v>
                </c:pt>
                <c:pt idx="522">
                  <c:v>44958.802303240736</c:v>
                </c:pt>
                <c:pt idx="523">
                  <c:v>44958.805810185193</c:v>
                </c:pt>
                <c:pt idx="524">
                  <c:v>44958.809259259258</c:v>
                </c:pt>
                <c:pt idx="525">
                  <c:v>44958.812719907408</c:v>
                </c:pt>
                <c:pt idx="526">
                  <c:v>44958.816192129627</c:v>
                </c:pt>
                <c:pt idx="527">
                  <c:v>44958.819664351853</c:v>
                </c:pt>
                <c:pt idx="528">
                  <c:v>44958.823136574072</c:v>
                </c:pt>
                <c:pt idx="529">
                  <c:v>44958.826631944437</c:v>
                </c:pt>
                <c:pt idx="530">
                  <c:v>44958.830104166656</c:v>
                </c:pt>
                <c:pt idx="531">
                  <c:v>44958.833634259259</c:v>
                </c:pt>
                <c:pt idx="532">
                  <c:v>44958.837060185193</c:v>
                </c:pt>
                <c:pt idx="533">
                  <c:v>44958.840497685182</c:v>
                </c:pt>
                <c:pt idx="534">
                  <c:v>44958.843993055547</c:v>
                </c:pt>
                <c:pt idx="535">
                  <c:v>44958.847442129627</c:v>
                </c:pt>
                <c:pt idx="536">
                  <c:v>44958.850914351853</c:v>
                </c:pt>
                <c:pt idx="537">
                  <c:v>44958.854386574072</c:v>
                </c:pt>
                <c:pt idx="538">
                  <c:v>44958.857881944437</c:v>
                </c:pt>
                <c:pt idx="539">
                  <c:v>44958.861354166656</c:v>
                </c:pt>
                <c:pt idx="540">
                  <c:v>44958.86482638889</c:v>
                </c:pt>
                <c:pt idx="541">
                  <c:v>44958.868287037039</c:v>
                </c:pt>
                <c:pt idx="542">
                  <c:v>44958.871759259258</c:v>
                </c:pt>
                <c:pt idx="543">
                  <c:v>44958.875289351847</c:v>
                </c:pt>
                <c:pt idx="544">
                  <c:v>44958.878703703696</c:v>
                </c:pt>
                <c:pt idx="545">
                  <c:v>44958.882175925923</c:v>
                </c:pt>
                <c:pt idx="546">
                  <c:v>44958.885648148149</c:v>
                </c:pt>
                <c:pt idx="547">
                  <c:v>44958.889108796298</c:v>
                </c:pt>
                <c:pt idx="548">
                  <c:v>44958.892581018517</c:v>
                </c:pt>
                <c:pt idx="549">
                  <c:v>44958.896064814813</c:v>
                </c:pt>
                <c:pt idx="550">
                  <c:v>44958.899525462963</c:v>
                </c:pt>
                <c:pt idx="551">
                  <c:v>44958.903020833342</c:v>
                </c:pt>
                <c:pt idx="552">
                  <c:v>44958.906493055547</c:v>
                </c:pt>
                <c:pt idx="553">
                  <c:v>44958.909942129627</c:v>
                </c:pt>
                <c:pt idx="554">
                  <c:v>44958.913425925923</c:v>
                </c:pt>
                <c:pt idx="555">
                  <c:v>44958.916979166657</c:v>
                </c:pt>
                <c:pt idx="556">
                  <c:v>44958.920439814807</c:v>
                </c:pt>
                <c:pt idx="557">
                  <c:v>44958.923854166656</c:v>
                </c:pt>
                <c:pt idx="558">
                  <c:v>44958.92732638889</c:v>
                </c:pt>
                <c:pt idx="559">
                  <c:v>44958.930798611109</c:v>
                </c:pt>
                <c:pt idx="560">
                  <c:v>44958.934270833342</c:v>
                </c:pt>
                <c:pt idx="561">
                  <c:v>44958.937731481477</c:v>
                </c:pt>
                <c:pt idx="562">
                  <c:v>44958.941238425927</c:v>
                </c:pt>
                <c:pt idx="563">
                  <c:v>44958.944687499999</c:v>
                </c:pt>
                <c:pt idx="564">
                  <c:v>44958.948159722233</c:v>
                </c:pt>
                <c:pt idx="565">
                  <c:v>44958.951643518521</c:v>
                </c:pt>
                <c:pt idx="566">
                  <c:v>44958.955138888887</c:v>
                </c:pt>
                <c:pt idx="567">
                  <c:v>44958.958668981482</c:v>
                </c:pt>
                <c:pt idx="568">
                  <c:v>44958.962129629632</c:v>
                </c:pt>
                <c:pt idx="569">
                  <c:v>44958.965509259258</c:v>
                </c:pt>
                <c:pt idx="570">
                  <c:v>44958.968981481477</c:v>
                </c:pt>
                <c:pt idx="571">
                  <c:v>44958.97246527778</c:v>
                </c:pt>
                <c:pt idx="572">
                  <c:v>44958.975914351853</c:v>
                </c:pt>
                <c:pt idx="573">
                  <c:v>44958.979398148149</c:v>
                </c:pt>
                <c:pt idx="574">
                  <c:v>44958.982870370368</c:v>
                </c:pt>
                <c:pt idx="575">
                  <c:v>44958.986342592587</c:v>
                </c:pt>
                <c:pt idx="576">
                  <c:v>44958.989814814813</c:v>
                </c:pt>
                <c:pt idx="577">
                  <c:v>44958.993298611109</c:v>
                </c:pt>
                <c:pt idx="578">
                  <c:v>44958.996770833342</c:v>
                </c:pt>
                <c:pt idx="579">
                  <c:v>44959.000335648147</c:v>
                </c:pt>
                <c:pt idx="580">
                  <c:v>44959.00377314815</c:v>
                </c:pt>
                <c:pt idx="581">
                  <c:v>44959.007175925923</c:v>
                </c:pt>
                <c:pt idx="582">
                  <c:v>44959.010648148149</c:v>
                </c:pt>
                <c:pt idx="583">
                  <c:v>44959.014120370368</c:v>
                </c:pt>
                <c:pt idx="584">
                  <c:v>44959.017592592587</c:v>
                </c:pt>
                <c:pt idx="585">
                  <c:v>44959.02107638889</c:v>
                </c:pt>
                <c:pt idx="586">
                  <c:v>44959.024560185193</c:v>
                </c:pt>
                <c:pt idx="587">
                  <c:v>44959.028043981481</c:v>
                </c:pt>
                <c:pt idx="588">
                  <c:v>44959.031493055547</c:v>
                </c:pt>
                <c:pt idx="589">
                  <c:v>44959.03497685185</c:v>
                </c:pt>
                <c:pt idx="590">
                  <c:v>44959.038449074083</c:v>
                </c:pt>
                <c:pt idx="591">
                  <c:v>44959.041979166657</c:v>
                </c:pt>
                <c:pt idx="592">
                  <c:v>44959.045381944437</c:v>
                </c:pt>
                <c:pt idx="593">
                  <c:v>44959.04886574074</c:v>
                </c:pt>
                <c:pt idx="594">
                  <c:v>44959.052303240736</c:v>
                </c:pt>
                <c:pt idx="595">
                  <c:v>44959.055810185193</c:v>
                </c:pt>
                <c:pt idx="596">
                  <c:v>44959.059259259258</c:v>
                </c:pt>
                <c:pt idx="597">
                  <c:v>44959.062731481477</c:v>
                </c:pt>
                <c:pt idx="598">
                  <c:v>44959.066192129627</c:v>
                </c:pt>
                <c:pt idx="599">
                  <c:v>44959.069687499999</c:v>
                </c:pt>
                <c:pt idx="600">
                  <c:v>44959.073148148149</c:v>
                </c:pt>
                <c:pt idx="601">
                  <c:v>44959.076631944437</c:v>
                </c:pt>
                <c:pt idx="602">
                  <c:v>44959.08011574074</c:v>
                </c:pt>
                <c:pt idx="603">
                  <c:v>44959.083634259259</c:v>
                </c:pt>
                <c:pt idx="604">
                  <c:v>44959.087071759262</c:v>
                </c:pt>
                <c:pt idx="605">
                  <c:v>44959.090567129628</c:v>
                </c:pt>
                <c:pt idx="606">
                  <c:v>44959.093993055547</c:v>
                </c:pt>
                <c:pt idx="607">
                  <c:v>44959.097488425927</c:v>
                </c:pt>
                <c:pt idx="608">
                  <c:v>44959.100902777784</c:v>
                </c:pt>
                <c:pt idx="609">
                  <c:v>44959.104386574072</c:v>
                </c:pt>
                <c:pt idx="610">
                  <c:v>44959.107881944437</c:v>
                </c:pt>
                <c:pt idx="611">
                  <c:v>44959.111342592587</c:v>
                </c:pt>
                <c:pt idx="612">
                  <c:v>44959.114814814813</c:v>
                </c:pt>
                <c:pt idx="613">
                  <c:v>44959.118275462963</c:v>
                </c:pt>
                <c:pt idx="614">
                  <c:v>44959.121770833342</c:v>
                </c:pt>
                <c:pt idx="615">
                  <c:v>44959.1253125</c:v>
                </c:pt>
                <c:pt idx="616">
                  <c:v>44959.12872685185</c:v>
                </c:pt>
                <c:pt idx="617">
                  <c:v>44959.132175925923</c:v>
                </c:pt>
                <c:pt idx="618">
                  <c:v>44959.135659722233</c:v>
                </c:pt>
                <c:pt idx="619">
                  <c:v>44959.139120370368</c:v>
                </c:pt>
                <c:pt idx="620">
                  <c:v>44959.142569444448</c:v>
                </c:pt>
                <c:pt idx="621">
                  <c:v>44959.146064814813</c:v>
                </c:pt>
                <c:pt idx="622">
                  <c:v>44959.149525462963</c:v>
                </c:pt>
                <c:pt idx="623">
                  <c:v>44959.153020833342</c:v>
                </c:pt>
                <c:pt idx="624">
                  <c:v>44959.156493055547</c:v>
                </c:pt>
                <c:pt idx="625">
                  <c:v>44959.15996527778</c:v>
                </c:pt>
                <c:pt idx="626">
                  <c:v>44959.163437499999</c:v>
                </c:pt>
                <c:pt idx="627">
                  <c:v>44959.167002314818</c:v>
                </c:pt>
                <c:pt idx="628">
                  <c:v>44959.170405092591</c:v>
                </c:pt>
                <c:pt idx="629">
                  <c:v>44959.173877314817</c:v>
                </c:pt>
                <c:pt idx="630">
                  <c:v>44959.177361111113</c:v>
                </c:pt>
                <c:pt idx="631">
                  <c:v>44959.180810185193</c:v>
                </c:pt>
                <c:pt idx="632">
                  <c:v>44959.184282407397</c:v>
                </c:pt>
                <c:pt idx="633">
                  <c:v>44959.1878125</c:v>
                </c:pt>
                <c:pt idx="634">
                  <c:v>44959.191203703696</c:v>
                </c:pt>
                <c:pt idx="635">
                  <c:v>44959.194675925923</c:v>
                </c:pt>
                <c:pt idx="636">
                  <c:v>44959.198171296302</c:v>
                </c:pt>
                <c:pt idx="637">
                  <c:v>44959.201620370368</c:v>
                </c:pt>
                <c:pt idx="638">
                  <c:v>44959.205104166656</c:v>
                </c:pt>
                <c:pt idx="639">
                  <c:v>44959.208668981482</c:v>
                </c:pt>
                <c:pt idx="640">
                  <c:v>44959.212071759262</c:v>
                </c:pt>
                <c:pt idx="641">
                  <c:v>44959.215509259258</c:v>
                </c:pt>
                <c:pt idx="642">
                  <c:v>44959.218958333331</c:v>
                </c:pt>
                <c:pt idx="643">
                  <c:v>44959.22246527778</c:v>
                </c:pt>
                <c:pt idx="644">
                  <c:v>44959.225914351853</c:v>
                </c:pt>
                <c:pt idx="645">
                  <c:v>44959.229398148149</c:v>
                </c:pt>
                <c:pt idx="646">
                  <c:v>44959.232881944437</c:v>
                </c:pt>
                <c:pt idx="647">
                  <c:v>44959.236354166656</c:v>
                </c:pt>
                <c:pt idx="648">
                  <c:v>44959.239814814813</c:v>
                </c:pt>
                <c:pt idx="649">
                  <c:v>44959.243275462963</c:v>
                </c:pt>
                <c:pt idx="650">
                  <c:v>44959.246770833342</c:v>
                </c:pt>
                <c:pt idx="651">
                  <c:v>44959.250254629631</c:v>
                </c:pt>
                <c:pt idx="652">
                  <c:v>44959.25372685185</c:v>
                </c:pt>
                <c:pt idx="653">
                  <c:v>44959.257175925923</c:v>
                </c:pt>
                <c:pt idx="654">
                  <c:v>44959.260659722233</c:v>
                </c:pt>
                <c:pt idx="655">
                  <c:v>44959.264131944437</c:v>
                </c:pt>
                <c:pt idx="656">
                  <c:v>44959.267581018517</c:v>
                </c:pt>
                <c:pt idx="657">
                  <c:v>44959.271053240736</c:v>
                </c:pt>
                <c:pt idx="658">
                  <c:v>44959.274525462963</c:v>
                </c:pt>
                <c:pt idx="659">
                  <c:v>44959.278020833342</c:v>
                </c:pt>
                <c:pt idx="660">
                  <c:v>44959.281481481477</c:v>
                </c:pt>
                <c:pt idx="661">
                  <c:v>44959.284953703696</c:v>
                </c:pt>
                <c:pt idx="662">
                  <c:v>44959.288472222222</c:v>
                </c:pt>
                <c:pt idx="663">
                  <c:v>44959.291990740741</c:v>
                </c:pt>
                <c:pt idx="664">
                  <c:v>44959.295381944437</c:v>
                </c:pt>
                <c:pt idx="665">
                  <c:v>44959.29886574074</c:v>
                </c:pt>
                <c:pt idx="666">
                  <c:v>44959.30232638889</c:v>
                </c:pt>
                <c:pt idx="667">
                  <c:v>44959.305787037039</c:v>
                </c:pt>
                <c:pt idx="668">
                  <c:v>44959.309270833342</c:v>
                </c:pt>
                <c:pt idx="669">
                  <c:v>44959.312754629631</c:v>
                </c:pt>
                <c:pt idx="670">
                  <c:v>44959.31621527778</c:v>
                </c:pt>
                <c:pt idx="671">
                  <c:v>44959.319664351853</c:v>
                </c:pt>
                <c:pt idx="672">
                  <c:v>44959.323125000003</c:v>
                </c:pt>
                <c:pt idx="673">
                  <c:v>44959.326631944437</c:v>
                </c:pt>
                <c:pt idx="674">
                  <c:v>44959.330138888887</c:v>
                </c:pt>
                <c:pt idx="675">
                  <c:v>44959.333668981482</c:v>
                </c:pt>
                <c:pt idx="676">
                  <c:v>44959.337071759262</c:v>
                </c:pt>
                <c:pt idx="677">
                  <c:v>44959.340532407397</c:v>
                </c:pt>
                <c:pt idx="678">
                  <c:v>44959.3440162037</c:v>
                </c:pt>
                <c:pt idx="679">
                  <c:v>44959.34746527778</c:v>
                </c:pt>
                <c:pt idx="680">
                  <c:v>44959.350914351853</c:v>
                </c:pt>
                <c:pt idx="681">
                  <c:v>44959.354409722233</c:v>
                </c:pt>
                <c:pt idx="682">
                  <c:v>44959.357847222222</c:v>
                </c:pt>
                <c:pt idx="683">
                  <c:v>44959.361331018517</c:v>
                </c:pt>
                <c:pt idx="684">
                  <c:v>44959.36482638889</c:v>
                </c:pt>
                <c:pt idx="685">
                  <c:v>44959.368287037039</c:v>
                </c:pt>
                <c:pt idx="686">
                  <c:v>44959.371770833342</c:v>
                </c:pt>
                <c:pt idx="687">
                  <c:v>44959.375300925924</c:v>
                </c:pt>
                <c:pt idx="688">
                  <c:v>44959.378703703696</c:v>
                </c:pt>
                <c:pt idx="689">
                  <c:v>44959.382164351853</c:v>
                </c:pt>
                <c:pt idx="690">
                  <c:v>44959.385648148149</c:v>
                </c:pt>
                <c:pt idx="691">
                  <c:v>44959.389131944437</c:v>
                </c:pt>
                <c:pt idx="692">
                  <c:v>44959.392581018517</c:v>
                </c:pt>
                <c:pt idx="693">
                  <c:v>44959.396064814813</c:v>
                </c:pt>
                <c:pt idx="694">
                  <c:v>44959.399548611109</c:v>
                </c:pt>
                <c:pt idx="695">
                  <c:v>44959.403009259258</c:v>
                </c:pt>
                <c:pt idx="696">
                  <c:v>44959.406493055547</c:v>
                </c:pt>
                <c:pt idx="697">
                  <c:v>44959.409942129627</c:v>
                </c:pt>
                <c:pt idx="698">
                  <c:v>44959.413414351853</c:v>
                </c:pt>
                <c:pt idx="699">
                  <c:v>44959.416990740741</c:v>
                </c:pt>
                <c:pt idx="700">
                  <c:v>44959.420393518521</c:v>
                </c:pt>
                <c:pt idx="701">
                  <c:v>44959.423831018517</c:v>
                </c:pt>
                <c:pt idx="702">
                  <c:v>44959.427303240736</c:v>
                </c:pt>
                <c:pt idx="703">
                  <c:v>44959.430798611109</c:v>
                </c:pt>
                <c:pt idx="704">
                  <c:v>44959.434259259258</c:v>
                </c:pt>
                <c:pt idx="705">
                  <c:v>44959.437719907408</c:v>
                </c:pt>
                <c:pt idx="706">
                  <c:v>44959.441203703696</c:v>
                </c:pt>
                <c:pt idx="707">
                  <c:v>44959.444675925923</c:v>
                </c:pt>
                <c:pt idx="708">
                  <c:v>44959.448148148149</c:v>
                </c:pt>
                <c:pt idx="709">
                  <c:v>44959.451620370368</c:v>
                </c:pt>
                <c:pt idx="710">
                  <c:v>44959.455127314817</c:v>
                </c:pt>
                <c:pt idx="711">
                  <c:v>44959.458645833343</c:v>
                </c:pt>
                <c:pt idx="712">
                  <c:v>44959.462048611109</c:v>
                </c:pt>
                <c:pt idx="713">
                  <c:v>44959.465520833342</c:v>
                </c:pt>
                <c:pt idx="714">
                  <c:v>44959.468981481477</c:v>
                </c:pt>
                <c:pt idx="715">
                  <c:v>44959.47247685185</c:v>
                </c:pt>
                <c:pt idx="716">
                  <c:v>44959.475925925923</c:v>
                </c:pt>
                <c:pt idx="717">
                  <c:v>44959.479421296302</c:v>
                </c:pt>
                <c:pt idx="718">
                  <c:v>44959.482905092591</c:v>
                </c:pt>
                <c:pt idx="719">
                  <c:v>44959.486342592587</c:v>
                </c:pt>
                <c:pt idx="720">
                  <c:v>44959.48982638889</c:v>
                </c:pt>
                <c:pt idx="721">
                  <c:v>44959.493310185193</c:v>
                </c:pt>
                <c:pt idx="722">
                  <c:v>44959.496770833342</c:v>
                </c:pt>
                <c:pt idx="723">
                  <c:v>44959.500289351847</c:v>
                </c:pt>
                <c:pt idx="724">
                  <c:v>44959.50372685185</c:v>
                </c:pt>
                <c:pt idx="725">
                  <c:v>44959.507187499999</c:v>
                </c:pt>
                <c:pt idx="726">
                  <c:v>44959.510636574072</c:v>
                </c:pt>
                <c:pt idx="727">
                  <c:v>44959.514131944437</c:v>
                </c:pt>
                <c:pt idx="728">
                  <c:v>44959.517604166656</c:v>
                </c:pt>
                <c:pt idx="729">
                  <c:v>44959.521087962959</c:v>
                </c:pt>
                <c:pt idx="730">
                  <c:v>44959.524594907409</c:v>
                </c:pt>
                <c:pt idx="731">
                  <c:v>44959.528020833342</c:v>
                </c:pt>
                <c:pt idx="732">
                  <c:v>44959.531493055547</c:v>
                </c:pt>
                <c:pt idx="733">
                  <c:v>44959.53496527778</c:v>
                </c:pt>
                <c:pt idx="734">
                  <c:v>44959.538449074083</c:v>
                </c:pt>
                <c:pt idx="735">
                  <c:v>44959.541967592602</c:v>
                </c:pt>
                <c:pt idx="736">
                  <c:v>44959.545393518521</c:v>
                </c:pt>
                <c:pt idx="737">
                  <c:v>44959.548854166656</c:v>
                </c:pt>
                <c:pt idx="738">
                  <c:v>44959.552314814813</c:v>
                </c:pt>
                <c:pt idx="739">
                  <c:v>44959.555810185193</c:v>
                </c:pt>
                <c:pt idx="740">
                  <c:v>44959.559282407397</c:v>
                </c:pt>
                <c:pt idx="741">
                  <c:v>44959.562731481477</c:v>
                </c:pt>
                <c:pt idx="742">
                  <c:v>44959.56621527778</c:v>
                </c:pt>
                <c:pt idx="743">
                  <c:v>44959.569710648153</c:v>
                </c:pt>
                <c:pt idx="744">
                  <c:v>44959.573171296302</c:v>
                </c:pt>
                <c:pt idx="745">
                  <c:v>44959.576620370368</c:v>
                </c:pt>
                <c:pt idx="746">
                  <c:v>44959.580104166656</c:v>
                </c:pt>
                <c:pt idx="747">
                  <c:v>44959.583622685182</c:v>
                </c:pt>
                <c:pt idx="748">
                  <c:v>44959.587071759262</c:v>
                </c:pt>
                <c:pt idx="749">
                  <c:v>44959.590509259258</c:v>
                </c:pt>
                <c:pt idx="750">
                  <c:v>44959.593981481477</c:v>
                </c:pt>
                <c:pt idx="751">
                  <c:v>44959.59746527778</c:v>
                </c:pt>
                <c:pt idx="752">
                  <c:v>44959.600937499999</c:v>
                </c:pt>
                <c:pt idx="753">
                  <c:v>44959.604398148149</c:v>
                </c:pt>
                <c:pt idx="754">
                  <c:v>44959.607881944437</c:v>
                </c:pt>
                <c:pt idx="755">
                  <c:v>44959.611354166656</c:v>
                </c:pt>
                <c:pt idx="756">
                  <c:v>44959.614803240736</c:v>
                </c:pt>
                <c:pt idx="757">
                  <c:v>44959.618298611109</c:v>
                </c:pt>
                <c:pt idx="758">
                  <c:v>44959.621793981481</c:v>
                </c:pt>
                <c:pt idx="759">
                  <c:v>44959.625243055547</c:v>
                </c:pt>
                <c:pt idx="760">
                  <c:v>44959.628668981481</c:v>
                </c:pt>
                <c:pt idx="761">
                  <c:v>44959.632141203707</c:v>
                </c:pt>
                <c:pt idx="762">
                  <c:v>44959.635613425933</c:v>
                </c:pt>
                <c:pt idx="763">
                  <c:v>44959.639097222222</c:v>
                </c:pt>
                <c:pt idx="764">
                  <c:v>44959.642534722218</c:v>
                </c:pt>
                <c:pt idx="765">
                  <c:v>44959.64603009259</c:v>
                </c:pt>
                <c:pt idx="766">
                  <c:v>44959.649525462963</c:v>
                </c:pt>
                <c:pt idx="767">
                  <c:v>44959.653009259258</c:v>
                </c:pt>
                <c:pt idx="768">
                  <c:v>44959.656458333331</c:v>
                </c:pt>
                <c:pt idx="769">
                  <c:v>44959.659942129627</c:v>
                </c:pt>
                <c:pt idx="770">
                  <c:v>44959.663414351853</c:v>
                </c:pt>
                <c:pt idx="771">
                  <c:v>44959.666921296302</c:v>
                </c:pt>
                <c:pt idx="772">
                  <c:v>44959.670347222222</c:v>
                </c:pt>
                <c:pt idx="773">
                  <c:v>44959.673807870371</c:v>
                </c:pt>
                <c:pt idx="774">
                  <c:v>44959.677291666667</c:v>
                </c:pt>
                <c:pt idx="775">
                  <c:v>44959.680775462963</c:v>
                </c:pt>
                <c:pt idx="776">
                  <c:v>44959.684224537043</c:v>
                </c:pt>
                <c:pt idx="777">
                  <c:v>44959.687731481477</c:v>
                </c:pt>
                <c:pt idx="778">
                  <c:v>44959.691192129627</c:v>
                </c:pt>
                <c:pt idx="779">
                  <c:v>44959.694652777784</c:v>
                </c:pt>
                <c:pt idx="780">
                  <c:v>44959.698113425933</c:v>
                </c:pt>
                <c:pt idx="781">
                  <c:v>44959.701597222222</c:v>
                </c:pt>
                <c:pt idx="782">
                  <c:v>44959.705069444448</c:v>
                </c:pt>
                <c:pt idx="783">
                  <c:v>44959.70857638889</c:v>
                </c:pt>
                <c:pt idx="784">
                  <c:v>44959.712025462963</c:v>
                </c:pt>
                <c:pt idx="785">
                  <c:v>44959.715486111112</c:v>
                </c:pt>
                <c:pt idx="786">
                  <c:v>44959.718946759262</c:v>
                </c:pt>
                <c:pt idx="787">
                  <c:v>44959.722430555557</c:v>
                </c:pt>
                <c:pt idx="788">
                  <c:v>44959.725891203707</c:v>
                </c:pt>
                <c:pt idx="789">
                  <c:v>44959.729375000003</c:v>
                </c:pt>
                <c:pt idx="790">
                  <c:v>44959.732835648138</c:v>
                </c:pt>
                <c:pt idx="791">
                  <c:v>44959.736331018517</c:v>
                </c:pt>
                <c:pt idx="792">
                  <c:v>44959.73978009259</c:v>
                </c:pt>
                <c:pt idx="793">
                  <c:v>44959.743252314824</c:v>
                </c:pt>
                <c:pt idx="794">
                  <c:v>44959.746736111112</c:v>
                </c:pt>
                <c:pt idx="795">
                  <c:v>44959.750277777777</c:v>
                </c:pt>
                <c:pt idx="796">
                  <c:v>44959.753680555557</c:v>
                </c:pt>
                <c:pt idx="797">
                  <c:v>44959.757152777784</c:v>
                </c:pt>
                <c:pt idx="798">
                  <c:v>44959.760625000003</c:v>
                </c:pt>
                <c:pt idx="799">
                  <c:v>44959.764085648138</c:v>
                </c:pt>
                <c:pt idx="800">
                  <c:v>44959.767557870371</c:v>
                </c:pt>
                <c:pt idx="801">
                  <c:v>44959.771041666667</c:v>
                </c:pt>
                <c:pt idx="802">
                  <c:v>44959.774502314824</c:v>
                </c:pt>
                <c:pt idx="803">
                  <c:v>44959.777986111112</c:v>
                </c:pt>
                <c:pt idx="804">
                  <c:v>44959.781458333331</c:v>
                </c:pt>
                <c:pt idx="805">
                  <c:v>44959.784942129627</c:v>
                </c:pt>
                <c:pt idx="806">
                  <c:v>44959.788402777784</c:v>
                </c:pt>
                <c:pt idx="807">
                  <c:v>44959.791956018518</c:v>
                </c:pt>
                <c:pt idx="808">
                  <c:v>44959.795358796298</c:v>
                </c:pt>
                <c:pt idx="809">
                  <c:v>44959.798819444448</c:v>
                </c:pt>
                <c:pt idx="810">
                  <c:v>44959.802291666667</c:v>
                </c:pt>
                <c:pt idx="811">
                  <c:v>44959.805763888893</c:v>
                </c:pt>
                <c:pt idx="812">
                  <c:v>44959.809224537043</c:v>
                </c:pt>
                <c:pt idx="813">
                  <c:v>44959.812696759262</c:v>
                </c:pt>
                <c:pt idx="814">
                  <c:v>44959.816168981481</c:v>
                </c:pt>
                <c:pt idx="815">
                  <c:v>44959.819652777784</c:v>
                </c:pt>
                <c:pt idx="816">
                  <c:v>44959.823113425933</c:v>
                </c:pt>
                <c:pt idx="817">
                  <c:v>44959.826585648138</c:v>
                </c:pt>
                <c:pt idx="818">
                  <c:v>44959.830069444448</c:v>
                </c:pt>
                <c:pt idx="819">
                  <c:v>44959.833587962959</c:v>
                </c:pt>
                <c:pt idx="820">
                  <c:v>44959.837013888893</c:v>
                </c:pt>
                <c:pt idx="821">
                  <c:v>44959.840497685182</c:v>
                </c:pt>
                <c:pt idx="822">
                  <c:v>44959.843969907408</c:v>
                </c:pt>
                <c:pt idx="823">
                  <c:v>44959.847418981481</c:v>
                </c:pt>
                <c:pt idx="824">
                  <c:v>44959.85087962963</c:v>
                </c:pt>
                <c:pt idx="825">
                  <c:v>44959.854363425933</c:v>
                </c:pt>
                <c:pt idx="826">
                  <c:v>44959.857858796298</c:v>
                </c:pt>
                <c:pt idx="827">
                  <c:v>44959.861319444448</c:v>
                </c:pt>
                <c:pt idx="828">
                  <c:v>44959.86478009259</c:v>
                </c:pt>
                <c:pt idx="829">
                  <c:v>44959.86822916667</c:v>
                </c:pt>
                <c:pt idx="830">
                  <c:v>44959.871736111112</c:v>
                </c:pt>
                <c:pt idx="831">
                  <c:v>44959.8752662037</c:v>
                </c:pt>
                <c:pt idx="832">
                  <c:v>44959.878680555557</c:v>
                </c:pt>
                <c:pt idx="833">
                  <c:v>44959.88212962963</c:v>
                </c:pt>
                <c:pt idx="834">
                  <c:v>44959.885613425933</c:v>
                </c:pt>
                <c:pt idx="835">
                  <c:v>44959.889085648138</c:v>
                </c:pt>
                <c:pt idx="836">
                  <c:v>44959.892569444448</c:v>
                </c:pt>
                <c:pt idx="837">
                  <c:v>44959.896041666667</c:v>
                </c:pt>
                <c:pt idx="838">
                  <c:v>44959.899525462963</c:v>
                </c:pt>
                <c:pt idx="839">
                  <c:v>44959.902986111112</c:v>
                </c:pt>
                <c:pt idx="840">
                  <c:v>44959.906446759262</c:v>
                </c:pt>
                <c:pt idx="841">
                  <c:v>44959.909942129627</c:v>
                </c:pt>
                <c:pt idx="842">
                  <c:v>44959.913391203707</c:v>
                </c:pt>
                <c:pt idx="843">
                  <c:v>44959.916967592602</c:v>
                </c:pt>
                <c:pt idx="844">
                  <c:v>44959.920381944437</c:v>
                </c:pt>
                <c:pt idx="845">
                  <c:v>44959.923831018517</c:v>
                </c:pt>
                <c:pt idx="846">
                  <c:v>44959.927303240736</c:v>
                </c:pt>
                <c:pt idx="847">
                  <c:v>44959.930798611109</c:v>
                </c:pt>
                <c:pt idx="848">
                  <c:v>44959.934236111112</c:v>
                </c:pt>
                <c:pt idx="849">
                  <c:v>44959.937708333331</c:v>
                </c:pt>
                <c:pt idx="850">
                  <c:v>44959.941192129627</c:v>
                </c:pt>
                <c:pt idx="851">
                  <c:v>44959.944664351853</c:v>
                </c:pt>
                <c:pt idx="852">
                  <c:v>44959.948101851849</c:v>
                </c:pt>
                <c:pt idx="853">
                  <c:v>44959.951631944437</c:v>
                </c:pt>
                <c:pt idx="854">
                  <c:v>44959.955081018517</c:v>
                </c:pt>
                <c:pt idx="855">
                  <c:v>44959.958611111113</c:v>
                </c:pt>
                <c:pt idx="856">
                  <c:v>44959.962025462963</c:v>
                </c:pt>
                <c:pt idx="857">
                  <c:v>44959.965474537043</c:v>
                </c:pt>
                <c:pt idx="858">
                  <c:v>44959.968935185178</c:v>
                </c:pt>
                <c:pt idx="859">
                  <c:v>44959.972453703696</c:v>
                </c:pt>
                <c:pt idx="860">
                  <c:v>44959.975891203707</c:v>
                </c:pt>
                <c:pt idx="861">
                  <c:v>44959.979363425933</c:v>
                </c:pt>
                <c:pt idx="862">
                  <c:v>44959.982858796298</c:v>
                </c:pt>
                <c:pt idx="863">
                  <c:v>44959.986319444448</c:v>
                </c:pt>
                <c:pt idx="864">
                  <c:v>44959.989791666667</c:v>
                </c:pt>
                <c:pt idx="865">
                  <c:v>44959.993275462963</c:v>
                </c:pt>
                <c:pt idx="866">
                  <c:v>44959.996736111112</c:v>
                </c:pt>
              </c:numCache>
            </c:numRef>
          </c:xVal>
          <c:yVal>
            <c:numRef>
              <c:f>Sheet1!$F$2:$F$868</c:f>
              <c:numCache>
                <c:formatCode>General</c:formatCode>
                <c:ptCount val="867"/>
                <c:pt idx="0">
                  <c:v>7321.3056640625</c:v>
                </c:pt>
                <c:pt idx="1">
                  <c:v>7082.71484375</c:v>
                </c:pt>
                <c:pt idx="2">
                  <c:v>7183.14697265625</c:v>
                </c:pt>
                <c:pt idx="3">
                  <c:v>7260.97265625</c:v>
                </c:pt>
                <c:pt idx="4">
                  <c:v>7245.89892578125</c:v>
                </c:pt>
                <c:pt idx="5">
                  <c:v>7243.662109375</c:v>
                </c:pt>
                <c:pt idx="6">
                  <c:v>7299.84521484375</c:v>
                </c:pt>
                <c:pt idx="7">
                  <c:v>7371.6513671875</c:v>
                </c:pt>
                <c:pt idx="8">
                  <c:v>7426.98828125</c:v>
                </c:pt>
                <c:pt idx="9">
                  <c:v>7444.6884765625</c:v>
                </c:pt>
                <c:pt idx="10">
                  <c:v>7570.62255859375</c:v>
                </c:pt>
                <c:pt idx="11">
                  <c:v>7430.1064453125</c:v>
                </c:pt>
                <c:pt idx="12">
                  <c:v>7340.75927734375</c:v>
                </c:pt>
                <c:pt idx="13">
                  <c:v>7511.3232421875</c:v>
                </c:pt>
                <c:pt idx="14">
                  <c:v>7483.26416015625</c:v>
                </c:pt>
                <c:pt idx="15">
                  <c:v>7349.5849609375</c:v>
                </c:pt>
                <c:pt idx="16">
                  <c:v>7348.7138671875</c:v>
                </c:pt>
                <c:pt idx="17">
                  <c:v>7481.5361328125</c:v>
                </c:pt>
                <c:pt idx="18">
                  <c:v>7520.27197265625</c:v>
                </c:pt>
                <c:pt idx="19">
                  <c:v>7525.39208984375</c:v>
                </c:pt>
                <c:pt idx="20">
                  <c:v>7501.970703125</c:v>
                </c:pt>
                <c:pt idx="21">
                  <c:v>7453.47216796875</c:v>
                </c:pt>
                <c:pt idx="22">
                  <c:v>7419.0556640625</c:v>
                </c:pt>
                <c:pt idx="23">
                  <c:v>7516.60205078125</c:v>
                </c:pt>
                <c:pt idx="24">
                  <c:v>7453.4296875</c:v>
                </c:pt>
                <c:pt idx="25">
                  <c:v>7391.373046875</c:v>
                </c:pt>
                <c:pt idx="26">
                  <c:v>7534.4892578125</c:v>
                </c:pt>
                <c:pt idx="27">
                  <c:v>7579.6728515625</c:v>
                </c:pt>
                <c:pt idx="28">
                  <c:v>7591.45068359375</c:v>
                </c:pt>
                <c:pt idx="29">
                  <c:v>7574.7265625</c:v>
                </c:pt>
                <c:pt idx="30">
                  <c:v>7657.21240234375</c:v>
                </c:pt>
                <c:pt idx="31">
                  <c:v>7658.9423828125</c:v>
                </c:pt>
                <c:pt idx="32">
                  <c:v>7673.130859375</c:v>
                </c:pt>
                <c:pt idx="33">
                  <c:v>7707.3408203125</c:v>
                </c:pt>
                <c:pt idx="34">
                  <c:v>7722.4892578125</c:v>
                </c:pt>
                <c:pt idx="35">
                  <c:v>7690.3330078125</c:v>
                </c:pt>
                <c:pt idx="36">
                  <c:v>7707.5087890625</c:v>
                </c:pt>
                <c:pt idx="37">
                  <c:v>7701.4365234375</c:v>
                </c:pt>
                <c:pt idx="38">
                  <c:v>7688.2177734375</c:v>
                </c:pt>
                <c:pt idx="39">
                  <c:v>7679.76708984375</c:v>
                </c:pt>
                <c:pt idx="40">
                  <c:v>7628.322265625</c:v>
                </c:pt>
                <c:pt idx="41">
                  <c:v>7583.27099609375</c:v>
                </c:pt>
                <c:pt idx="42">
                  <c:v>7573.77001953125</c:v>
                </c:pt>
                <c:pt idx="43">
                  <c:v>7559.7314453125</c:v>
                </c:pt>
                <c:pt idx="44">
                  <c:v>7579.673828125</c:v>
                </c:pt>
                <c:pt idx="45">
                  <c:v>7566.83203125</c:v>
                </c:pt>
                <c:pt idx="46">
                  <c:v>7590.671875</c:v>
                </c:pt>
                <c:pt idx="47">
                  <c:v>7675.7890625</c:v>
                </c:pt>
                <c:pt idx="48">
                  <c:v>7585.064453125</c:v>
                </c:pt>
                <c:pt idx="49">
                  <c:v>7570.0673828125</c:v>
                </c:pt>
                <c:pt idx="50">
                  <c:v>7567.7890625</c:v>
                </c:pt>
                <c:pt idx="51">
                  <c:v>7553.25</c:v>
                </c:pt>
                <c:pt idx="52">
                  <c:v>7549.09228515625</c:v>
                </c:pt>
                <c:pt idx="53">
                  <c:v>7612.884765625</c:v>
                </c:pt>
                <c:pt idx="54">
                  <c:v>7546.39453125</c:v>
                </c:pt>
                <c:pt idx="55">
                  <c:v>7578.3056640625</c:v>
                </c:pt>
                <c:pt idx="56">
                  <c:v>7478.3369140625</c:v>
                </c:pt>
                <c:pt idx="57">
                  <c:v>7486.48583984375</c:v>
                </c:pt>
                <c:pt idx="58">
                  <c:v>7567.47509765625</c:v>
                </c:pt>
                <c:pt idx="59">
                  <c:v>7555.890625</c:v>
                </c:pt>
                <c:pt idx="60">
                  <c:v>7714.2880859375</c:v>
                </c:pt>
                <c:pt idx="61">
                  <c:v>7618.89697265625</c:v>
                </c:pt>
                <c:pt idx="62">
                  <c:v>7407.9921875</c:v>
                </c:pt>
                <c:pt idx="63">
                  <c:v>7547.1025390625</c:v>
                </c:pt>
                <c:pt idx="64">
                  <c:v>7570.8564453125</c:v>
                </c:pt>
                <c:pt idx="65">
                  <c:v>7552.5478515625</c:v>
                </c:pt>
                <c:pt idx="66">
                  <c:v>7453.5810546875</c:v>
                </c:pt>
                <c:pt idx="67">
                  <c:v>7602.15234375</c:v>
                </c:pt>
                <c:pt idx="68">
                  <c:v>7432.908203125</c:v>
                </c:pt>
                <c:pt idx="69">
                  <c:v>7412.49072265625</c:v>
                </c:pt>
                <c:pt idx="70">
                  <c:v>7287.40234375</c:v>
                </c:pt>
                <c:pt idx="71">
                  <c:v>7260.52099609375</c:v>
                </c:pt>
                <c:pt idx="72">
                  <c:v>7425.4912109375</c:v>
                </c:pt>
                <c:pt idx="73">
                  <c:v>7187.1650390625</c:v>
                </c:pt>
                <c:pt idx="74">
                  <c:v>6985.12646484375</c:v>
                </c:pt>
                <c:pt idx="75">
                  <c:v>6720.85205078125</c:v>
                </c:pt>
                <c:pt idx="76">
                  <c:v>6685.490234375</c:v>
                </c:pt>
                <c:pt idx="77">
                  <c:v>6745.52197265625</c:v>
                </c:pt>
                <c:pt idx="78">
                  <c:v>6883.49072265625</c:v>
                </c:pt>
                <c:pt idx="79">
                  <c:v>6694.494140625</c:v>
                </c:pt>
                <c:pt idx="80">
                  <c:v>6579.9794921875</c:v>
                </c:pt>
                <c:pt idx="81">
                  <c:v>6703.42431640625</c:v>
                </c:pt>
                <c:pt idx="82">
                  <c:v>6647.6552734375</c:v>
                </c:pt>
                <c:pt idx="83">
                  <c:v>6680.72021484375</c:v>
                </c:pt>
                <c:pt idx="84">
                  <c:v>6754.908203125</c:v>
                </c:pt>
                <c:pt idx="85">
                  <c:v>6601.853515625</c:v>
                </c:pt>
                <c:pt idx="86">
                  <c:v>6515.98876953125</c:v>
                </c:pt>
                <c:pt idx="87">
                  <c:v>6508.3857421875</c:v>
                </c:pt>
                <c:pt idx="88">
                  <c:v>6385.80859375</c:v>
                </c:pt>
                <c:pt idx="89">
                  <c:v>6471.4677734375</c:v>
                </c:pt>
                <c:pt idx="90">
                  <c:v>6399.2626953125</c:v>
                </c:pt>
                <c:pt idx="91">
                  <c:v>6382.9951171875</c:v>
                </c:pt>
                <c:pt idx="92">
                  <c:v>6087.37744140625</c:v>
                </c:pt>
                <c:pt idx="93">
                  <c:v>6080.6494140625</c:v>
                </c:pt>
                <c:pt idx="94">
                  <c:v>6228.09912109375</c:v>
                </c:pt>
                <c:pt idx="95">
                  <c:v>6220.771484375</c:v>
                </c:pt>
                <c:pt idx="96">
                  <c:v>6246.3515625</c:v>
                </c:pt>
                <c:pt idx="97">
                  <c:v>6245.947265625</c:v>
                </c:pt>
                <c:pt idx="98">
                  <c:v>6131.84765625</c:v>
                </c:pt>
                <c:pt idx="99">
                  <c:v>6113.76611328125</c:v>
                </c:pt>
                <c:pt idx="100">
                  <c:v>6182.67822265625</c:v>
                </c:pt>
                <c:pt idx="101">
                  <c:v>6220.4814453125</c:v>
                </c:pt>
                <c:pt idx="102">
                  <c:v>6213.3017578125</c:v>
                </c:pt>
                <c:pt idx="103">
                  <c:v>6231.1484375</c:v>
                </c:pt>
                <c:pt idx="104">
                  <c:v>6382.7998046875</c:v>
                </c:pt>
                <c:pt idx="105">
                  <c:v>6411.81884765625</c:v>
                </c:pt>
                <c:pt idx="106">
                  <c:v>6383.78369140625</c:v>
                </c:pt>
                <c:pt idx="107">
                  <c:v>6312.3818359375</c:v>
                </c:pt>
                <c:pt idx="108">
                  <c:v>6354.71630859375</c:v>
                </c:pt>
                <c:pt idx="109">
                  <c:v>6457.7109375</c:v>
                </c:pt>
                <c:pt idx="110">
                  <c:v>6573.7119140625</c:v>
                </c:pt>
                <c:pt idx="111">
                  <c:v>6569.5751953125</c:v>
                </c:pt>
                <c:pt idx="112">
                  <c:v>6659.7060546875</c:v>
                </c:pt>
                <c:pt idx="113">
                  <c:v>6698.6953125</c:v>
                </c:pt>
                <c:pt idx="114">
                  <c:v>6557.2578125</c:v>
                </c:pt>
                <c:pt idx="115">
                  <c:v>6635.9462890625</c:v>
                </c:pt>
                <c:pt idx="116">
                  <c:v>6407.75390625</c:v>
                </c:pt>
                <c:pt idx="117">
                  <c:v>6329.9072265625</c:v>
                </c:pt>
                <c:pt idx="118">
                  <c:v>6469.05078125</c:v>
                </c:pt>
                <c:pt idx="119">
                  <c:v>6790.14013671875</c:v>
                </c:pt>
                <c:pt idx="120">
                  <c:v>6719.76123046875</c:v>
                </c:pt>
                <c:pt idx="121">
                  <c:v>6592.5107421875</c:v>
                </c:pt>
                <c:pt idx="122">
                  <c:v>6530.60205078125</c:v>
                </c:pt>
                <c:pt idx="123">
                  <c:v>6292.19482421875</c:v>
                </c:pt>
                <c:pt idx="124">
                  <c:v>6348.015625</c:v>
                </c:pt>
                <c:pt idx="125">
                  <c:v>6150.17236328125</c:v>
                </c:pt>
                <c:pt idx="126">
                  <c:v>6028.20458984375</c:v>
                </c:pt>
                <c:pt idx="127">
                  <c:v>6048.99365234375</c:v>
                </c:pt>
                <c:pt idx="128">
                  <c:v>6069.09814453125</c:v>
                </c:pt>
                <c:pt idx="129">
                  <c:v>5964.330078125</c:v>
                </c:pt>
                <c:pt idx="130">
                  <c:v>6112.05908203125</c:v>
                </c:pt>
                <c:pt idx="131">
                  <c:v>6172.29736328125</c:v>
                </c:pt>
                <c:pt idx="132">
                  <c:v>6096.8134765625</c:v>
                </c:pt>
                <c:pt idx="133">
                  <c:v>6239.93115234375</c:v>
                </c:pt>
                <c:pt idx="134">
                  <c:v>6272.61328125</c:v>
                </c:pt>
                <c:pt idx="135">
                  <c:v>6168.080078125</c:v>
                </c:pt>
                <c:pt idx="136">
                  <c:v>6117.99072265625</c:v>
                </c:pt>
                <c:pt idx="137">
                  <c:v>6239.859375</c:v>
                </c:pt>
                <c:pt idx="138">
                  <c:v>6228.5927734375</c:v>
                </c:pt>
                <c:pt idx="139">
                  <c:v>6198.279296875</c:v>
                </c:pt>
                <c:pt idx="140">
                  <c:v>6304.56689453125</c:v>
                </c:pt>
                <c:pt idx="141">
                  <c:v>6402.5654296875</c:v>
                </c:pt>
                <c:pt idx="142">
                  <c:v>6497.7705078125</c:v>
                </c:pt>
                <c:pt idx="143">
                  <c:v>6459.98583984375</c:v>
                </c:pt>
                <c:pt idx="144">
                  <c:v>6423.0654296875</c:v>
                </c:pt>
                <c:pt idx="145">
                  <c:v>6331.142578125</c:v>
                </c:pt>
                <c:pt idx="146">
                  <c:v>6250.642578125</c:v>
                </c:pt>
                <c:pt idx="147">
                  <c:v>6214.60791015625</c:v>
                </c:pt>
                <c:pt idx="148">
                  <c:v>6225.71728515625</c:v>
                </c:pt>
                <c:pt idx="149">
                  <c:v>6394.5927734375</c:v>
                </c:pt>
                <c:pt idx="150">
                  <c:v>6286.05859375</c:v>
                </c:pt>
                <c:pt idx="151">
                  <c:v>6194.0830078125</c:v>
                </c:pt>
                <c:pt idx="152">
                  <c:v>6338.45263671875</c:v>
                </c:pt>
                <c:pt idx="153">
                  <c:v>6257.21923828125</c:v>
                </c:pt>
                <c:pt idx="154">
                  <c:v>6444.8466796875</c:v>
                </c:pt>
                <c:pt idx="155">
                  <c:v>6437.7607421875</c:v>
                </c:pt>
                <c:pt idx="156">
                  <c:v>6549.97412109375</c:v>
                </c:pt>
                <c:pt idx="157">
                  <c:v>6566.5859375</c:v>
                </c:pt>
                <c:pt idx="158">
                  <c:v>6464.201171875</c:v>
                </c:pt>
                <c:pt idx="159">
                  <c:v>6504.84423828125</c:v>
                </c:pt>
                <c:pt idx="160">
                  <c:v>6372.4453125</c:v>
                </c:pt>
                <c:pt idx="161">
                  <c:v>6328.51953125</c:v>
                </c:pt>
                <c:pt idx="162">
                  <c:v>6263.13427734375</c:v>
                </c:pt>
                <c:pt idx="163">
                  <c:v>6202.18408203125</c:v>
                </c:pt>
                <c:pt idx="164">
                  <c:v>6362.1005859375</c:v>
                </c:pt>
                <c:pt idx="165">
                  <c:v>6432.384765625</c:v>
                </c:pt>
                <c:pt idx="166">
                  <c:v>6390.6630859375</c:v>
                </c:pt>
                <c:pt idx="167">
                  <c:v>6611.0908203125</c:v>
                </c:pt>
                <c:pt idx="168">
                  <c:v>6607.3759765625</c:v>
                </c:pt>
                <c:pt idx="169">
                  <c:v>6557.34130859375</c:v>
                </c:pt>
                <c:pt idx="170">
                  <c:v>6658.4296875</c:v>
                </c:pt>
                <c:pt idx="171">
                  <c:v>6668.814453125</c:v>
                </c:pt>
                <c:pt idx="172">
                  <c:v>6645.40478515625</c:v>
                </c:pt>
                <c:pt idx="173">
                  <c:v>6865.7607421875</c:v>
                </c:pt>
                <c:pt idx="174">
                  <c:v>6828.5556640625</c:v>
                </c:pt>
                <c:pt idx="175">
                  <c:v>6655.5166015625</c:v>
                </c:pt>
                <c:pt idx="176">
                  <c:v>6808.29052734375</c:v>
                </c:pt>
                <c:pt idx="177">
                  <c:v>6789.62890625</c:v>
                </c:pt>
                <c:pt idx="178">
                  <c:v>6835.90185546875</c:v>
                </c:pt>
                <c:pt idx="179">
                  <c:v>6853.0576171875</c:v>
                </c:pt>
                <c:pt idx="180">
                  <c:v>6835.01513671875</c:v>
                </c:pt>
                <c:pt idx="181">
                  <c:v>6763.14599609375</c:v>
                </c:pt>
                <c:pt idx="182">
                  <c:v>6684.6455078125</c:v>
                </c:pt>
                <c:pt idx="183">
                  <c:v>6826.3974609375</c:v>
                </c:pt>
                <c:pt idx="184">
                  <c:v>6819.994140625</c:v>
                </c:pt>
                <c:pt idx="185">
                  <c:v>6826.94970703125</c:v>
                </c:pt>
                <c:pt idx="186">
                  <c:v>6893.43896484375</c:v>
                </c:pt>
                <c:pt idx="187">
                  <c:v>6655.13330078125</c:v>
                </c:pt>
                <c:pt idx="188">
                  <c:v>6568.96533203125</c:v>
                </c:pt>
                <c:pt idx="189">
                  <c:v>6681.09375</c:v>
                </c:pt>
                <c:pt idx="190">
                  <c:v>6422.83837890625</c:v>
                </c:pt>
                <c:pt idx="191">
                  <c:v>6580.4638671875</c:v>
                </c:pt>
                <c:pt idx="192">
                  <c:v>6582.76171875</c:v>
                </c:pt>
                <c:pt idx="193">
                  <c:v>6417.7744140625</c:v>
                </c:pt>
                <c:pt idx="194">
                  <c:v>6407.9951171875</c:v>
                </c:pt>
                <c:pt idx="195">
                  <c:v>6408.05126953125</c:v>
                </c:pt>
                <c:pt idx="196">
                  <c:v>6344.51220703125</c:v>
                </c:pt>
                <c:pt idx="197">
                  <c:v>6271.2607421875</c:v>
                </c:pt>
                <c:pt idx="198">
                  <c:v>6204.37548828125</c:v>
                </c:pt>
                <c:pt idx="199">
                  <c:v>6209.5810546875</c:v>
                </c:pt>
                <c:pt idx="200">
                  <c:v>6260.74658203125</c:v>
                </c:pt>
                <c:pt idx="201">
                  <c:v>6138.74853515625</c:v>
                </c:pt>
                <c:pt idx="202">
                  <c:v>6243.5087890625</c:v>
                </c:pt>
                <c:pt idx="203">
                  <c:v>6234.6982421875</c:v>
                </c:pt>
                <c:pt idx="204">
                  <c:v>6342.5849609375</c:v>
                </c:pt>
                <c:pt idx="205">
                  <c:v>6592.89111328125</c:v>
                </c:pt>
                <c:pt idx="206">
                  <c:v>6565.95703125</c:v>
                </c:pt>
                <c:pt idx="207">
                  <c:v>6351.7080078125</c:v>
                </c:pt>
                <c:pt idx="208">
                  <c:v>6198.8896484375</c:v>
                </c:pt>
                <c:pt idx="209">
                  <c:v>6168.673828125</c:v>
                </c:pt>
                <c:pt idx="210">
                  <c:v>6124.9365234375</c:v>
                </c:pt>
                <c:pt idx="211">
                  <c:v>5979.5927734375</c:v>
                </c:pt>
                <c:pt idx="212">
                  <c:v>5960.80224609375</c:v>
                </c:pt>
                <c:pt idx="213">
                  <c:v>5901.2138671875</c:v>
                </c:pt>
                <c:pt idx="214">
                  <c:v>5931.92578125</c:v>
                </c:pt>
                <c:pt idx="215">
                  <c:v>5870.56689453125</c:v>
                </c:pt>
                <c:pt idx="216">
                  <c:v>5731.970703125</c:v>
                </c:pt>
                <c:pt idx="217">
                  <c:v>5694.10791015625</c:v>
                </c:pt>
                <c:pt idx="218">
                  <c:v>5795.0146484375</c:v>
                </c:pt>
                <c:pt idx="219">
                  <c:v>5815.552734375</c:v>
                </c:pt>
                <c:pt idx="220">
                  <c:v>5748.1796875</c:v>
                </c:pt>
                <c:pt idx="221">
                  <c:v>5787.97265625</c:v>
                </c:pt>
                <c:pt idx="222">
                  <c:v>5821.66455078125</c:v>
                </c:pt>
                <c:pt idx="223">
                  <c:v>5742.31103515625</c:v>
                </c:pt>
                <c:pt idx="224">
                  <c:v>5781.9482421875</c:v>
                </c:pt>
                <c:pt idx="225">
                  <c:v>5803.05419921875</c:v>
                </c:pt>
                <c:pt idx="226">
                  <c:v>5783.5693359375</c:v>
                </c:pt>
                <c:pt idx="227">
                  <c:v>5904.95703125</c:v>
                </c:pt>
                <c:pt idx="228">
                  <c:v>6079.3876953125</c:v>
                </c:pt>
                <c:pt idx="229">
                  <c:v>6009.39306640625</c:v>
                </c:pt>
                <c:pt idx="230">
                  <c:v>6074.48095703125</c:v>
                </c:pt>
                <c:pt idx="231">
                  <c:v>5810.802734375</c:v>
                </c:pt>
                <c:pt idx="232">
                  <c:v>5737.7646484375</c:v>
                </c:pt>
                <c:pt idx="233">
                  <c:v>5893.6123046875</c:v>
                </c:pt>
                <c:pt idx="234">
                  <c:v>5917.31494140625</c:v>
                </c:pt>
                <c:pt idx="235">
                  <c:v>5778.3447265625</c:v>
                </c:pt>
                <c:pt idx="236">
                  <c:v>5735.1494140625</c:v>
                </c:pt>
                <c:pt idx="237">
                  <c:v>6008.63671875</c:v>
                </c:pt>
                <c:pt idx="238">
                  <c:v>5953.52734375</c:v>
                </c:pt>
                <c:pt idx="239">
                  <c:v>5793.95703125</c:v>
                </c:pt>
                <c:pt idx="240">
                  <c:v>5588.953125</c:v>
                </c:pt>
                <c:pt idx="241">
                  <c:v>5641.55126953125</c:v>
                </c:pt>
                <c:pt idx="242">
                  <c:v>5950.57568359375</c:v>
                </c:pt>
                <c:pt idx="243">
                  <c:v>6012.19921875</c:v>
                </c:pt>
                <c:pt idx="244">
                  <c:v>5914.88623046875</c:v>
                </c:pt>
                <c:pt idx="245">
                  <c:v>5812.2490234375</c:v>
                </c:pt>
                <c:pt idx="246">
                  <c:v>5720.7001953125</c:v>
                </c:pt>
                <c:pt idx="247">
                  <c:v>5737.3720703125</c:v>
                </c:pt>
                <c:pt idx="248">
                  <c:v>5871.61865234375</c:v>
                </c:pt>
                <c:pt idx="249">
                  <c:v>5859.81103515625</c:v>
                </c:pt>
                <c:pt idx="250">
                  <c:v>5815.48828125</c:v>
                </c:pt>
                <c:pt idx="251">
                  <c:v>5825.7529296875</c:v>
                </c:pt>
                <c:pt idx="252">
                  <c:v>5817.2353515625</c:v>
                </c:pt>
                <c:pt idx="253">
                  <c:v>5898.80712890625</c:v>
                </c:pt>
                <c:pt idx="254">
                  <c:v>5999.02587890625</c:v>
                </c:pt>
                <c:pt idx="255">
                  <c:v>6035.341796875</c:v>
                </c:pt>
                <c:pt idx="256">
                  <c:v>5907.390625</c:v>
                </c:pt>
                <c:pt idx="257">
                  <c:v>5895.92822265625</c:v>
                </c:pt>
                <c:pt idx="258">
                  <c:v>5984.494140625</c:v>
                </c:pt>
                <c:pt idx="259">
                  <c:v>6127.482421875</c:v>
                </c:pt>
                <c:pt idx="260">
                  <c:v>6041.5576171875</c:v>
                </c:pt>
                <c:pt idx="261">
                  <c:v>6228.240234375</c:v>
                </c:pt>
                <c:pt idx="262">
                  <c:v>6352.97705078125</c:v>
                </c:pt>
                <c:pt idx="263">
                  <c:v>6218.52783203125</c:v>
                </c:pt>
                <c:pt idx="264">
                  <c:v>6177.9609375</c:v>
                </c:pt>
                <c:pt idx="265">
                  <c:v>6190.1748046875</c:v>
                </c:pt>
                <c:pt idx="266">
                  <c:v>6139.515625</c:v>
                </c:pt>
                <c:pt idx="267">
                  <c:v>6165.40234375</c:v>
                </c:pt>
                <c:pt idx="268">
                  <c:v>6027.48291015625</c:v>
                </c:pt>
                <c:pt idx="269">
                  <c:v>5966.3291015625</c:v>
                </c:pt>
                <c:pt idx="270">
                  <c:v>6037.0068359375</c:v>
                </c:pt>
                <c:pt idx="271">
                  <c:v>6049.94677734375</c:v>
                </c:pt>
                <c:pt idx="272">
                  <c:v>6112.2314453125</c:v>
                </c:pt>
                <c:pt idx="273">
                  <c:v>6247.17138671875</c:v>
                </c:pt>
                <c:pt idx="274">
                  <c:v>6270.83154296875</c:v>
                </c:pt>
                <c:pt idx="275">
                  <c:v>6322.99560546875</c:v>
                </c:pt>
                <c:pt idx="276">
                  <c:v>6368.23828125</c:v>
                </c:pt>
                <c:pt idx="277">
                  <c:v>6298.73095703125</c:v>
                </c:pt>
                <c:pt idx="278">
                  <c:v>6447.427734375</c:v>
                </c:pt>
                <c:pt idx="279">
                  <c:v>6570.23486328125</c:v>
                </c:pt>
                <c:pt idx="280">
                  <c:v>6626.09912109375</c:v>
                </c:pt>
                <c:pt idx="281">
                  <c:v>6588.689453125</c:v>
                </c:pt>
                <c:pt idx="282">
                  <c:v>6486.5517578125</c:v>
                </c:pt>
                <c:pt idx="283">
                  <c:v>6637.630859375</c:v>
                </c:pt>
                <c:pt idx="284">
                  <c:v>6706.62060546875</c:v>
                </c:pt>
                <c:pt idx="285">
                  <c:v>6793.33935546875</c:v>
                </c:pt>
                <c:pt idx="286">
                  <c:v>6786.02099609375</c:v>
                </c:pt>
                <c:pt idx="287">
                  <c:v>6758.1767578125</c:v>
                </c:pt>
                <c:pt idx="288">
                  <c:v>6883.8984375</c:v>
                </c:pt>
                <c:pt idx="289">
                  <c:v>5029.9169921875</c:v>
                </c:pt>
                <c:pt idx="290">
                  <c:v>5893.6689453125</c:v>
                </c:pt>
                <c:pt idx="291">
                  <c:v>6768.87060546875</c:v>
                </c:pt>
                <c:pt idx="292">
                  <c:v>6760.4208984375</c:v>
                </c:pt>
                <c:pt idx="293">
                  <c:v>6632.267578125</c:v>
                </c:pt>
                <c:pt idx="294">
                  <c:v>6467.9140625</c:v>
                </c:pt>
                <c:pt idx="295">
                  <c:v>6585.19873046875</c:v>
                </c:pt>
                <c:pt idx="296">
                  <c:v>6779.44873046875</c:v>
                </c:pt>
                <c:pt idx="297">
                  <c:v>6870.8447265625</c:v>
                </c:pt>
                <c:pt idx="298">
                  <c:v>6844.7841796875</c:v>
                </c:pt>
                <c:pt idx="299">
                  <c:v>6913.51171875</c:v>
                </c:pt>
                <c:pt idx="300">
                  <c:v>6949.55224609375</c:v>
                </c:pt>
                <c:pt idx="301">
                  <c:v>6902.2158203125</c:v>
                </c:pt>
                <c:pt idx="302">
                  <c:v>6873.5673828125</c:v>
                </c:pt>
                <c:pt idx="303">
                  <c:v>6641.79541015625</c:v>
                </c:pt>
                <c:pt idx="304">
                  <c:v>6539.5615234375</c:v>
                </c:pt>
                <c:pt idx="305">
                  <c:v>6637.3564453125</c:v>
                </c:pt>
                <c:pt idx="306">
                  <c:v>5751.517578125</c:v>
                </c:pt>
                <c:pt idx="307">
                  <c:v>6653.98779296875</c:v>
                </c:pt>
                <c:pt idx="308">
                  <c:v>6640.1923828125</c:v>
                </c:pt>
                <c:pt idx="309">
                  <c:v>6613.1591796875</c:v>
                </c:pt>
                <c:pt idx="310">
                  <c:v>6566.20849609375</c:v>
                </c:pt>
                <c:pt idx="311">
                  <c:v>6707.20263671875</c:v>
                </c:pt>
                <c:pt idx="312">
                  <c:v>6786.134765625</c:v>
                </c:pt>
                <c:pt idx="313">
                  <c:v>6723.62353515625</c:v>
                </c:pt>
                <c:pt idx="314">
                  <c:v>6708.8974609375</c:v>
                </c:pt>
                <c:pt idx="315">
                  <c:v>6742.3798828125</c:v>
                </c:pt>
                <c:pt idx="316">
                  <c:v>6811.03076171875</c:v>
                </c:pt>
                <c:pt idx="317">
                  <c:v>6718.40673828125</c:v>
                </c:pt>
                <c:pt idx="318">
                  <c:v>6792.8984375</c:v>
                </c:pt>
                <c:pt idx="319">
                  <c:v>6739.0673828125</c:v>
                </c:pt>
                <c:pt idx="320">
                  <c:v>6740.2705078125</c:v>
                </c:pt>
                <c:pt idx="321">
                  <c:v>6717.9892578125</c:v>
                </c:pt>
                <c:pt idx="322">
                  <c:v>5878.0380859375</c:v>
                </c:pt>
                <c:pt idx="323">
                  <c:v>6638.986328125</c:v>
                </c:pt>
                <c:pt idx="324">
                  <c:v>5885.025390625</c:v>
                </c:pt>
                <c:pt idx="325">
                  <c:v>6650.4658203125</c:v>
                </c:pt>
                <c:pt idx="326">
                  <c:v>6803.2822265625</c:v>
                </c:pt>
                <c:pt idx="327">
                  <c:v>7148.33251953125</c:v>
                </c:pt>
                <c:pt idx="328">
                  <c:v>7151.6328125</c:v>
                </c:pt>
                <c:pt idx="329">
                  <c:v>7095.80322265625</c:v>
                </c:pt>
                <c:pt idx="330">
                  <c:v>6975.61669921875</c:v>
                </c:pt>
                <c:pt idx="331">
                  <c:v>6857.7333984375</c:v>
                </c:pt>
                <c:pt idx="332">
                  <c:v>6894.96044921875</c:v>
                </c:pt>
                <c:pt idx="333">
                  <c:v>6883.71728515625</c:v>
                </c:pt>
                <c:pt idx="334">
                  <c:v>6888.54931640625</c:v>
                </c:pt>
                <c:pt idx="335">
                  <c:v>6734.61474609375</c:v>
                </c:pt>
                <c:pt idx="336">
                  <c:v>6520.70751953125</c:v>
                </c:pt>
                <c:pt idx="337">
                  <c:v>6908.68115234375</c:v>
                </c:pt>
                <c:pt idx="338">
                  <c:v>6990.02734375</c:v>
                </c:pt>
                <c:pt idx="339">
                  <c:v>7083.041015625</c:v>
                </c:pt>
                <c:pt idx="340">
                  <c:v>7063.74462890625</c:v>
                </c:pt>
                <c:pt idx="341">
                  <c:v>6948.5888671875</c:v>
                </c:pt>
                <c:pt idx="342">
                  <c:v>6992.3017578125</c:v>
                </c:pt>
                <c:pt idx="343">
                  <c:v>6910.85107421875</c:v>
                </c:pt>
                <c:pt idx="344">
                  <c:v>6862.39599609375</c:v>
                </c:pt>
                <c:pt idx="345">
                  <c:v>6908.8740234375</c:v>
                </c:pt>
                <c:pt idx="346">
                  <c:v>6863.5537109375</c:v>
                </c:pt>
                <c:pt idx="347">
                  <c:v>6708.76904296875</c:v>
                </c:pt>
                <c:pt idx="348">
                  <c:v>6689.60009765625</c:v>
                </c:pt>
                <c:pt idx="349">
                  <c:v>6733.4755859375</c:v>
                </c:pt>
                <c:pt idx="350">
                  <c:v>6846.396484375</c:v>
                </c:pt>
                <c:pt idx="351">
                  <c:v>6969.53955078125</c:v>
                </c:pt>
                <c:pt idx="352">
                  <c:v>6779.4560546875</c:v>
                </c:pt>
                <c:pt idx="353">
                  <c:v>7045.0263671875</c:v>
                </c:pt>
                <c:pt idx="354">
                  <c:v>7110.8017578125</c:v>
                </c:pt>
                <c:pt idx="355">
                  <c:v>7089.66943359375</c:v>
                </c:pt>
                <c:pt idx="356">
                  <c:v>7083.314453125</c:v>
                </c:pt>
                <c:pt idx="357">
                  <c:v>6999.6572265625</c:v>
                </c:pt>
                <c:pt idx="358">
                  <c:v>7046.98681640625</c:v>
                </c:pt>
                <c:pt idx="359">
                  <c:v>7066.97265625</c:v>
                </c:pt>
                <c:pt idx="360">
                  <c:v>6932.8623046875</c:v>
                </c:pt>
                <c:pt idx="361">
                  <c:v>6892.7265625</c:v>
                </c:pt>
                <c:pt idx="362">
                  <c:v>7145.9873046875</c:v>
                </c:pt>
                <c:pt idx="363">
                  <c:v>7370.29345703125</c:v>
                </c:pt>
                <c:pt idx="364">
                  <c:v>7227.96435546875</c:v>
                </c:pt>
                <c:pt idx="365">
                  <c:v>7135.408203125</c:v>
                </c:pt>
                <c:pt idx="366">
                  <c:v>6839.240234375</c:v>
                </c:pt>
                <c:pt idx="367">
                  <c:v>6663.48046875</c:v>
                </c:pt>
                <c:pt idx="368">
                  <c:v>6605.2412109375</c:v>
                </c:pt>
                <c:pt idx="369">
                  <c:v>6614.470703125</c:v>
                </c:pt>
                <c:pt idx="370">
                  <c:v>6569.3583984375</c:v>
                </c:pt>
                <c:pt idx="371">
                  <c:v>6525.849609375</c:v>
                </c:pt>
                <c:pt idx="372">
                  <c:v>6585.62109375</c:v>
                </c:pt>
                <c:pt idx="373">
                  <c:v>6528.552734375</c:v>
                </c:pt>
                <c:pt idx="374">
                  <c:v>6564.85400390625</c:v>
                </c:pt>
                <c:pt idx="375">
                  <c:v>6228.0458984375</c:v>
                </c:pt>
                <c:pt idx="376">
                  <c:v>6241.3603515625</c:v>
                </c:pt>
                <c:pt idx="377">
                  <c:v>6157.3662109375</c:v>
                </c:pt>
                <c:pt idx="378">
                  <c:v>6221.8740234375</c:v>
                </c:pt>
                <c:pt idx="379">
                  <c:v>6271.29736328125</c:v>
                </c:pt>
                <c:pt idx="380">
                  <c:v>6151.7158203125</c:v>
                </c:pt>
                <c:pt idx="381">
                  <c:v>6005.2470703125</c:v>
                </c:pt>
                <c:pt idx="382">
                  <c:v>6042.22021484375</c:v>
                </c:pt>
                <c:pt idx="383">
                  <c:v>6238.01171875</c:v>
                </c:pt>
                <c:pt idx="384">
                  <c:v>6251.8623046875</c:v>
                </c:pt>
                <c:pt idx="385">
                  <c:v>6205.912109375</c:v>
                </c:pt>
                <c:pt idx="386">
                  <c:v>6370.59130859375</c:v>
                </c:pt>
                <c:pt idx="387">
                  <c:v>6302.07421875</c:v>
                </c:pt>
                <c:pt idx="388">
                  <c:v>6122.0771484375</c:v>
                </c:pt>
                <c:pt idx="389">
                  <c:v>5946.94580078125</c:v>
                </c:pt>
                <c:pt idx="390">
                  <c:v>5810.33935546875</c:v>
                </c:pt>
                <c:pt idx="391">
                  <c:v>5733.96435546875</c:v>
                </c:pt>
                <c:pt idx="392">
                  <c:v>5834.8212890625</c:v>
                </c:pt>
                <c:pt idx="393">
                  <c:v>5723.59765625</c:v>
                </c:pt>
                <c:pt idx="394">
                  <c:v>5714.44970703125</c:v>
                </c:pt>
                <c:pt idx="395">
                  <c:v>5827.4091796875</c:v>
                </c:pt>
                <c:pt idx="396">
                  <c:v>5992.72265625</c:v>
                </c:pt>
                <c:pt idx="397">
                  <c:v>6064.4052734375</c:v>
                </c:pt>
                <c:pt idx="398">
                  <c:v>6012.1171875</c:v>
                </c:pt>
                <c:pt idx="399">
                  <c:v>6196.3916015625</c:v>
                </c:pt>
                <c:pt idx="400">
                  <c:v>6353.56201171875</c:v>
                </c:pt>
                <c:pt idx="401">
                  <c:v>6447.5439453125</c:v>
                </c:pt>
                <c:pt idx="402">
                  <c:v>6460.22314453125</c:v>
                </c:pt>
                <c:pt idx="403">
                  <c:v>6598.5693359375</c:v>
                </c:pt>
                <c:pt idx="404">
                  <c:v>6566.515625</c:v>
                </c:pt>
                <c:pt idx="405">
                  <c:v>6563.90771484375</c:v>
                </c:pt>
                <c:pt idx="406">
                  <c:v>6372.056640625</c:v>
                </c:pt>
                <c:pt idx="407">
                  <c:v>6397.05078125</c:v>
                </c:pt>
                <c:pt idx="408">
                  <c:v>6288.23681640625</c:v>
                </c:pt>
                <c:pt idx="409">
                  <c:v>6278.1123046875</c:v>
                </c:pt>
                <c:pt idx="410">
                  <c:v>6379.30224609375</c:v>
                </c:pt>
                <c:pt idx="411">
                  <c:v>6222.99755859375</c:v>
                </c:pt>
                <c:pt idx="412">
                  <c:v>6302.2958984375</c:v>
                </c:pt>
                <c:pt idx="413">
                  <c:v>6276.962890625</c:v>
                </c:pt>
                <c:pt idx="414">
                  <c:v>6169.02099609375</c:v>
                </c:pt>
                <c:pt idx="415">
                  <c:v>6189.21337890625</c:v>
                </c:pt>
                <c:pt idx="416">
                  <c:v>6204.0283203125</c:v>
                </c:pt>
                <c:pt idx="417">
                  <c:v>6210.67431640625</c:v>
                </c:pt>
                <c:pt idx="418">
                  <c:v>6130.77197265625</c:v>
                </c:pt>
                <c:pt idx="419">
                  <c:v>6293.3212890625</c:v>
                </c:pt>
                <c:pt idx="420">
                  <c:v>6369.24658203125</c:v>
                </c:pt>
                <c:pt idx="421">
                  <c:v>6192.244140625</c:v>
                </c:pt>
                <c:pt idx="422">
                  <c:v>6313.4072265625</c:v>
                </c:pt>
                <c:pt idx="423">
                  <c:v>6098.8740234375</c:v>
                </c:pt>
                <c:pt idx="424">
                  <c:v>6106.33837890625</c:v>
                </c:pt>
                <c:pt idx="425">
                  <c:v>6079.802734375</c:v>
                </c:pt>
                <c:pt idx="426">
                  <c:v>6113.21044921875</c:v>
                </c:pt>
                <c:pt idx="427">
                  <c:v>6049.529296875</c:v>
                </c:pt>
                <c:pt idx="428">
                  <c:v>5961.0791015625</c:v>
                </c:pt>
                <c:pt idx="429">
                  <c:v>6060.43896484375</c:v>
                </c:pt>
                <c:pt idx="430">
                  <c:v>6258.22314453125</c:v>
                </c:pt>
                <c:pt idx="431">
                  <c:v>6102.171875</c:v>
                </c:pt>
                <c:pt idx="432">
                  <c:v>6123.341796875</c:v>
                </c:pt>
                <c:pt idx="433">
                  <c:v>6091.65185546875</c:v>
                </c:pt>
                <c:pt idx="434">
                  <c:v>6090.7197265625</c:v>
                </c:pt>
                <c:pt idx="435">
                  <c:v>6126.81005859375</c:v>
                </c:pt>
                <c:pt idx="436">
                  <c:v>6273.814453125</c:v>
                </c:pt>
                <c:pt idx="437">
                  <c:v>6276.82470703125</c:v>
                </c:pt>
                <c:pt idx="438">
                  <c:v>6244.42724609375</c:v>
                </c:pt>
                <c:pt idx="439">
                  <c:v>6123.60205078125</c:v>
                </c:pt>
                <c:pt idx="440">
                  <c:v>6133.59619140625</c:v>
                </c:pt>
                <c:pt idx="441">
                  <c:v>6022.46337890625</c:v>
                </c:pt>
                <c:pt idx="442">
                  <c:v>6097.37060546875</c:v>
                </c:pt>
                <c:pt idx="443">
                  <c:v>6140.951171875</c:v>
                </c:pt>
                <c:pt idx="444">
                  <c:v>6059.5712890625</c:v>
                </c:pt>
                <c:pt idx="445">
                  <c:v>6111.140625</c:v>
                </c:pt>
                <c:pt idx="446">
                  <c:v>6130.00390625</c:v>
                </c:pt>
                <c:pt idx="447">
                  <c:v>6196.0927734375</c:v>
                </c:pt>
                <c:pt idx="448">
                  <c:v>6331.8837890625</c:v>
                </c:pt>
                <c:pt idx="449">
                  <c:v>6357.162109375</c:v>
                </c:pt>
                <c:pt idx="450">
                  <c:v>6398.31591796875</c:v>
                </c:pt>
                <c:pt idx="451">
                  <c:v>6417.6669921875</c:v>
                </c:pt>
                <c:pt idx="452">
                  <c:v>6421.56689453125</c:v>
                </c:pt>
                <c:pt idx="453">
                  <c:v>6553.4619140625</c:v>
                </c:pt>
                <c:pt idx="454">
                  <c:v>6728.0263671875</c:v>
                </c:pt>
                <c:pt idx="455">
                  <c:v>6631.30615234375</c:v>
                </c:pt>
                <c:pt idx="456">
                  <c:v>6698.38525390625</c:v>
                </c:pt>
                <c:pt idx="457">
                  <c:v>6974.12109375</c:v>
                </c:pt>
                <c:pt idx="458">
                  <c:v>6879.837890625</c:v>
                </c:pt>
                <c:pt idx="459">
                  <c:v>6869.6669921875</c:v>
                </c:pt>
                <c:pt idx="460">
                  <c:v>6941.49951171875</c:v>
                </c:pt>
                <c:pt idx="461">
                  <c:v>7203.32177734375</c:v>
                </c:pt>
                <c:pt idx="462">
                  <c:v>7185.44189453125</c:v>
                </c:pt>
                <c:pt idx="463">
                  <c:v>6911.5185546875</c:v>
                </c:pt>
                <c:pt idx="464">
                  <c:v>6873.79248046875</c:v>
                </c:pt>
                <c:pt idx="465">
                  <c:v>6935.5478515625</c:v>
                </c:pt>
                <c:pt idx="466">
                  <c:v>6922.23583984375</c:v>
                </c:pt>
                <c:pt idx="467">
                  <c:v>6932.6083984375</c:v>
                </c:pt>
                <c:pt idx="468">
                  <c:v>6927.35107421875</c:v>
                </c:pt>
                <c:pt idx="469">
                  <c:v>6661.20654296875</c:v>
                </c:pt>
                <c:pt idx="470">
                  <c:v>6760.17333984375</c:v>
                </c:pt>
                <c:pt idx="471">
                  <c:v>6737.23681640625</c:v>
                </c:pt>
                <c:pt idx="472">
                  <c:v>6650.15673828125</c:v>
                </c:pt>
                <c:pt idx="473">
                  <c:v>6542.18115234375</c:v>
                </c:pt>
                <c:pt idx="474">
                  <c:v>6588.7802734375</c:v>
                </c:pt>
                <c:pt idx="475">
                  <c:v>6506.9658203125</c:v>
                </c:pt>
                <c:pt idx="476">
                  <c:v>6302.2177734375</c:v>
                </c:pt>
                <c:pt idx="477">
                  <c:v>6391.66552734375</c:v>
                </c:pt>
                <c:pt idx="478">
                  <c:v>6272.962890625</c:v>
                </c:pt>
                <c:pt idx="479">
                  <c:v>6294.50390625</c:v>
                </c:pt>
                <c:pt idx="480">
                  <c:v>6365.47265625</c:v>
                </c:pt>
                <c:pt idx="481">
                  <c:v>6464.37255859375</c:v>
                </c:pt>
                <c:pt idx="482">
                  <c:v>6352.1376953125</c:v>
                </c:pt>
                <c:pt idx="483">
                  <c:v>6463.95458984375</c:v>
                </c:pt>
                <c:pt idx="484">
                  <c:v>6497.6904296875</c:v>
                </c:pt>
                <c:pt idx="485">
                  <c:v>6387.4853515625</c:v>
                </c:pt>
                <c:pt idx="486">
                  <c:v>6476.6982421875</c:v>
                </c:pt>
                <c:pt idx="487">
                  <c:v>6465.244140625</c:v>
                </c:pt>
                <c:pt idx="488">
                  <c:v>6408.9833984375</c:v>
                </c:pt>
                <c:pt idx="489">
                  <c:v>6307.2685546875</c:v>
                </c:pt>
                <c:pt idx="490">
                  <c:v>6068.97216796875</c:v>
                </c:pt>
                <c:pt idx="491">
                  <c:v>6042.3896484375</c:v>
                </c:pt>
                <c:pt idx="492">
                  <c:v>6015.84521484375</c:v>
                </c:pt>
                <c:pt idx="493">
                  <c:v>6019.7177734375</c:v>
                </c:pt>
                <c:pt idx="494">
                  <c:v>5934.33349609375</c:v>
                </c:pt>
                <c:pt idx="495">
                  <c:v>6062.51318359375</c:v>
                </c:pt>
                <c:pt idx="496">
                  <c:v>5971.51611328125</c:v>
                </c:pt>
                <c:pt idx="497">
                  <c:v>5982.912109375</c:v>
                </c:pt>
                <c:pt idx="498">
                  <c:v>6017.5166015625</c:v>
                </c:pt>
                <c:pt idx="499">
                  <c:v>6146.77490234375</c:v>
                </c:pt>
                <c:pt idx="500">
                  <c:v>6287.01611328125</c:v>
                </c:pt>
                <c:pt idx="501">
                  <c:v>6441.958984375</c:v>
                </c:pt>
                <c:pt idx="502">
                  <c:v>6380.7412109375</c:v>
                </c:pt>
                <c:pt idx="503">
                  <c:v>6257.3671875</c:v>
                </c:pt>
                <c:pt idx="504">
                  <c:v>6463.4716796875</c:v>
                </c:pt>
                <c:pt idx="505">
                  <c:v>6274.39599609375</c:v>
                </c:pt>
                <c:pt idx="506">
                  <c:v>6147.609375</c:v>
                </c:pt>
                <c:pt idx="507">
                  <c:v>6033.07958984375</c:v>
                </c:pt>
                <c:pt idx="508">
                  <c:v>5981.45703125</c:v>
                </c:pt>
                <c:pt idx="509">
                  <c:v>5800.71533203125</c:v>
                </c:pt>
                <c:pt idx="510">
                  <c:v>5771.03271484375</c:v>
                </c:pt>
                <c:pt idx="511">
                  <c:v>5886.5322265625</c:v>
                </c:pt>
                <c:pt idx="512">
                  <c:v>5792.51513671875</c:v>
                </c:pt>
                <c:pt idx="513">
                  <c:v>5721.45751953125</c:v>
                </c:pt>
                <c:pt idx="514">
                  <c:v>5709.39794921875</c:v>
                </c:pt>
                <c:pt idx="515">
                  <c:v>5805.64013671875</c:v>
                </c:pt>
                <c:pt idx="516">
                  <c:v>5809.70068359375</c:v>
                </c:pt>
                <c:pt idx="517">
                  <c:v>5855.08642578125</c:v>
                </c:pt>
                <c:pt idx="518">
                  <c:v>5852.3662109375</c:v>
                </c:pt>
                <c:pt idx="519">
                  <c:v>5806.896484375</c:v>
                </c:pt>
                <c:pt idx="520">
                  <c:v>5789.427734375</c:v>
                </c:pt>
                <c:pt idx="521">
                  <c:v>5770.6015625</c:v>
                </c:pt>
                <c:pt idx="522">
                  <c:v>5751.357421875</c:v>
                </c:pt>
                <c:pt idx="523">
                  <c:v>5799.69482421875</c:v>
                </c:pt>
                <c:pt idx="524">
                  <c:v>5838.76416015625</c:v>
                </c:pt>
                <c:pt idx="525">
                  <c:v>5698.0830078125</c:v>
                </c:pt>
                <c:pt idx="526">
                  <c:v>5661.28125</c:v>
                </c:pt>
                <c:pt idx="527">
                  <c:v>5588.40869140625</c:v>
                </c:pt>
                <c:pt idx="528">
                  <c:v>5587.97998046875</c:v>
                </c:pt>
                <c:pt idx="529">
                  <c:v>5698.69482421875</c:v>
                </c:pt>
                <c:pt idx="530">
                  <c:v>5817.26904296875</c:v>
                </c:pt>
                <c:pt idx="531">
                  <c:v>5596.9345703125</c:v>
                </c:pt>
                <c:pt idx="532">
                  <c:v>5660.1318359375</c:v>
                </c:pt>
                <c:pt idx="533">
                  <c:v>5884.7939453125</c:v>
                </c:pt>
                <c:pt idx="534">
                  <c:v>5758.61669921875</c:v>
                </c:pt>
                <c:pt idx="535">
                  <c:v>5607.78662109375</c:v>
                </c:pt>
                <c:pt idx="536">
                  <c:v>5527.8583984375</c:v>
                </c:pt>
                <c:pt idx="537">
                  <c:v>5798.220703125</c:v>
                </c:pt>
                <c:pt idx="538">
                  <c:v>5712.73095703125</c:v>
                </c:pt>
                <c:pt idx="539">
                  <c:v>5588.93896484375</c:v>
                </c:pt>
                <c:pt idx="540">
                  <c:v>5684.9775390625</c:v>
                </c:pt>
                <c:pt idx="541">
                  <c:v>5778.16259765625</c:v>
                </c:pt>
                <c:pt idx="542">
                  <c:v>5773.044921875</c:v>
                </c:pt>
                <c:pt idx="543">
                  <c:v>5677.52490234375</c:v>
                </c:pt>
                <c:pt idx="544">
                  <c:v>5835.7216796875</c:v>
                </c:pt>
                <c:pt idx="545">
                  <c:v>5829.8662109375</c:v>
                </c:pt>
                <c:pt idx="546">
                  <c:v>5712.3017578125</c:v>
                </c:pt>
                <c:pt idx="547">
                  <c:v>5903.0712890625</c:v>
                </c:pt>
                <c:pt idx="548">
                  <c:v>5846.287109375</c:v>
                </c:pt>
                <c:pt idx="549">
                  <c:v>5839.45361328125</c:v>
                </c:pt>
                <c:pt idx="550">
                  <c:v>5770.73779296875</c:v>
                </c:pt>
                <c:pt idx="551">
                  <c:v>5531.52001953125</c:v>
                </c:pt>
                <c:pt idx="552">
                  <c:v>5641.66943359375</c:v>
                </c:pt>
                <c:pt idx="553">
                  <c:v>6001.85302734375</c:v>
                </c:pt>
                <c:pt idx="554">
                  <c:v>6005.638671875</c:v>
                </c:pt>
                <c:pt idx="555">
                  <c:v>5682.505859375</c:v>
                </c:pt>
                <c:pt idx="556">
                  <c:v>5781.86328125</c:v>
                </c:pt>
                <c:pt idx="557">
                  <c:v>5719.54541015625</c:v>
                </c:pt>
                <c:pt idx="558">
                  <c:v>5484.5244140625</c:v>
                </c:pt>
                <c:pt idx="559">
                  <c:v>5332.56005859375</c:v>
                </c:pt>
                <c:pt idx="560">
                  <c:v>5300.58154296875</c:v>
                </c:pt>
                <c:pt idx="561">
                  <c:v>5354.56884765625</c:v>
                </c:pt>
                <c:pt idx="562">
                  <c:v>5521.8779296875</c:v>
                </c:pt>
                <c:pt idx="563">
                  <c:v>5703.685546875</c:v>
                </c:pt>
                <c:pt idx="564">
                  <c:v>5785.2275390625</c:v>
                </c:pt>
                <c:pt idx="565">
                  <c:v>5727.17724609375</c:v>
                </c:pt>
                <c:pt idx="566">
                  <c:v>5871.05078125</c:v>
                </c:pt>
                <c:pt idx="567">
                  <c:v>5903.33251953125</c:v>
                </c:pt>
                <c:pt idx="568">
                  <c:v>5945.98046875</c:v>
                </c:pt>
                <c:pt idx="569">
                  <c:v>5843.78271484375</c:v>
                </c:pt>
                <c:pt idx="570">
                  <c:v>5813.3115234375</c:v>
                </c:pt>
                <c:pt idx="571">
                  <c:v>5923.0048828125</c:v>
                </c:pt>
                <c:pt idx="572">
                  <c:v>5970.46923828125</c:v>
                </c:pt>
                <c:pt idx="573">
                  <c:v>5927.0439453125</c:v>
                </c:pt>
                <c:pt idx="574">
                  <c:v>6008.61767578125</c:v>
                </c:pt>
                <c:pt idx="575">
                  <c:v>5982.2158203125</c:v>
                </c:pt>
                <c:pt idx="576">
                  <c:v>6150.69189453125</c:v>
                </c:pt>
                <c:pt idx="577">
                  <c:v>6183.8125</c:v>
                </c:pt>
                <c:pt idx="578">
                  <c:v>6237.2529296875</c:v>
                </c:pt>
                <c:pt idx="579">
                  <c:v>6071.99951171875</c:v>
                </c:pt>
                <c:pt idx="580">
                  <c:v>5962.73583984375</c:v>
                </c:pt>
                <c:pt idx="581">
                  <c:v>6066.41015625</c:v>
                </c:pt>
                <c:pt idx="582">
                  <c:v>6096.76318359375</c:v>
                </c:pt>
                <c:pt idx="583">
                  <c:v>6187.36376953125</c:v>
                </c:pt>
                <c:pt idx="584">
                  <c:v>6104.1513671875</c:v>
                </c:pt>
                <c:pt idx="585">
                  <c:v>6166.044921875</c:v>
                </c:pt>
                <c:pt idx="586">
                  <c:v>6405.349609375</c:v>
                </c:pt>
                <c:pt idx="587">
                  <c:v>6391.76171875</c:v>
                </c:pt>
                <c:pt idx="588">
                  <c:v>6286.6806640625</c:v>
                </c:pt>
                <c:pt idx="589">
                  <c:v>6144.58447265625</c:v>
                </c:pt>
                <c:pt idx="590">
                  <c:v>6382.2392578125</c:v>
                </c:pt>
                <c:pt idx="591">
                  <c:v>6354.6484375</c:v>
                </c:pt>
                <c:pt idx="592">
                  <c:v>6391.669921875</c:v>
                </c:pt>
                <c:pt idx="593">
                  <c:v>6219.61572265625</c:v>
                </c:pt>
                <c:pt idx="594">
                  <c:v>6287.6953125</c:v>
                </c:pt>
                <c:pt idx="595">
                  <c:v>6387.4794921875</c:v>
                </c:pt>
                <c:pt idx="596">
                  <c:v>6458.771484375</c:v>
                </c:pt>
                <c:pt idx="597">
                  <c:v>6502.59619140625</c:v>
                </c:pt>
                <c:pt idx="598">
                  <c:v>6502.05224609375</c:v>
                </c:pt>
                <c:pt idx="599">
                  <c:v>6281.31494140625</c:v>
                </c:pt>
                <c:pt idx="600">
                  <c:v>6391.05810546875</c:v>
                </c:pt>
                <c:pt idx="601">
                  <c:v>6567.142578125</c:v>
                </c:pt>
                <c:pt idx="602">
                  <c:v>6397.9873046875</c:v>
                </c:pt>
                <c:pt idx="603">
                  <c:v>6341.419921875</c:v>
                </c:pt>
                <c:pt idx="604">
                  <c:v>6429.9609375</c:v>
                </c:pt>
                <c:pt idx="605">
                  <c:v>6496.017578125</c:v>
                </c:pt>
                <c:pt idx="606">
                  <c:v>6579.134765625</c:v>
                </c:pt>
                <c:pt idx="607">
                  <c:v>6478.83642578125</c:v>
                </c:pt>
                <c:pt idx="608">
                  <c:v>6326.7021484375</c:v>
                </c:pt>
                <c:pt idx="609">
                  <c:v>6416.79345703125</c:v>
                </c:pt>
                <c:pt idx="610">
                  <c:v>6372.62353515625</c:v>
                </c:pt>
                <c:pt idx="611">
                  <c:v>6314.74755859375</c:v>
                </c:pt>
                <c:pt idx="612">
                  <c:v>6230.9326171875</c:v>
                </c:pt>
                <c:pt idx="613">
                  <c:v>6433.87158203125</c:v>
                </c:pt>
                <c:pt idx="614">
                  <c:v>6490.5576171875</c:v>
                </c:pt>
                <c:pt idx="615">
                  <c:v>6783.447265625</c:v>
                </c:pt>
                <c:pt idx="616">
                  <c:v>6772.126953125</c:v>
                </c:pt>
                <c:pt idx="617">
                  <c:v>6657.9267578125</c:v>
                </c:pt>
                <c:pt idx="618">
                  <c:v>6748.9306640625</c:v>
                </c:pt>
                <c:pt idx="619">
                  <c:v>6862.29931640625</c:v>
                </c:pt>
                <c:pt idx="620">
                  <c:v>6930.8955078125</c:v>
                </c:pt>
                <c:pt idx="621">
                  <c:v>6914.39697265625</c:v>
                </c:pt>
                <c:pt idx="622">
                  <c:v>6697.0732421875</c:v>
                </c:pt>
                <c:pt idx="623">
                  <c:v>6501.1064453125</c:v>
                </c:pt>
                <c:pt idx="624">
                  <c:v>6603.5087890625</c:v>
                </c:pt>
                <c:pt idx="625">
                  <c:v>6715.9453125</c:v>
                </c:pt>
                <c:pt idx="626">
                  <c:v>6791.2744140625</c:v>
                </c:pt>
                <c:pt idx="627">
                  <c:v>6757.15087890625</c:v>
                </c:pt>
                <c:pt idx="628">
                  <c:v>6759.388671875</c:v>
                </c:pt>
                <c:pt idx="629">
                  <c:v>6750.82763671875</c:v>
                </c:pt>
                <c:pt idx="630">
                  <c:v>6664.8642578125</c:v>
                </c:pt>
                <c:pt idx="631">
                  <c:v>6560.083984375</c:v>
                </c:pt>
                <c:pt idx="632">
                  <c:v>6461.44287109375</c:v>
                </c:pt>
                <c:pt idx="633">
                  <c:v>6343.87890625</c:v>
                </c:pt>
                <c:pt idx="634">
                  <c:v>6174.10498046875</c:v>
                </c:pt>
                <c:pt idx="635">
                  <c:v>6061.7880859375</c:v>
                </c:pt>
                <c:pt idx="636">
                  <c:v>6177.09765625</c:v>
                </c:pt>
                <c:pt idx="637">
                  <c:v>6117.3837890625</c:v>
                </c:pt>
                <c:pt idx="638">
                  <c:v>6096.2060546875</c:v>
                </c:pt>
                <c:pt idx="639">
                  <c:v>6342.78125</c:v>
                </c:pt>
                <c:pt idx="640">
                  <c:v>6290.8115234375</c:v>
                </c:pt>
                <c:pt idx="641">
                  <c:v>6185.7666015625</c:v>
                </c:pt>
                <c:pt idx="642">
                  <c:v>6190.88134765625</c:v>
                </c:pt>
                <c:pt idx="643">
                  <c:v>6152.39208984375</c:v>
                </c:pt>
                <c:pt idx="644">
                  <c:v>6057.83984375</c:v>
                </c:pt>
                <c:pt idx="645">
                  <c:v>6012.03759765625</c:v>
                </c:pt>
                <c:pt idx="646">
                  <c:v>6053.5166015625</c:v>
                </c:pt>
                <c:pt idx="647">
                  <c:v>6236.4091796875</c:v>
                </c:pt>
                <c:pt idx="648">
                  <c:v>5955.974609375</c:v>
                </c:pt>
                <c:pt idx="649">
                  <c:v>5954.51025390625</c:v>
                </c:pt>
                <c:pt idx="650">
                  <c:v>6037.65576171875</c:v>
                </c:pt>
                <c:pt idx="651">
                  <c:v>6619.5810546875</c:v>
                </c:pt>
                <c:pt idx="652">
                  <c:v>6394.595703125</c:v>
                </c:pt>
                <c:pt idx="653">
                  <c:v>6557.5126953125</c:v>
                </c:pt>
                <c:pt idx="654">
                  <c:v>6470.09765625</c:v>
                </c:pt>
                <c:pt idx="655">
                  <c:v>6520.88818359375</c:v>
                </c:pt>
                <c:pt idx="656">
                  <c:v>6259.37109375</c:v>
                </c:pt>
                <c:pt idx="657">
                  <c:v>6017.9423828125</c:v>
                </c:pt>
                <c:pt idx="658">
                  <c:v>5982.2333984375</c:v>
                </c:pt>
                <c:pt idx="659">
                  <c:v>5902.6630859375</c:v>
                </c:pt>
                <c:pt idx="660">
                  <c:v>5938.7197265625</c:v>
                </c:pt>
                <c:pt idx="661">
                  <c:v>6023.36181640625</c:v>
                </c:pt>
                <c:pt idx="662">
                  <c:v>6139.423828125</c:v>
                </c:pt>
                <c:pt idx="663">
                  <c:v>6183.35498046875</c:v>
                </c:pt>
                <c:pt idx="664">
                  <c:v>5957.8603515625</c:v>
                </c:pt>
                <c:pt idx="665">
                  <c:v>5933.4111328125</c:v>
                </c:pt>
                <c:pt idx="666">
                  <c:v>5875.8115234375</c:v>
                </c:pt>
                <c:pt idx="667">
                  <c:v>5870.65087890625</c:v>
                </c:pt>
                <c:pt idx="668">
                  <c:v>5889.5400390625</c:v>
                </c:pt>
                <c:pt idx="669">
                  <c:v>6243.037109375</c:v>
                </c:pt>
                <c:pt idx="670">
                  <c:v>6294.5673828125</c:v>
                </c:pt>
                <c:pt idx="671">
                  <c:v>6455.201171875</c:v>
                </c:pt>
                <c:pt idx="672">
                  <c:v>6401.76416015625</c:v>
                </c:pt>
                <c:pt idx="673">
                  <c:v>6311.5791015625</c:v>
                </c:pt>
                <c:pt idx="674">
                  <c:v>6418.294921875</c:v>
                </c:pt>
                <c:pt idx="675">
                  <c:v>6277.509765625</c:v>
                </c:pt>
                <c:pt idx="676">
                  <c:v>6195.5556640625</c:v>
                </c:pt>
                <c:pt idx="677">
                  <c:v>6115.74951171875</c:v>
                </c:pt>
                <c:pt idx="678">
                  <c:v>5997.07763671875</c:v>
                </c:pt>
                <c:pt idx="679">
                  <c:v>6055.92529296875</c:v>
                </c:pt>
                <c:pt idx="680">
                  <c:v>5784.9921875</c:v>
                </c:pt>
                <c:pt idx="681">
                  <c:v>5805.4462890625</c:v>
                </c:pt>
                <c:pt idx="682">
                  <c:v>5755.23828125</c:v>
                </c:pt>
                <c:pt idx="683">
                  <c:v>5769.40234375</c:v>
                </c:pt>
                <c:pt idx="684">
                  <c:v>5737.40234375</c:v>
                </c:pt>
                <c:pt idx="685">
                  <c:v>5810.0703125</c:v>
                </c:pt>
                <c:pt idx="686">
                  <c:v>6051.67431640625</c:v>
                </c:pt>
                <c:pt idx="687">
                  <c:v>5835.29296875</c:v>
                </c:pt>
                <c:pt idx="688">
                  <c:v>5684.646484375</c:v>
                </c:pt>
                <c:pt idx="689">
                  <c:v>5663.640625</c:v>
                </c:pt>
                <c:pt idx="690">
                  <c:v>5917.42578125</c:v>
                </c:pt>
                <c:pt idx="691">
                  <c:v>5854.66748046875</c:v>
                </c:pt>
                <c:pt idx="692">
                  <c:v>5699.06396484375</c:v>
                </c:pt>
                <c:pt idx="693">
                  <c:v>5769.09765625</c:v>
                </c:pt>
                <c:pt idx="694">
                  <c:v>5853.609375</c:v>
                </c:pt>
                <c:pt idx="695">
                  <c:v>5921.9970703125</c:v>
                </c:pt>
                <c:pt idx="696">
                  <c:v>5832.4833984375</c:v>
                </c:pt>
                <c:pt idx="697">
                  <c:v>5972.49365234375</c:v>
                </c:pt>
                <c:pt idx="698">
                  <c:v>5926.35107421875</c:v>
                </c:pt>
                <c:pt idx="699">
                  <c:v>5834.6865234375</c:v>
                </c:pt>
                <c:pt idx="700">
                  <c:v>5822.9619140625</c:v>
                </c:pt>
                <c:pt idx="701">
                  <c:v>5963.76611328125</c:v>
                </c:pt>
                <c:pt idx="702">
                  <c:v>6013.81640625</c:v>
                </c:pt>
                <c:pt idx="703">
                  <c:v>5974.69140625</c:v>
                </c:pt>
                <c:pt idx="704">
                  <c:v>5935.07421875</c:v>
                </c:pt>
                <c:pt idx="705">
                  <c:v>5806.55810546875</c:v>
                </c:pt>
                <c:pt idx="706">
                  <c:v>5919.41796875</c:v>
                </c:pt>
                <c:pt idx="707">
                  <c:v>6117.9248046875</c:v>
                </c:pt>
                <c:pt idx="708">
                  <c:v>6107.88525390625</c:v>
                </c:pt>
                <c:pt idx="709">
                  <c:v>6258.625</c:v>
                </c:pt>
                <c:pt idx="710">
                  <c:v>6274.1337890625</c:v>
                </c:pt>
                <c:pt idx="711">
                  <c:v>6321.38427734375</c:v>
                </c:pt>
                <c:pt idx="712">
                  <c:v>6087.40869140625</c:v>
                </c:pt>
                <c:pt idx="713">
                  <c:v>6037.904296875</c:v>
                </c:pt>
                <c:pt idx="714">
                  <c:v>5965.06787109375</c:v>
                </c:pt>
                <c:pt idx="715">
                  <c:v>6063.61279296875</c:v>
                </c:pt>
                <c:pt idx="716">
                  <c:v>6248.6572265625</c:v>
                </c:pt>
                <c:pt idx="717">
                  <c:v>6419.6640625</c:v>
                </c:pt>
                <c:pt idx="718">
                  <c:v>6531.02734375</c:v>
                </c:pt>
                <c:pt idx="719">
                  <c:v>6785.677734375</c:v>
                </c:pt>
                <c:pt idx="720">
                  <c:v>6940.017578125</c:v>
                </c:pt>
                <c:pt idx="721">
                  <c:v>6838.822265625</c:v>
                </c:pt>
                <c:pt idx="722">
                  <c:v>7067.4189453125</c:v>
                </c:pt>
                <c:pt idx="723">
                  <c:v>7125.45947265625</c:v>
                </c:pt>
                <c:pt idx="724">
                  <c:v>6900.1123046875</c:v>
                </c:pt>
                <c:pt idx="725">
                  <c:v>6517.56201171875</c:v>
                </c:pt>
                <c:pt idx="726">
                  <c:v>6400.5419921875</c:v>
                </c:pt>
                <c:pt idx="727">
                  <c:v>6480.7998046875</c:v>
                </c:pt>
                <c:pt idx="728">
                  <c:v>6619.22509765625</c:v>
                </c:pt>
                <c:pt idx="729">
                  <c:v>6706.03271484375</c:v>
                </c:pt>
                <c:pt idx="730">
                  <c:v>6773.1455078125</c:v>
                </c:pt>
                <c:pt idx="731">
                  <c:v>6813.712890625</c:v>
                </c:pt>
                <c:pt idx="732">
                  <c:v>6847.56298828125</c:v>
                </c:pt>
                <c:pt idx="733">
                  <c:v>7117.8330078125</c:v>
                </c:pt>
                <c:pt idx="734">
                  <c:v>7170.4609375</c:v>
                </c:pt>
                <c:pt idx="735">
                  <c:v>7177.814453125</c:v>
                </c:pt>
                <c:pt idx="736">
                  <c:v>7268.59375</c:v>
                </c:pt>
                <c:pt idx="737">
                  <c:v>7445.19921875</c:v>
                </c:pt>
                <c:pt idx="738">
                  <c:v>7458.177734375</c:v>
                </c:pt>
                <c:pt idx="739">
                  <c:v>7365.62939453125</c:v>
                </c:pt>
                <c:pt idx="740">
                  <c:v>7463.08349609375</c:v>
                </c:pt>
                <c:pt idx="741">
                  <c:v>7410.916015625</c:v>
                </c:pt>
                <c:pt idx="742">
                  <c:v>7264.8408203125</c:v>
                </c:pt>
                <c:pt idx="743">
                  <c:v>7238.73583984375</c:v>
                </c:pt>
                <c:pt idx="744">
                  <c:v>7207.41943359375</c:v>
                </c:pt>
                <c:pt idx="745">
                  <c:v>7350.08984375</c:v>
                </c:pt>
                <c:pt idx="746">
                  <c:v>7383.236328125</c:v>
                </c:pt>
                <c:pt idx="747">
                  <c:v>7508.947265625</c:v>
                </c:pt>
                <c:pt idx="748">
                  <c:v>7574.43994140625</c:v>
                </c:pt>
                <c:pt idx="749">
                  <c:v>7610.8544921875</c:v>
                </c:pt>
                <c:pt idx="750">
                  <c:v>7614.35693359375</c:v>
                </c:pt>
                <c:pt idx="751">
                  <c:v>7662.25390625</c:v>
                </c:pt>
                <c:pt idx="752">
                  <c:v>7371.71875</c:v>
                </c:pt>
                <c:pt idx="753">
                  <c:v>7484.58740234375</c:v>
                </c:pt>
                <c:pt idx="754">
                  <c:v>7593.8994140625</c:v>
                </c:pt>
                <c:pt idx="755">
                  <c:v>7658.25244140625</c:v>
                </c:pt>
                <c:pt idx="756">
                  <c:v>7698.38525390625</c:v>
                </c:pt>
                <c:pt idx="757">
                  <c:v>7813.82275390625</c:v>
                </c:pt>
                <c:pt idx="758">
                  <c:v>7887.8115234375</c:v>
                </c:pt>
                <c:pt idx="759">
                  <c:v>7980.1220703125</c:v>
                </c:pt>
                <c:pt idx="760">
                  <c:v>7861.1650390625</c:v>
                </c:pt>
                <c:pt idx="761">
                  <c:v>7918.00048828125</c:v>
                </c:pt>
                <c:pt idx="762">
                  <c:v>7920.6328125</c:v>
                </c:pt>
                <c:pt idx="763">
                  <c:v>7963.4013671875</c:v>
                </c:pt>
                <c:pt idx="764">
                  <c:v>7956.08837890625</c:v>
                </c:pt>
                <c:pt idx="765">
                  <c:v>8036.1083984375</c:v>
                </c:pt>
                <c:pt idx="766">
                  <c:v>8041.9951171875</c:v>
                </c:pt>
                <c:pt idx="767">
                  <c:v>8061.85546875</c:v>
                </c:pt>
                <c:pt idx="768">
                  <c:v>8081.57470703125</c:v>
                </c:pt>
                <c:pt idx="769">
                  <c:v>8246.4091796875</c:v>
                </c:pt>
                <c:pt idx="770">
                  <c:v>8205.1279296875</c:v>
                </c:pt>
                <c:pt idx="771">
                  <c:v>8119.37109375</c:v>
                </c:pt>
                <c:pt idx="772">
                  <c:v>8340.63671875</c:v>
                </c:pt>
                <c:pt idx="773">
                  <c:v>8418.87890625</c:v>
                </c:pt>
                <c:pt idx="774">
                  <c:v>8312.2109375</c:v>
                </c:pt>
                <c:pt idx="775">
                  <c:v>8301.2626953125</c:v>
                </c:pt>
                <c:pt idx="776">
                  <c:v>8396.05859375</c:v>
                </c:pt>
                <c:pt idx="777">
                  <c:v>8352.755859375</c:v>
                </c:pt>
                <c:pt idx="778">
                  <c:v>8505.4482421875</c:v>
                </c:pt>
                <c:pt idx="779">
                  <c:v>8179.63037109375</c:v>
                </c:pt>
                <c:pt idx="780">
                  <c:v>7946.23046875</c:v>
                </c:pt>
                <c:pt idx="781">
                  <c:v>7817.6201171875</c:v>
                </c:pt>
                <c:pt idx="782">
                  <c:v>7614.7119140625</c:v>
                </c:pt>
                <c:pt idx="783">
                  <c:v>7479.7265625</c:v>
                </c:pt>
                <c:pt idx="784">
                  <c:v>7396.99462890625</c:v>
                </c:pt>
                <c:pt idx="785">
                  <c:v>7257.693359375</c:v>
                </c:pt>
                <c:pt idx="786">
                  <c:v>7157.00634765625</c:v>
                </c:pt>
                <c:pt idx="787">
                  <c:v>7003.6103515625</c:v>
                </c:pt>
                <c:pt idx="788">
                  <c:v>6951.6337890625</c:v>
                </c:pt>
                <c:pt idx="789">
                  <c:v>6957.14111328125</c:v>
                </c:pt>
                <c:pt idx="790">
                  <c:v>6949.6767578125</c:v>
                </c:pt>
                <c:pt idx="791">
                  <c:v>6811.24267578125</c:v>
                </c:pt>
                <c:pt idx="792">
                  <c:v>6713.94140625</c:v>
                </c:pt>
                <c:pt idx="793">
                  <c:v>6560.1162109375</c:v>
                </c:pt>
                <c:pt idx="794">
                  <c:v>6277.9287109375</c:v>
                </c:pt>
                <c:pt idx="795">
                  <c:v>6278.85498046875</c:v>
                </c:pt>
                <c:pt idx="796">
                  <c:v>6279.716796875</c:v>
                </c:pt>
                <c:pt idx="797">
                  <c:v>5990.5693359375</c:v>
                </c:pt>
                <c:pt idx="798">
                  <c:v>5854.8076171875</c:v>
                </c:pt>
                <c:pt idx="799">
                  <c:v>5594.0185546875</c:v>
                </c:pt>
                <c:pt idx="800">
                  <c:v>5594.580078125</c:v>
                </c:pt>
                <c:pt idx="801">
                  <c:v>5692.69921875</c:v>
                </c:pt>
                <c:pt idx="802">
                  <c:v>5740.88818359375</c:v>
                </c:pt>
                <c:pt idx="803">
                  <c:v>5685.89453125</c:v>
                </c:pt>
                <c:pt idx="804">
                  <c:v>5685.154296875</c:v>
                </c:pt>
                <c:pt idx="805">
                  <c:v>5602.52099609375</c:v>
                </c:pt>
                <c:pt idx="806">
                  <c:v>5548.52294921875</c:v>
                </c:pt>
                <c:pt idx="807">
                  <c:v>5547.11767578125</c:v>
                </c:pt>
                <c:pt idx="808">
                  <c:v>5581.92041015625</c:v>
                </c:pt>
                <c:pt idx="809">
                  <c:v>5689.4091796875</c:v>
                </c:pt>
                <c:pt idx="810">
                  <c:v>5714.72265625</c:v>
                </c:pt>
                <c:pt idx="811">
                  <c:v>5585.00341796875</c:v>
                </c:pt>
                <c:pt idx="812">
                  <c:v>5582.134765625</c:v>
                </c:pt>
                <c:pt idx="813">
                  <c:v>5526.64697265625</c:v>
                </c:pt>
                <c:pt idx="814">
                  <c:v>5478.88232421875</c:v>
                </c:pt>
                <c:pt idx="815">
                  <c:v>5540.9814453125</c:v>
                </c:pt>
                <c:pt idx="816">
                  <c:v>5672.82958984375</c:v>
                </c:pt>
                <c:pt idx="817">
                  <c:v>5699.677734375</c:v>
                </c:pt>
                <c:pt idx="818">
                  <c:v>5727.22314453125</c:v>
                </c:pt>
                <c:pt idx="819">
                  <c:v>5706.62744140625</c:v>
                </c:pt>
                <c:pt idx="820">
                  <c:v>5708.32568359375</c:v>
                </c:pt>
                <c:pt idx="821">
                  <c:v>5664.9287109375</c:v>
                </c:pt>
                <c:pt idx="822">
                  <c:v>5783.2734375</c:v>
                </c:pt>
                <c:pt idx="823">
                  <c:v>5701.3291015625</c:v>
                </c:pt>
                <c:pt idx="824">
                  <c:v>5708.1806640625</c:v>
                </c:pt>
                <c:pt idx="825">
                  <c:v>5923.15283203125</c:v>
                </c:pt>
                <c:pt idx="826">
                  <c:v>6025.595703125</c:v>
                </c:pt>
                <c:pt idx="827">
                  <c:v>5798.33642578125</c:v>
                </c:pt>
                <c:pt idx="828">
                  <c:v>5861.552734375</c:v>
                </c:pt>
                <c:pt idx="829">
                  <c:v>5828.4345703125</c:v>
                </c:pt>
                <c:pt idx="830">
                  <c:v>5960.9873046875</c:v>
                </c:pt>
                <c:pt idx="831">
                  <c:v>6039.9853515625</c:v>
                </c:pt>
                <c:pt idx="832">
                  <c:v>6099.3173828125</c:v>
                </c:pt>
                <c:pt idx="833">
                  <c:v>6146.615234375</c:v>
                </c:pt>
                <c:pt idx="834">
                  <c:v>6085.12890625</c:v>
                </c:pt>
                <c:pt idx="835">
                  <c:v>6129.298828125</c:v>
                </c:pt>
                <c:pt idx="836">
                  <c:v>6110.61181640625</c:v>
                </c:pt>
                <c:pt idx="837">
                  <c:v>6138.7138671875</c:v>
                </c:pt>
                <c:pt idx="838">
                  <c:v>6258.302734375</c:v>
                </c:pt>
                <c:pt idx="839">
                  <c:v>6455.1806640625</c:v>
                </c:pt>
                <c:pt idx="840">
                  <c:v>6525.31396484375</c:v>
                </c:pt>
                <c:pt idx="841">
                  <c:v>6641.61376953125</c:v>
                </c:pt>
                <c:pt idx="842">
                  <c:v>6702.01416015625</c:v>
                </c:pt>
                <c:pt idx="843">
                  <c:v>6618.5048828125</c:v>
                </c:pt>
                <c:pt idx="844">
                  <c:v>6713.06005859375</c:v>
                </c:pt>
                <c:pt idx="845">
                  <c:v>6679.61279296875</c:v>
                </c:pt>
                <c:pt idx="846">
                  <c:v>6630.4482421875</c:v>
                </c:pt>
                <c:pt idx="847">
                  <c:v>6610.6435546875</c:v>
                </c:pt>
                <c:pt idx="848">
                  <c:v>6702.81640625</c:v>
                </c:pt>
                <c:pt idx="849">
                  <c:v>6714.65283203125</c:v>
                </c:pt>
                <c:pt idx="850">
                  <c:v>6683.54150390625</c:v>
                </c:pt>
                <c:pt idx="851">
                  <c:v>6843.8701171875</c:v>
                </c:pt>
                <c:pt idx="852">
                  <c:v>6963.66064453125</c:v>
                </c:pt>
                <c:pt idx="853">
                  <c:v>6976.0869140625</c:v>
                </c:pt>
                <c:pt idx="854">
                  <c:v>6835.57421875</c:v>
                </c:pt>
                <c:pt idx="855">
                  <c:v>6750.6123046875</c:v>
                </c:pt>
                <c:pt idx="856">
                  <c:v>6999.10791015625</c:v>
                </c:pt>
                <c:pt idx="857">
                  <c:v>7240.9970703125</c:v>
                </c:pt>
                <c:pt idx="858">
                  <c:v>7006.2392578125</c:v>
                </c:pt>
                <c:pt idx="859">
                  <c:v>6971.7373046875</c:v>
                </c:pt>
                <c:pt idx="860">
                  <c:v>7069.13623046875</c:v>
                </c:pt>
                <c:pt idx="861">
                  <c:v>7048.123046875</c:v>
                </c:pt>
                <c:pt idx="862">
                  <c:v>7042.021484375</c:v>
                </c:pt>
                <c:pt idx="863">
                  <c:v>6971.30859375</c:v>
                </c:pt>
                <c:pt idx="864">
                  <c:v>6869.080078125</c:v>
                </c:pt>
                <c:pt idx="865">
                  <c:v>6904.89404296875</c:v>
                </c:pt>
                <c:pt idx="866">
                  <c:v>6885.65234375</c:v>
                </c:pt>
              </c:numCache>
            </c:numRef>
          </c:yVal>
          <c:smooth val="1"/>
          <c:extLst>
            <c:ext xmlns:c16="http://schemas.microsoft.com/office/drawing/2014/chart" uri="{C3380CC4-5D6E-409C-BE32-E72D297353CC}">
              <c16:uniqueId val="{00000002-EDD2-4676-8480-C8FF80E4804F}"/>
            </c:ext>
          </c:extLst>
        </c:ser>
        <c:dLbls>
          <c:showLegendKey val="0"/>
          <c:showVal val="0"/>
          <c:showCatName val="0"/>
          <c:showSerName val="0"/>
          <c:showPercent val="0"/>
          <c:showBubbleSize val="0"/>
        </c:dLbls>
        <c:axId val="1927930800"/>
        <c:axId val="1927941200"/>
      </c:scatterChart>
      <c:valAx>
        <c:axId val="1927930800"/>
        <c:scaling>
          <c:orientation val="minMax"/>
          <c:max val="44960"/>
          <c:min val="44957"/>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mm/dd/yy" sourceLinked="0"/>
        <c:majorTickMark val="none"/>
        <c:minorTickMark val="none"/>
        <c:tickLblPos val="nextTo"/>
        <c:spPr>
          <a:noFill/>
          <a:ln w="9525" cap="flat" cmpd="sng" algn="ctr">
            <a:solidFill>
              <a:schemeClr val="tx1">
                <a:lumMod val="25000"/>
                <a:lumOff val="75000"/>
              </a:schemeClr>
            </a:solidFill>
            <a:round/>
          </a:ln>
          <a:effectLst/>
        </c:spPr>
        <c:txPr>
          <a:bodyPr rot="0" spcFirstLastPara="1" vertOverflow="ellipsis"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927941200"/>
        <c:crosses val="autoZero"/>
        <c:crossBetween val="midCat"/>
        <c:majorUnit val="1"/>
      </c:valAx>
      <c:valAx>
        <c:axId val="192794120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a:t>MW</a:t>
                </a:r>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927930800"/>
        <c:crosses val="autoZero"/>
        <c:crossBetween val="midCat"/>
      </c:valAx>
      <c:spPr>
        <a:noFill/>
        <a:ln>
          <a:noFill/>
        </a:ln>
        <a:effectLst/>
      </c:spPr>
    </c:plotArea>
    <c:legend>
      <c:legendPos val="r"/>
      <c:layout>
        <c:manualLayout>
          <c:xMode val="edge"/>
          <c:yMode val="edge"/>
          <c:x val="0.18025851921713129"/>
          <c:y val="0.73874918501429354"/>
          <c:w val="0.71918072218688545"/>
          <c:h val="0.15191935402979087"/>
        </c:manualLayout>
      </c:layout>
      <c:overlay val="0"/>
      <c:spPr>
        <a:solidFill>
          <a:schemeClr val="bg1"/>
        </a:solidFill>
        <a:ln>
          <a:solidFill>
            <a:schemeClr val="tx2">
              <a:lumMod val="20000"/>
              <a:lumOff val="80000"/>
            </a:schemeClr>
          </a:solid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2/16/2023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2/16/2023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000">
                <a:solidFill>
                  <a:schemeClr val="tx2"/>
                </a:solidFill>
              </a:defRPr>
            </a:lvl1pPr>
            <a:lvl2pPr>
              <a:defRPr sz="1800">
                <a:solidFill>
                  <a:schemeClr val="tx2"/>
                </a:solidFill>
              </a:defRPr>
            </a:lvl2pPr>
            <a:lvl3pPr>
              <a:defRPr sz="1800">
                <a:solidFill>
                  <a:schemeClr val="tx2"/>
                </a:solidFill>
              </a:defRPr>
            </a:lvl3pPr>
            <a:lvl4pPr>
              <a:defRPr sz="1800">
                <a:solidFill>
                  <a:schemeClr val="tx2"/>
                </a:solidFill>
              </a:defRPr>
            </a:lvl4pPr>
            <a:lvl5pPr>
              <a:defRPr sz="18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a:solidFill>
                  <a:schemeClr val="tx2"/>
                </a:solidFill>
              </a:rPr>
              <a:t>PUBLIC</a:t>
            </a:r>
            <a:endParaRPr lang="en-US" sz="1000" b="1">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hyperlink" Target="https://www.ercot.com/services/comm/mkt_notices/notices?m=01&amp;y=2023"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hyperlink" Target="https://www.ercot.com/services/comm/mkt_notices/notices?m=01&amp;y=2023" TargetMode="Externa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05561"/>
            <a:ext cx="5181600" cy="3016210"/>
          </a:xfrm>
          <a:prstGeom prst="rect">
            <a:avLst/>
          </a:prstGeom>
          <a:noFill/>
        </p:spPr>
        <p:txBody>
          <a:bodyPr wrap="square" rtlCol="0">
            <a:spAutoFit/>
          </a:bodyPr>
          <a:lstStyle/>
          <a:p>
            <a:r>
              <a:rPr lang="en-US" sz="2400" b="1" dirty="0">
                <a:solidFill>
                  <a:schemeClr val="tx2"/>
                </a:solidFill>
              </a:rPr>
              <a:t>Firm Fuel Supply Service (FFSS) Post-Deployment Report for January/February 2023</a:t>
            </a:r>
            <a:endParaRPr lang="en-US" sz="2400" dirty="0">
              <a:solidFill>
                <a:schemeClr val="tx2"/>
              </a:solidFill>
            </a:endParaRPr>
          </a:p>
          <a:p>
            <a:endParaRPr lang="en-US" dirty="0">
              <a:solidFill>
                <a:schemeClr val="tx2"/>
              </a:solidFill>
            </a:endParaRPr>
          </a:p>
          <a:p>
            <a:r>
              <a:rPr lang="en-US" sz="2000" i="1" dirty="0">
                <a:solidFill>
                  <a:schemeClr val="tx2"/>
                </a:solidFill>
              </a:rPr>
              <a:t>Ryan King</a:t>
            </a:r>
          </a:p>
          <a:p>
            <a:r>
              <a:rPr lang="en-US" sz="2000" dirty="0">
                <a:solidFill>
                  <a:schemeClr val="tx2"/>
                </a:solidFill>
              </a:rPr>
              <a:t>ERCOT</a:t>
            </a:r>
          </a:p>
          <a:p>
            <a:endParaRPr lang="en-US" sz="2000" dirty="0">
              <a:solidFill>
                <a:schemeClr val="tx2"/>
              </a:solidFill>
            </a:endParaRPr>
          </a:p>
          <a:p>
            <a:r>
              <a:rPr lang="en-US" sz="2000" dirty="0">
                <a:solidFill>
                  <a:schemeClr val="tx2"/>
                </a:solidFill>
              </a:rPr>
              <a:t>Technical Advisory Committee (TAC)</a:t>
            </a:r>
          </a:p>
          <a:p>
            <a:r>
              <a:rPr lang="en-US" sz="2000" dirty="0">
                <a:solidFill>
                  <a:schemeClr val="tx2"/>
                </a:solidFill>
              </a:rPr>
              <a:t>February 20, 2023</a:t>
            </a: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AC043F-DAA9-475F-9AC9-D398B085ABB7}"/>
              </a:ext>
            </a:extLst>
          </p:cNvPr>
          <p:cNvSpPr>
            <a:spLocks noGrp="1"/>
          </p:cNvSpPr>
          <p:nvPr>
            <p:ph type="title"/>
          </p:nvPr>
        </p:nvSpPr>
        <p:spPr/>
        <p:txBody>
          <a:bodyPr/>
          <a:lstStyle/>
          <a:p>
            <a:r>
              <a:rPr lang="en-US"/>
              <a:t>Background</a:t>
            </a:r>
          </a:p>
        </p:txBody>
      </p:sp>
      <p:sp>
        <p:nvSpPr>
          <p:cNvPr id="3" name="Content Placeholder 2">
            <a:extLst>
              <a:ext uri="{FF2B5EF4-FFF2-40B4-BE49-F238E27FC236}">
                <a16:creationId xmlns:a16="http://schemas.microsoft.com/office/drawing/2014/main" id="{2E3117F9-78DB-4D16-B21B-11E09CCDA6E0}"/>
              </a:ext>
            </a:extLst>
          </p:cNvPr>
          <p:cNvSpPr>
            <a:spLocks noGrp="1"/>
          </p:cNvSpPr>
          <p:nvPr>
            <p:ph idx="1"/>
          </p:nvPr>
        </p:nvSpPr>
        <p:spPr/>
        <p:txBody>
          <a:bodyPr/>
          <a:lstStyle/>
          <a:p>
            <a:r>
              <a:rPr lang="en-US" dirty="0"/>
              <a:t>This presentation is in response to the requirement under Protocol 3.14.5(8):</a:t>
            </a:r>
          </a:p>
          <a:p>
            <a:pPr lvl="1"/>
            <a:r>
              <a:rPr lang="en-US" i="1" dirty="0"/>
              <a:t>“ERCOT will provide a report to the TAC or its designated subcommittee within 45 days of any FFSS deployments, including the Resources deployed and the reason for the deployments.”</a:t>
            </a:r>
          </a:p>
          <a:p>
            <a:pPr lvl="1"/>
            <a:endParaRPr lang="en-US" i="1" dirty="0"/>
          </a:p>
          <a:p>
            <a:r>
              <a:rPr lang="en-US" dirty="0"/>
              <a:t>There are additional reports that will be provided later in the year, specifically a report required under 3.14.5(10):</a:t>
            </a:r>
          </a:p>
          <a:p>
            <a:pPr lvl="1"/>
            <a:r>
              <a:rPr lang="en-US" i="1" dirty="0"/>
              <a:t>“On an annual basis after the FFSS season, ERCOT will provide a report separately for the total amounts from Section 6.6.14.1, Firm Fuel Supply Service Fuel Replacement Costs Recovery, and Section 6.6.14.2, Firm Fuel Supply Service Hourly Standby Fee Payment and Fuel Replacement Cost Recovery, to the TAC or its designated subcommittee.”</a:t>
            </a:r>
          </a:p>
        </p:txBody>
      </p:sp>
      <p:sp>
        <p:nvSpPr>
          <p:cNvPr id="4" name="Slide Number Placeholder 3">
            <a:extLst>
              <a:ext uri="{FF2B5EF4-FFF2-40B4-BE49-F238E27FC236}">
                <a16:creationId xmlns:a16="http://schemas.microsoft.com/office/drawing/2014/main" id="{7F294734-5F47-480B-8606-F056B435F67C}"/>
              </a:ext>
            </a:extLst>
          </p:cNvPr>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7121786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AC043F-DAA9-475F-9AC9-D398B085ABB7}"/>
              </a:ext>
            </a:extLst>
          </p:cNvPr>
          <p:cNvSpPr>
            <a:spLocks noGrp="1"/>
          </p:cNvSpPr>
          <p:nvPr>
            <p:ph type="title"/>
          </p:nvPr>
        </p:nvSpPr>
        <p:spPr/>
        <p:txBody>
          <a:bodyPr/>
          <a:lstStyle/>
          <a:p>
            <a:r>
              <a:rPr lang="en-US"/>
              <a:t>Background</a:t>
            </a:r>
          </a:p>
        </p:txBody>
      </p:sp>
      <p:sp>
        <p:nvSpPr>
          <p:cNvPr id="3" name="Content Placeholder 2">
            <a:extLst>
              <a:ext uri="{FF2B5EF4-FFF2-40B4-BE49-F238E27FC236}">
                <a16:creationId xmlns:a16="http://schemas.microsoft.com/office/drawing/2014/main" id="{2E3117F9-78DB-4D16-B21B-11E09CCDA6E0}"/>
              </a:ext>
            </a:extLst>
          </p:cNvPr>
          <p:cNvSpPr>
            <a:spLocks noGrp="1"/>
          </p:cNvSpPr>
          <p:nvPr>
            <p:ph idx="1"/>
          </p:nvPr>
        </p:nvSpPr>
        <p:spPr>
          <a:xfrm>
            <a:off x="304800" y="838200"/>
            <a:ext cx="8534400" cy="1981200"/>
          </a:xfrm>
        </p:spPr>
        <p:txBody>
          <a:bodyPr/>
          <a:lstStyle/>
          <a:p>
            <a:r>
              <a:rPr lang="en-US" dirty="0"/>
              <a:t>Leading up to the freezing precipitation that started on Jan 30</a:t>
            </a:r>
            <a:r>
              <a:rPr lang="en-US" baseline="30000" dirty="0"/>
              <a:t>th</a:t>
            </a:r>
            <a:r>
              <a:rPr lang="en-US" dirty="0"/>
              <a:t>, ERCOT began receiving information about gas supply restrictions and problems at some individual plants</a:t>
            </a:r>
          </a:p>
          <a:p>
            <a:pPr lvl="1"/>
            <a:r>
              <a:rPr lang="en-US" dirty="0"/>
              <a:t>Made determination to deploy FFSS resources for the second time this obligation period</a:t>
            </a:r>
          </a:p>
        </p:txBody>
      </p:sp>
      <p:sp>
        <p:nvSpPr>
          <p:cNvPr id="4" name="Slide Number Placeholder 3">
            <a:extLst>
              <a:ext uri="{FF2B5EF4-FFF2-40B4-BE49-F238E27FC236}">
                <a16:creationId xmlns:a16="http://schemas.microsoft.com/office/drawing/2014/main" id="{7F294734-5F47-480B-8606-F056B435F67C}"/>
              </a:ext>
            </a:extLst>
          </p:cNvPr>
          <p:cNvSpPr>
            <a:spLocks noGrp="1"/>
          </p:cNvSpPr>
          <p:nvPr>
            <p:ph type="sldNum" sz="quarter" idx="4"/>
          </p:nvPr>
        </p:nvSpPr>
        <p:spPr/>
        <p:txBody>
          <a:bodyPr/>
          <a:lstStyle/>
          <a:p>
            <a:fld id="{1D93BD3E-1E9A-4970-A6F7-E7AC52762E0C}" type="slidenum">
              <a:rPr lang="en-US" smtClean="0"/>
              <a:pPr/>
              <a:t>3</a:t>
            </a:fld>
            <a:endParaRPr lang="en-US"/>
          </a:p>
        </p:txBody>
      </p:sp>
      <p:sp>
        <p:nvSpPr>
          <p:cNvPr id="5" name="Rectangle 4">
            <a:extLst>
              <a:ext uri="{FF2B5EF4-FFF2-40B4-BE49-F238E27FC236}">
                <a16:creationId xmlns:a16="http://schemas.microsoft.com/office/drawing/2014/main" id="{C5AE1B02-0CD3-48B6-BDE4-FCC0D60BB26F}"/>
              </a:ext>
            </a:extLst>
          </p:cNvPr>
          <p:cNvSpPr/>
          <p:nvPr/>
        </p:nvSpPr>
        <p:spPr>
          <a:xfrm>
            <a:off x="723964" y="4495800"/>
            <a:ext cx="6934200" cy="592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C9658DCF-D15A-4685-93C2-5644FA8156BB}"/>
              </a:ext>
            </a:extLst>
          </p:cNvPr>
          <p:cNvSpPr/>
          <p:nvPr/>
        </p:nvSpPr>
        <p:spPr>
          <a:xfrm rot="5400000">
            <a:off x="457264" y="4495800"/>
            <a:ext cx="609599"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B9A480AC-7BAD-4E72-93B2-3032633E3C66}"/>
              </a:ext>
            </a:extLst>
          </p:cNvPr>
          <p:cNvSpPr/>
          <p:nvPr/>
        </p:nvSpPr>
        <p:spPr>
          <a:xfrm rot="5400000">
            <a:off x="1828865" y="4495801"/>
            <a:ext cx="609599"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810285B1-A509-48FD-93D5-3793A9EB46A4}"/>
              </a:ext>
            </a:extLst>
          </p:cNvPr>
          <p:cNvSpPr/>
          <p:nvPr/>
        </p:nvSpPr>
        <p:spPr>
          <a:xfrm rot="5400000">
            <a:off x="3200465" y="4495801"/>
            <a:ext cx="609599"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9BAD4CC0-4BA7-42AD-A08F-838DBF8E799A}"/>
              </a:ext>
            </a:extLst>
          </p:cNvPr>
          <p:cNvSpPr/>
          <p:nvPr/>
        </p:nvSpPr>
        <p:spPr>
          <a:xfrm rot="5400000">
            <a:off x="4572065" y="4495800"/>
            <a:ext cx="609599"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3430B6A-497F-457E-9B46-9EA2EDC7A34C}"/>
              </a:ext>
            </a:extLst>
          </p:cNvPr>
          <p:cNvSpPr/>
          <p:nvPr/>
        </p:nvSpPr>
        <p:spPr>
          <a:xfrm rot="5400000">
            <a:off x="5943665" y="4495801"/>
            <a:ext cx="609599"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F38F044-C7BC-4FFD-84B7-003BF7671BC2}"/>
              </a:ext>
            </a:extLst>
          </p:cNvPr>
          <p:cNvSpPr/>
          <p:nvPr/>
        </p:nvSpPr>
        <p:spPr>
          <a:xfrm rot="5400000">
            <a:off x="7315264" y="4495800"/>
            <a:ext cx="609599"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921ADF35-65C2-4BC9-BD0D-5A8BE1630902}"/>
              </a:ext>
            </a:extLst>
          </p:cNvPr>
          <p:cNvSpPr/>
          <p:nvPr/>
        </p:nvSpPr>
        <p:spPr>
          <a:xfrm>
            <a:off x="1333565" y="4457700"/>
            <a:ext cx="152396" cy="15240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3" name="Oval 12">
            <a:extLst>
              <a:ext uri="{FF2B5EF4-FFF2-40B4-BE49-F238E27FC236}">
                <a16:creationId xmlns:a16="http://schemas.microsoft.com/office/drawing/2014/main" id="{25753787-B200-4F02-B985-D754C3BECFF2}"/>
              </a:ext>
            </a:extLst>
          </p:cNvPr>
          <p:cNvSpPr/>
          <p:nvPr/>
        </p:nvSpPr>
        <p:spPr>
          <a:xfrm>
            <a:off x="990673" y="4457700"/>
            <a:ext cx="152396" cy="15240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4" name="Oval 13">
            <a:extLst>
              <a:ext uri="{FF2B5EF4-FFF2-40B4-BE49-F238E27FC236}">
                <a16:creationId xmlns:a16="http://schemas.microsoft.com/office/drawing/2014/main" id="{728AAC3F-3C07-4256-96CF-316844F796DB}"/>
              </a:ext>
            </a:extLst>
          </p:cNvPr>
          <p:cNvSpPr/>
          <p:nvPr/>
        </p:nvSpPr>
        <p:spPr>
          <a:xfrm>
            <a:off x="1607285" y="4457700"/>
            <a:ext cx="152396" cy="15240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5" name="Oval 14">
            <a:extLst>
              <a:ext uri="{FF2B5EF4-FFF2-40B4-BE49-F238E27FC236}">
                <a16:creationId xmlns:a16="http://schemas.microsoft.com/office/drawing/2014/main" id="{436BAFBC-BB96-42AB-A5DA-94B52EB3398F}"/>
              </a:ext>
            </a:extLst>
          </p:cNvPr>
          <p:cNvSpPr/>
          <p:nvPr/>
        </p:nvSpPr>
        <p:spPr>
          <a:xfrm>
            <a:off x="2057466" y="4450674"/>
            <a:ext cx="152396" cy="15240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6" name="Oval 15">
            <a:extLst>
              <a:ext uri="{FF2B5EF4-FFF2-40B4-BE49-F238E27FC236}">
                <a16:creationId xmlns:a16="http://schemas.microsoft.com/office/drawing/2014/main" id="{52B0E1B8-CACA-455F-A8F1-B2BC5C4EEAB8}"/>
              </a:ext>
            </a:extLst>
          </p:cNvPr>
          <p:cNvSpPr/>
          <p:nvPr/>
        </p:nvSpPr>
        <p:spPr>
          <a:xfrm>
            <a:off x="6506374" y="4451350"/>
            <a:ext cx="152396" cy="15240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7" name="TextBox 16">
            <a:extLst>
              <a:ext uri="{FF2B5EF4-FFF2-40B4-BE49-F238E27FC236}">
                <a16:creationId xmlns:a16="http://schemas.microsoft.com/office/drawing/2014/main" id="{18AF0D0A-E3C9-447F-AA13-B88D343E2A01}"/>
              </a:ext>
            </a:extLst>
          </p:cNvPr>
          <p:cNvSpPr txBox="1"/>
          <p:nvPr/>
        </p:nvSpPr>
        <p:spPr>
          <a:xfrm>
            <a:off x="381189" y="4920733"/>
            <a:ext cx="761747" cy="369332"/>
          </a:xfrm>
          <a:prstGeom prst="rect">
            <a:avLst/>
          </a:prstGeom>
          <a:noFill/>
        </p:spPr>
        <p:txBody>
          <a:bodyPr wrap="none" rtlCol="0">
            <a:spAutoFit/>
          </a:bodyPr>
          <a:lstStyle/>
          <a:p>
            <a:r>
              <a:rPr lang="en-US" dirty="0">
                <a:solidFill>
                  <a:schemeClr val="accent1"/>
                </a:solidFill>
              </a:rPr>
              <a:t>01/30</a:t>
            </a:r>
          </a:p>
        </p:txBody>
      </p:sp>
      <p:sp>
        <p:nvSpPr>
          <p:cNvPr id="18" name="TextBox 17">
            <a:extLst>
              <a:ext uri="{FF2B5EF4-FFF2-40B4-BE49-F238E27FC236}">
                <a16:creationId xmlns:a16="http://schemas.microsoft.com/office/drawing/2014/main" id="{ECA8E395-A701-471E-9307-B5AAFDACD61A}"/>
              </a:ext>
            </a:extLst>
          </p:cNvPr>
          <p:cNvSpPr txBox="1"/>
          <p:nvPr/>
        </p:nvSpPr>
        <p:spPr>
          <a:xfrm>
            <a:off x="1790891" y="4920733"/>
            <a:ext cx="761747" cy="369332"/>
          </a:xfrm>
          <a:prstGeom prst="rect">
            <a:avLst/>
          </a:prstGeom>
          <a:noFill/>
        </p:spPr>
        <p:txBody>
          <a:bodyPr wrap="none" rtlCol="0">
            <a:spAutoFit/>
          </a:bodyPr>
          <a:lstStyle/>
          <a:p>
            <a:r>
              <a:rPr lang="en-US" dirty="0">
                <a:solidFill>
                  <a:schemeClr val="accent1"/>
                </a:solidFill>
              </a:rPr>
              <a:t>01/31</a:t>
            </a:r>
          </a:p>
        </p:txBody>
      </p:sp>
      <p:sp>
        <p:nvSpPr>
          <p:cNvPr id="19" name="TextBox 18">
            <a:extLst>
              <a:ext uri="{FF2B5EF4-FFF2-40B4-BE49-F238E27FC236}">
                <a16:creationId xmlns:a16="http://schemas.microsoft.com/office/drawing/2014/main" id="{51405874-A72F-4C32-AC79-E2F75E913C32}"/>
              </a:ext>
            </a:extLst>
          </p:cNvPr>
          <p:cNvSpPr txBox="1"/>
          <p:nvPr/>
        </p:nvSpPr>
        <p:spPr>
          <a:xfrm>
            <a:off x="3124390" y="4920733"/>
            <a:ext cx="761747" cy="369332"/>
          </a:xfrm>
          <a:prstGeom prst="rect">
            <a:avLst/>
          </a:prstGeom>
          <a:noFill/>
        </p:spPr>
        <p:txBody>
          <a:bodyPr wrap="none" rtlCol="0">
            <a:spAutoFit/>
          </a:bodyPr>
          <a:lstStyle/>
          <a:p>
            <a:r>
              <a:rPr lang="en-US" dirty="0">
                <a:solidFill>
                  <a:schemeClr val="accent1"/>
                </a:solidFill>
              </a:rPr>
              <a:t>02/01</a:t>
            </a:r>
          </a:p>
        </p:txBody>
      </p:sp>
      <p:sp>
        <p:nvSpPr>
          <p:cNvPr id="20" name="TextBox 19">
            <a:extLst>
              <a:ext uri="{FF2B5EF4-FFF2-40B4-BE49-F238E27FC236}">
                <a16:creationId xmlns:a16="http://schemas.microsoft.com/office/drawing/2014/main" id="{91DE1E12-468D-478E-B642-C533BCDBE19B}"/>
              </a:ext>
            </a:extLst>
          </p:cNvPr>
          <p:cNvSpPr txBox="1"/>
          <p:nvPr/>
        </p:nvSpPr>
        <p:spPr>
          <a:xfrm>
            <a:off x="4495990" y="4920733"/>
            <a:ext cx="761747" cy="369332"/>
          </a:xfrm>
          <a:prstGeom prst="rect">
            <a:avLst/>
          </a:prstGeom>
          <a:noFill/>
        </p:spPr>
        <p:txBody>
          <a:bodyPr wrap="none" rtlCol="0">
            <a:spAutoFit/>
          </a:bodyPr>
          <a:lstStyle/>
          <a:p>
            <a:r>
              <a:rPr lang="en-US" dirty="0">
                <a:solidFill>
                  <a:schemeClr val="accent1"/>
                </a:solidFill>
              </a:rPr>
              <a:t>02/02</a:t>
            </a:r>
          </a:p>
        </p:txBody>
      </p:sp>
      <p:sp>
        <p:nvSpPr>
          <p:cNvPr id="21" name="TextBox 20">
            <a:extLst>
              <a:ext uri="{FF2B5EF4-FFF2-40B4-BE49-F238E27FC236}">
                <a16:creationId xmlns:a16="http://schemas.microsoft.com/office/drawing/2014/main" id="{53EBFB58-0275-4D42-9541-10AE79F1D852}"/>
              </a:ext>
            </a:extLst>
          </p:cNvPr>
          <p:cNvSpPr txBox="1"/>
          <p:nvPr/>
        </p:nvSpPr>
        <p:spPr>
          <a:xfrm>
            <a:off x="5867590" y="4920733"/>
            <a:ext cx="761747" cy="369332"/>
          </a:xfrm>
          <a:prstGeom prst="rect">
            <a:avLst/>
          </a:prstGeom>
          <a:noFill/>
        </p:spPr>
        <p:txBody>
          <a:bodyPr wrap="none" rtlCol="0">
            <a:spAutoFit/>
          </a:bodyPr>
          <a:lstStyle/>
          <a:p>
            <a:r>
              <a:rPr lang="en-US" dirty="0">
                <a:solidFill>
                  <a:schemeClr val="accent1"/>
                </a:solidFill>
              </a:rPr>
              <a:t>02/03</a:t>
            </a:r>
          </a:p>
        </p:txBody>
      </p:sp>
      <p:sp>
        <p:nvSpPr>
          <p:cNvPr id="22" name="TextBox 21">
            <a:extLst>
              <a:ext uri="{FF2B5EF4-FFF2-40B4-BE49-F238E27FC236}">
                <a16:creationId xmlns:a16="http://schemas.microsoft.com/office/drawing/2014/main" id="{AC3074E8-89A5-416C-971C-29062657B177}"/>
              </a:ext>
            </a:extLst>
          </p:cNvPr>
          <p:cNvSpPr txBox="1"/>
          <p:nvPr/>
        </p:nvSpPr>
        <p:spPr>
          <a:xfrm>
            <a:off x="7236526" y="4920733"/>
            <a:ext cx="761747" cy="369332"/>
          </a:xfrm>
          <a:prstGeom prst="rect">
            <a:avLst/>
          </a:prstGeom>
          <a:noFill/>
        </p:spPr>
        <p:txBody>
          <a:bodyPr wrap="none" rtlCol="0">
            <a:spAutoFit/>
          </a:bodyPr>
          <a:lstStyle/>
          <a:p>
            <a:r>
              <a:rPr lang="en-US" dirty="0">
                <a:solidFill>
                  <a:schemeClr val="accent1"/>
                </a:solidFill>
              </a:rPr>
              <a:t>02/04</a:t>
            </a:r>
          </a:p>
        </p:txBody>
      </p:sp>
      <p:sp>
        <p:nvSpPr>
          <p:cNvPr id="23" name="TextBox 22">
            <a:extLst>
              <a:ext uri="{FF2B5EF4-FFF2-40B4-BE49-F238E27FC236}">
                <a16:creationId xmlns:a16="http://schemas.microsoft.com/office/drawing/2014/main" id="{B63E8E6D-AC4A-4926-9B1D-5A19CEB29299}"/>
              </a:ext>
            </a:extLst>
          </p:cNvPr>
          <p:cNvSpPr txBox="1"/>
          <p:nvPr/>
        </p:nvSpPr>
        <p:spPr>
          <a:xfrm>
            <a:off x="550788" y="2539425"/>
            <a:ext cx="4287905" cy="584775"/>
          </a:xfrm>
          <a:prstGeom prst="rect">
            <a:avLst/>
          </a:prstGeom>
          <a:noFill/>
        </p:spPr>
        <p:txBody>
          <a:bodyPr wrap="square" rtlCol="0">
            <a:spAutoFit/>
          </a:bodyPr>
          <a:lstStyle/>
          <a:p>
            <a:r>
              <a:rPr lang="en-US" sz="1600" dirty="0">
                <a:solidFill>
                  <a:schemeClr val="accent1"/>
                </a:solidFill>
              </a:rPr>
              <a:t>9:30 - Watch issued for forecasted freezing precipitation event from 01/30 through 02/02 </a:t>
            </a:r>
          </a:p>
        </p:txBody>
      </p:sp>
      <p:sp>
        <p:nvSpPr>
          <p:cNvPr id="24" name="TextBox 23">
            <a:extLst>
              <a:ext uri="{FF2B5EF4-FFF2-40B4-BE49-F238E27FC236}">
                <a16:creationId xmlns:a16="http://schemas.microsoft.com/office/drawing/2014/main" id="{01438AC3-AFC0-4986-8832-E22B97CAD445}"/>
              </a:ext>
            </a:extLst>
          </p:cNvPr>
          <p:cNvSpPr txBox="1"/>
          <p:nvPr/>
        </p:nvSpPr>
        <p:spPr>
          <a:xfrm>
            <a:off x="678180" y="5361384"/>
            <a:ext cx="4495678" cy="1107996"/>
          </a:xfrm>
          <a:prstGeom prst="rect">
            <a:avLst/>
          </a:prstGeom>
          <a:noFill/>
        </p:spPr>
        <p:txBody>
          <a:bodyPr wrap="square" rtlCol="0">
            <a:spAutoFit/>
          </a:bodyPr>
          <a:lstStyle/>
          <a:p>
            <a:r>
              <a:rPr lang="en-US" sz="1600" dirty="0">
                <a:solidFill>
                  <a:schemeClr val="accent1"/>
                </a:solidFill>
              </a:rPr>
              <a:t>13:00 - Public notice issued instructing Qualified Scheduling Entities (QSEs) to prepare for potential FFSS deployments</a:t>
            </a:r>
          </a:p>
          <a:p>
            <a:endParaRPr lang="en-US" sz="1600" dirty="0">
              <a:solidFill>
                <a:schemeClr val="accent1"/>
              </a:solidFill>
            </a:endParaRPr>
          </a:p>
        </p:txBody>
      </p:sp>
      <p:sp>
        <p:nvSpPr>
          <p:cNvPr id="25" name="TextBox 24">
            <a:extLst>
              <a:ext uri="{FF2B5EF4-FFF2-40B4-BE49-F238E27FC236}">
                <a16:creationId xmlns:a16="http://schemas.microsoft.com/office/drawing/2014/main" id="{11358A8C-7F13-4BA0-9ED5-1395618E9FA1}"/>
              </a:ext>
            </a:extLst>
          </p:cNvPr>
          <p:cNvSpPr txBox="1"/>
          <p:nvPr/>
        </p:nvSpPr>
        <p:spPr>
          <a:xfrm>
            <a:off x="1409882" y="3238500"/>
            <a:ext cx="4996497" cy="584775"/>
          </a:xfrm>
          <a:prstGeom prst="rect">
            <a:avLst/>
          </a:prstGeom>
          <a:noFill/>
        </p:spPr>
        <p:txBody>
          <a:bodyPr wrap="square" rtlCol="0">
            <a:spAutoFit/>
          </a:bodyPr>
          <a:lstStyle/>
          <a:p>
            <a:r>
              <a:rPr lang="en-US" sz="1600" dirty="0">
                <a:solidFill>
                  <a:schemeClr val="accent1"/>
                </a:solidFill>
              </a:rPr>
              <a:t>15:18- </a:t>
            </a:r>
            <a:r>
              <a:rPr lang="en-US" sz="1600" dirty="0">
                <a:solidFill>
                  <a:schemeClr val="accent1"/>
                </a:solidFill>
                <a:hlinkClick r:id="rId2"/>
              </a:rPr>
              <a:t>Public notification</a:t>
            </a:r>
            <a:r>
              <a:rPr lang="en-US" sz="1600" dirty="0">
                <a:solidFill>
                  <a:schemeClr val="accent1"/>
                </a:solidFill>
              </a:rPr>
              <a:t> of First FFSS deployment instructions </a:t>
            </a:r>
          </a:p>
        </p:txBody>
      </p:sp>
      <p:sp>
        <p:nvSpPr>
          <p:cNvPr id="26" name="TextBox 25">
            <a:extLst>
              <a:ext uri="{FF2B5EF4-FFF2-40B4-BE49-F238E27FC236}">
                <a16:creationId xmlns:a16="http://schemas.microsoft.com/office/drawing/2014/main" id="{7EFBFBAD-CE56-4047-BD20-C0D95CE6004E}"/>
              </a:ext>
            </a:extLst>
          </p:cNvPr>
          <p:cNvSpPr txBox="1"/>
          <p:nvPr/>
        </p:nvSpPr>
        <p:spPr>
          <a:xfrm>
            <a:off x="1944992" y="3863340"/>
            <a:ext cx="4495678" cy="584775"/>
          </a:xfrm>
          <a:prstGeom prst="rect">
            <a:avLst/>
          </a:prstGeom>
          <a:noFill/>
        </p:spPr>
        <p:txBody>
          <a:bodyPr wrap="square" rtlCol="0">
            <a:spAutoFit/>
          </a:bodyPr>
          <a:lstStyle/>
          <a:p>
            <a:r>
              <a:rPr lang="en-US" sz="1600">
                <a:solidFill>
                  <a:schemeClr val="accent1"/>
                </a:solidFill>
              </a:rPr>
              <a:t>00:00 </a:t>
            </a:r>
            <a:r>
              <a:rPr lang="en-US" sz="1600" dirty="0">
                <a:solidFill>
                  <a:schemeClr val="accent1"/>
                </a:solidFill>
              </a:rPr>
              <a:t>- First FFSS deployment begins</a:t>
            </a:r>
          </a:p>
          <a:p>
            <a:endParaRPr lang="en-US" sz="1600" dirty="0">
              <a:solidFill>
                <a:schemeClr val="accent1"/>
              </a:solidFill>
            </a:endParaRPr>
          </a:p>
        </p:txBody>
      </p:sp>
      <p:sp>
        <p:nvSpPr>
          <p:cNvPr id="27" name="TextBox 26">
            <a:extLst>
              <a:ext uri="{FF2B5EF4-FFF2-40B4-BE49-F238E27FC236}">
                <a16:creationId xmlns:a16="http://schemas.microsoft.com/office/drawing/2014/main" id="{9EFCC24D-EA19-4112-B69A-09CBC0F70133}"/>
              </a:ext>
            </a:extLst>
          </p:cNvPr>
          <p:cNvSpPr txBox="1"/>
          <p:nvPr/>
        </p:nvSpPr>
        <p:spPr>
          <a:xfrm>
            <a:off x="6004869" y="2723783"/>
            <a:ext cx="2666872" cy="584775"/>
          </a:xfrm>
          <a:prstGeom prst="rect">
            <a:avLst/>
          </a:prstGeom>
          <a:noFill/>
        </p:spPr>
        <p:txBody>
          <a:bodyPr wrap="square" rtlCol="0">
            <a:spAutoFit/>
          </a:bodyPr>
          <a:lstStyle/>
          <a:p>
            <a:r>
              <a:rPr lang="en-US" sz="1600">
                <a:solidFill>
                  <a:schemeClr val="accent1"/>
                </a:solidFill>
              </a:rPr>
              <a:t>9:00 </a:t>
            </a:r>
            <a:r>
              <a:rPr lang="en-US" sz="1600" dirty="0">
                <a:solidFill>
                  <a:schemeClr val="accent1"/>
                </a:solidFill>
              </a:rPr>
              <a:t>- Watch and public notice cancelled  </a:t>
            </a:r>
          </a:p>
        </p:txBody>
      </p:sp>
      <p:cxnSp>
        <p:nvCxnSpPr>
          <p:cNvPr id="28" name="Straight Connector 27">
            <a:extLst>
              <a:ext uri="{FF2B5EF4-FFF2-40B4-BE49-F238E27FC236}">
                <a16:creationId xmlns:a16="http://schemas.microsoft.com/office/drawing/2014/main" id="{55C3AD22-0A01-427F-A039-878EC45D8740}"/>
              </a:ext>
            </a:extLst>
          </p:cNvPr>
          <p:cNvCxnSpPr>
            <a:cxnSpLocks/>
          </p:cNvCxnSpPr>
          <p:nvPr/>
        </p:nvCxnSpPr>
        <p:spPr>
          <a:xfrm>
            <a:off x="1074611" y="3124200"/>
            <a:ext cx="0" cy="1295400"/>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18BB82B9-1A91-4261-94E3-60AD4A439A05}"/>
              </a:ext>
            </a:extLst>
          </p:cNvPr>
          <p:cNvCxnSpPr>
            <a:cxnSpLocks/>
          </p:cNvCxnSpPr>
          <p:nvPr/>
        </p:nvCxnSpPr>
        <p:spPr>
          <a:xfrm flipH="1" flipV="1">
            <a:off x="1409636" y="4648200"/>
            <a:ext cx="246" cy="641865"/>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4872DD72-D7DB-4FD9-8802-8D329973E11D}"/>
              </a:ext>
            </a:extLst>
          </p:cNvPr>
          <p:cNvCxnSpPr>
            <a:cxnSpLocks/>
          </p:cNvCxnSpPr>
          <p:nvPr/>
        </p:nvCxnSpPr>
        <p:spPr>
          <a:xfrm flipV="1">
            <a:off x="1683483" y="3823275"/>
            <a:ext cx="0" cy="596325"/>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87A3147-8D33-4ED7-9B11-F250308398E8}"/>
              </a:ext>
            </a:extLst>
          </p:cNvPr>
          <p:cNvCxnSpPr>
            <a:cxnSpLocks/>
            <a:stCxn id="15" idx="7"/>
          </p:cNvCxnSpPr>
          <p:nvPr/>
        </p:nvCxnSpPr>
        <p:spPr>
          <a:xfrm flipV="1">
            <a:off x="2187544" y="4145280"/>
            <a:ext cx="0" cy="327712"/>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35E703BA-EF45-47EE-A01F-3A57F92C79CD}"/>
              </a:ext>
            </a:extLst>
          </p:cNvPr>
          <p:cNvCxnSpPr>
            <a:cxnSpLocks/>
          </p:cNvCxnSpPr>
          <p:nvPr/>
        </p:nvCxnSpPr>
        <p:spPr>
          <a:xfrm flipV="1">
            <a:off x="6573839" y="3308558"/>
            <a:ext cx="0" cy="1111042"/>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16C0858E-8FAD-4CC9-8336-3EFC6F638353}"/>
              </a:ext>
            </a:extLst>
          </p:cNvPr>
          <p:cNvCxnSpPr>
            <a:cxnSpLocks/>
          </p:cNvCxnSpPr>
          <p:nvPr/>
        </p:nvCxnSpPr>
        <p:spPr>
          <a:xfrm flipV="1">
            <a:off x="5829429" y="4656622"/>
            <a:ext cx="0" cy="1266885"/>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46" name="Oval 45">
            <a:extLst>
              <a:ext uri="{FF2B5EF4-FFF2-40B4-BE49-F238E27FC236}">
                <a16:creationId xmlns:a16="http://schemas.microsoft.com/office/drawing/2014/main" id="{036AB691-789C-4BCC-ADFC-72CFDE2CF742}"/>
              </a:ext>
            </a:extLst>
          </p:cNvPr>
          <p:cNvSpPr/>
          <p:nvPr/>
        </p:nvSpPr>
        <p:spPr>
          <a:xfrm>
            <a:off x="5761964" y="4457700"/>
            <a:ext cx="152396" cy="15240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47" name="TextBox 46">
            <a:extLst>
              <a:ext uri="{FF2B5EF4-FFF2-40B4-BE49-F238E27FC236}">
                <a16:creationId xmlns:a16="http://schemas.microsoft.com/office/drawing/2014/main" id="{4C31577E-D8C4-4DD7-8C0A-EE87D9115DD1}"/>
              </a:ext>
            </a:extLst>
          </p:cNvPr>
          <p:cNvSpPr txBox="1"/>
          <p:nvPr/>
        </p:nvSpPr>
        <p:spPr>
          <a:xfrm>
            <a:off x="5539342" y="5938242"/>
            <a:ext cx="1934064" cy="584775"/>
          </a:xfrm>
          <a:prstGeom prst="rect">
            <a:avLst/>
          </a:prstGeom>
          <a:noFill/>
        </p:spPr>
        <p:txBody>
          <a:bodyPr wrap="square" rtlCol="0">
            <a:spAutoFit/>
          </a:bodyPr>
          <a:lstStyle/>
          <a:p>
            <a:r>
              <a:rPr lang="en-US" sz="1600" dirty="0">
                <a:solidFill>
                  <a:schemeClr val="accent1"/>
                </a:solidFill>
                <a:sym typeface="Wingdings" panose="05000000000000000000" pitchFamily="2" charset="2"/>
              </a:rPr>
              <a:t>20:00 - Last FFSS deployments end</a:t>
            </a:r>
            <a:endParaRPr lang="en-US" sz="1600" dirty="0">
              <a:solidFill>
                <a:schemeClr val="accent1"/>
              </a:solidFill>
            </a:endParaRPr>
          </a:p>
        </p:txBody>
      </p:sp>
    </p:spTree>
    <p:extLst>
      <p:ext uri="{BB962C8B-B14F-4D97-AF65-F5344CB8AC3E}">
        <p14:creationId xmlns:p14="http://schemas.microsoft.com/office/powerpoint/2010/main" val="19404996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D0F05D-A5ED-46F5-A5CB-8337E1642215}"/>
              </a:ext>
            </a:extLst>
          </p:cNvPr>
          <p:cNvSpPr>
            <a:spLocks noGrp="1"/>
          </p:cNvSpPr>
          <p:nvPr>
            <p:ph type="title"/>
          </p:nvPr>
        </p:nvSpPr>
        <p:spPr/>
        <p:txBody>
          <a:bodyPr/>
          <a:lstStyle/>
          <a:p>
            <a:r>
              <a:rPr lang="en-US"/>
              <a:t>Summary of FFSS Deployments</a:t>
            </a:r>
          </a:p>
        </p:txBody>
      </p:sp>
      <p:sp>
        <p:nvSpPr>
          <p:cNvPr id="3" name="Content Placeholder 2">
            <a:extLst>
              <a:ext uri="{FF2B5EF4-FFF2-40B4-BE49-F238E27FC236}">
                <a16:creationId xmlns:a16="http://schemas.microsoft.com/office/drawing/2014/main" id="{717A803B-3EDB-4A5F-89EA-D7933B3D1C2B}"/>
              </a:ext>
            </a:extLst>
          </p:cNvPr>
          <p:cNvSpPr>
            <a:spLocks noGrp="1"/>
          </p:cNvSpPr>
          <p:nvPr>
            <p:ph idx="1"/>
          </p:nvPr>
        </p:nvSpPr>
        <p:spPr/>
        <p:txBody>
          <a:bodyPr/>
          <a:lstStyle/>
          <a:p>
            <a:r>
              <a:rPr lang="en-US" dirty="0"/>
              <a:t>4 Resources had active FFSS deployments between approximately midnight on January 31</a:t>
            </a:r>
            <a:r>
              <a:rPr lang="en-US" baseline="30000" dirty="0"/>
              <a:t>st</a:t>
            </a:r>
            <a:r>
              <a:rPr lang="en-US" dirty="0"/>
              <a:t> and 20:00 on February 2</a:t>
            </a:r>
            <a:r>
              <a:rPr lang="en-US" baseline="30000" dirty="0"/>
              <a:t>nd</a:t>
            </a:r>
            <a:r>
              <a:rPr lang="en-US" dirty="0"/>
              <a:t>.</a:t>
            </a:r>
          </a:p>
          <a:p>
            <a:pPr lvl="1"/>
            <a:r>
              <a:rPr lang="en-US" dirty="0"/>
              <a:t>The specific period of deployment varied across the different Resources.</a:t>
            </a:r>
          </a:p>
          <a:p>
            <a:pPr lvl="1"/>
            <a:endParaRPr lang="en-US" dirty="0"/>
          </a:p>
          <a:p>
            <a:pPr lvl="1"/>
            <a:endParaRPr lang="en-US" dirty="0"/>
          </a:p>
          <a:p>
            <a:pPr lvl="1"/>
            <a:endParaRPr lang="en-US" dirty="0"/>
          </a:p>
          <a:p>
            <a:pPr lvl="1"/>
            <a:endParaRPr lang="en-US" dirty="0"/>
          </a:p>
          <a:p>
            <a:endParaRPr lang="en-US" dirty="0"/>
          </a:p>
          <a:p>
            <a:r>
              <a:rPr lang="en-US" dirty="0"/>
              <a:t>The specific Resources deployed, and the timing of those deployments, was based on information from the QSEs, including:</a:t>
            </a:r>
          </a:p>
          <a:p>
            <a:pPr lvl="1"/>
            <a:r>
              <a:rPr lang="en-US" dirty="0"/>
              <a:t>Was the Resource expecting potential fuel supply limitations;</a:t>
            </a:r>
          </a:p>
          <a:p>
            <a:pPr lvl="1"/>
            <a:r>
              <a:rPr lang="en-US" dirty="0"/>
              <a:t>Whether the Resource would be able to run without utilizing reserve fuel procured through the FFSS program; and </a:t>
            </a:r>
          </a:p>
          <a:p>
            <a:pPr lvl="1"/>
            <a:r>
              <a:rPr lang="en-US" dirty="0"/>
              <a:t>Discussions on available amounts of reserve fuel procured through the FFSS program. </a:t>
            </a:r>
          </a:p>
          <a:p>
            <a:endParaRPr lang="en-US" dirty="0"/>
          </a:p>
        </p:txBody>
      </p:sp>
      <p:sp>
        <p:nvSpPr>
          <p:cNvPr id="4" name="Slide Number Placeholder 3">
            <a:extLst>
              <a:ext uri="{FF2B5EF4-FFF2-40B4-BE49-F238E27FC236}">
                <a16:creationId xmlns:a16="http://schemas.microsoft.com/office/drawing/2014/main" id="{403D41B7-CF00-4B3E-8EDB-4C99737697A6}"/>
              </a:ext>
            </a:extLst>
          </p:cNvPr>
          <p:cNvSpPr>
            <a:spLocks noGrp="1"/>
          </p:cNvSpPr>
          <p:nvPr>
            <p:ph type="sldNum" sz="quarter" idx="4"/>
          </p:nvPr>
        </p:nvSpPr>
        <p:spPr/>
        <p:txBody>
          <a:bodyPr/>
          <a:lstStyle/>
          <a:p>
            <a:fld id="{1D93BD3E-1E9A-4970-A6F7-E7AC52762E0C}" type="slidenum">
              <a:rPr lang="en-US" smtClean="0"/>
              <a:pPr/>
              <a:t>4</a:t>
            </a:fld>
            <a:endParaRPr lang="en-US"/>
          </a:p>
        </p:txBody>
      </p:sp>
      <p:graphicFrame>
        <p:nvGraphicFramePr>
          <p:cNvPr id="6" name="Table 5">
            <a:extLst>
              <a:ext uri="{FF2B5EF4-FFF2-40B4-BE49-F238E27FC236}">
                <a16:creationId xmlns:a16="http://schemas.microsoft.com/office/drawing/2014/main" id="{ACC08A95-28D7-42C4-BBD5-7E5A1F73A7DB}"/>
              </a:ext>
            </a:extLst>
          </p:cNvPr>
          <p:cNvGraphicFramePr>
            <a:graphicFrameLocks noGrp="1"/>
          </p:cNvGraphicFramePr>
          <p:nvPr>
            <p:extLst>
              <p:ext uri="{D42A27DB-BD31-4B8C-83A1-F6EECF244321}">
                <p14:modId xmlns:p14="http://schemas.microsoft.com/office/powerpoint/2010/main" val="1993907585"/>
              </p:ext>
            </p:extLst>
          </p:nvPr>
        </p:nvGraphicFramePr>
        <p:xfrm>
          <a:off x="1536700" y="2172494"/>
          <a:ext cx="6070600" cy="1203960"/>
        </p:xfrm>
        <a:graphic>
          <a:graphicData uri="http://schemas.openxmlformats.org/drawingml/2006/table">
            <a:tbl>
              <a:tblPr/>
              <a:tblGrid>
                <a:gridCol w="2565400">
                  <a:extLst>
                    <a:ext uri="{9D8B030D-6E8A-4147-A177-3AD203B41FA5}">
                      <a16:colId xmlns:a16="http://schemas.microsoft.com/office/drawing/2014/main" val="346259433"/>
                    </a:ext>
                  </a:extLst>
                </a:gridCol>
                <a:gridCol w="1739900">
                  <a:extLst>
                    <a:ext uri="{9D8B030D-6E8A-4147-A177-3AD203B41FA5}">
                      <a16:colId xmlns:a16="http://schemas.microsoft.com/office/drawing/2014/main" val="1696316857"/>
                    </a:ext>
                  </a:extLst>
                </a:gridCol>
                <a:gridCol w="1765300">
                  <a:extLst>
                    <a:ext uri="{9D8B030D-6E8A-4147-A177-3AD203B41FA5}">
                      <a16:colId xmlns:a16="http://schemas.microsoft.com/office/drawing/2014/main" val="189440790"/>
                    </a:ext>
                  </a:extLst>
                </a:gridCol>
              </a:tblGrid>
              <a:tr h="601980">
                <a:tc>
                  <a:txBody>
                    <a:bodyPr/>
                    <a:lstStyle/>
                    <a:p>
                      <a:pPr algn="ctr" rtl="0" fontAlgn="ctr"/>
                      <a:r>
                        <a:rPr lang="en-US" sz="1200" b="1" i="0" u="none" strike="noStrike">
                          <a:solidFill>
                            <a:srgbClr val="FFFFFF"/>
                          </a:solidFill>
                          <a:effectLst/>
                          <a:latin typeface="Arial" panose="020B0604020202020204" pitchFamily="34" charset="0"/>
                        </a:rPr>
                        <a:t>Operating Day</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1200" b="1" i="0" u="none" strike="noStrike">
                          <a:solidFill>
                            <a:srgbClr val="FFFFFF"/>
                          </a:solidFill>
                          <a:effectLst/>
                          <a:latin typeface="Arial" panose="020B0604020202020204" pitchFamily="34" charset="0"/>
                        </a:rPr>
                        <a:t>Number of Resource Deployed </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1200" b="1" i="0" u="none" strike="noStrike">
                          <a:solidFill>
                            <a:srgbClr val="FFFFFF"/>
                          </a:solidFill>
                          <a:effectLst/>
                          <a:latin typeface="Arial" panose="020B0604020202020204" pitchFamily="34" charset="0"/>
                        </a:rPr>
                        <a:t>Total FFSS Deployed in MW(Based on FFSS Awards)</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extLst>
                  <a:ext uri="{0D108BD9-81ED-4DB2-BD59-A6C34878D82A}">
                    <a16:rowId xmlns:a16="http://schemas.microsoft.com/office/drawing/2014/main" val="380583410"/>
                  </a:ext>
                </a:extLst>
              </a:tr>
              <a:tr h="205740">
                <a:tc>
                  <a:txBody>
                    <a:bodyPr/>
                    <a:lstStyle/>
                    <a:p>
                      <a:pPr algn="ctr" rtl="0" fontAlgn="ctr"/>
                      <a:r>
                        <a:rPr lang="en-US" sz="1200" b="0" i="0" u="none" strike="noStrike">
                          <a:solidFill>
                            <a:srgbClr val="000000"/>
                          </a:solidFill>
                          <a:effectLst/>
                          <a:latin typeface="Arial" panose="020B0604020202020204" pitchFamily="34" charset="0"/>
                        </a:rPr>
                        <a:t>1/31/2023</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r>
                        <a:rPr lang="en-US" sz="1200" b="0" i="0" u="none" strike="noStrike">
                          <a:solidFill>
                            <a:srgbClr val="000000"/>
                          </a:solidFill>
                          <a:effectLst/>
                          <a:latin typeface="Arial" panose="020B0604020202020204" pitchFamily="34" charset="0"/>
                        </a:rPr>
                        <a:t>4</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r>
                        <a:rPr lang="en-US" sz="1200" b="0" i="0" u="none" strike="noStrike">
                          <a:solidFill>
                            <a:srgbClr val="000000"/>
                          </a:solidFill>
                          <a:effectLst/>
                          <a:latin typeface="Arial" panose="020B0604020202020204" pitchFamily="34" charset="0"/>
                        </a:rPr>
                        <a:t>757.5</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2434251793"/>
                  </a:ext>
                </a:extLst>
              </a:tr>
              <a:tr h="198120">
                <a:tc>
                  <a:txBody>
                    <a:bodyPr/>
                    <a:lstStyle/>
                    <a:p>
                      <a:pPr algn="ctr" rtl="0" fontAlgn="ctr"/>
                      <a:r>
                        <a:rPr lang="en-US" sz="1200" b="0" i="0" u="none" strike="noStrike">
                          <a:solidFill>
                            <a:srgbClr val="000000"/>
                          </a:solidFill>
                          <a:effectLst/>
                          <a:latin typeface="Arial" panose="020B0604020202020204" pitchFamily="34" charset="0"/>
                        </a:rPr>
                        <a:t>2/1/2023</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r>
                        <a:rPr lang="en-US" sz="1200" b="0" i="0" u="none" strike="noStrike">
                          <a:solidFill>
                            <a:srgbClr val="000000"/>
                          </a:solidFill>
                          <a:effectLst/>
                          <a:latin typeface="Arial" panose="020B0604020202020204" pitchFamily="34" charset="0"/>
                        </a:rPr>
                        <a:t>4</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r>
                        <a:rPr lang="en-US" sz="1200" b="0" i="0" u="none" strike="noStrike">
                          <a:solidFill>
                            <a:srgbClr val="000000"/>
                          </a:solidFill>
                          <a:effectLst/>
                          <a:latin typeface="Arial" panose="020B0604020202020204" pitchFamily="34" charset="0"/>
                        </a:rPr>
                        <a:t>757.5</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3408924534"/>
                  </a:ext>
                </a:extLst>
              </a:tr>
              <a:tr h="198120">
                <a:tc>
                  <a:txBody>
                    <a:bodyPr/>
                    <a:lstStyle/>
                    <a:p>
                      <a:pPr algn="ctr" rtl="0" fontAlgn="ctr"/>
                      <a:r>
                        <a:rPr lang="en-US" sz="1200" b="0" i="0" u="none" strike="noStrike">
                          <a:solidFill>
                            <a:srgbClr val="000000"/>
                          </a:solidFill>
                          <a:effectLst/>
                          <a:latin typeface="Arial" panose="020B0604020202020204" pitchFamily="34" charset="0"/>
                        </a:rPr>
                        <a:t>2/2/2023</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r>
                        <a:rPr lang="en-US" sz="1200" b="0" i="0" u="none" strike="noStrike">
                          <a:solidFill>
                            <a:srgbClr val="000000"/>
                          </a:solidFill>
                          <a:effectLst/>
                          <a:latin typeface="Arial" panose="020B0604020202020204" pitchFamily="34" charset="0"/>
                        </a:rPr>
                        <a:t>2</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r>
                        <a:rPr lang="en-US" sz="1200" b="0" i="0" u="none" strike="noStrike" dirty="0">
                          <a:solidFill>
                            <a:srgbClr val="000000"/>
                          </a:solidFill>
                          <a:effectLst/>
                          <a:latin typeface="Arial" panose="020B0604020202020204" pitchFamily="34" charset="0"/>
                        </a:rPr>
                        <a:t>38.5</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633540838"/>
                  </a:ext>
                </a:extLst>
              </a:tr>
            </a:tbl>
          </a:graphicData>
        </a:graphic>
      </p:graphicFrame>
    </p:spTree>
    <p:extLst>
      <p:ext uri="{BB962C8B-B14F-4D97-AF65-F5344CB8AC3E}">
        <p14:creationId xmlns:p14="http://schemas.microsoft.com/office/powerpoint/2010/main" val="20347184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AC043F-DAA9-475F-9AC9-D398B085ABB7}"/>
              </a:ext>
            </a:extLst>
          </p:cNvPr>
          <p:cNvSpPr>
            <a:spLocks noGrp="1"/>
          </p:cNvSpPr>
          <p:nvPr>
            <p:ph type="title"/>
          </p:nvPr>
        </p:nvSpPr>
        <p:spPr>
          <a:xfrm>
            <a:off x="304800" y="251629"/>
            <a:ext cx="8458200" cy="518318"/>
          </a:xfrm>
        </p:spPr>
        <p:txBody>
          <a:bodyPr anchor="ctr"/>
          <a:lstStyle/>
          <a:p>
            <a:r>
              <a:rPr lang="en-US" dirty="0"/>
              <a:t>Deployment Details</a:t>
            </a:r>
            <a:endParaRPr lang="en-US" dirty="0">
              <a:highlight>
                <a:srgbClr val="FFFF00"/>
              </a:highlight>
            </a:endParaRPr>
          </a:p>
        </p:txBody>
      </p:sp>
      <p:sp>
        <p:nvSpPr>
          <p:cNvPr id="4" name="Slide Number Placeholder 3">
            <a:extLst>
              <a:ext uri="{FF2B5EF4-FFF2-40B4-BE49-F238E27FC236}">
                <a16:creationId xmlns:a16="http://schemas.microsoft.com/office/drawing/2014/main" id="{7F294734-5F47-480B-8606-F056B435F67C}"/>
              </a:ext>
            </a:extLst>
          </p:cNvPr>
          <p:cNvSpPr>
            <a:spLocks noGrp="1"/>
          </p:cNvSpPr>
          <p:nvPr>
            <p:ph type="sldNum" sz="quarter" idx="4"/>
          </p:nvPr>
        </p:nvSpPr>
        <p:spPr>
          <a:xfrm>
            <a:off x="8458200" y="6569085"/>
            <a:ext cx="533400" cy="220662"/>
          </a:xfrm>
        </p:spPr>
        <p:txBody>
          <a:bodyPr/>
          <a:lstStyle/>
          <a:p>
            <a:fld id="{1D93BD3E-1E9A-4970-A6F7-E7AC52762E0C}" type="slidenum">
              <a:rPr lang="en-US" smtClean="0"/>
              <a:pPr/>
              <a:t>5</a:t>
            </a:fld>
            <a:endParaRPr lang="en-US"/>
          </a:p>
        </p:txBody>
      </p:sp>
      <p:sp>
        <p:nvSpPr>
          <p:cNvPr id="5" name="Content Placeholder 2">
            <a:extLst>
              <a:ext uri="{FF2B5EF4-FFF2-40B4-BE49-F238E27FC236}">
                <a16:creationId xmlns:a16="http://schemas.microsoft.com/office/drawing/2014/main" id="{DF8C2FFA-5154-4F23-AB20-03E821C8DD4D}"/>
              </a:ext>
            </a:extLst>
          </p:cNvPr>
          <p:cNvSpPr>
            <a:spLocks noGrp="1"/>
          </p:cNvSpPr>
          <p:nvPr>
            <p:ph idx="1"/>
          </p:nvPr>
        </p:nvSpPr>
        <p:spPr>
          <a:xfrm>
            <a:off x="304800" y="3794760"/>
            <a:ext cx="8534400" cy="770415"/>
          </a:xfrm>
        </p:spPr>
        <p:txBody>
          <a:bodyPr/>
          <a:lstStyle/>
          <a:p>
            <a:r>
              <a:rPr lang="en-US" sz="1600" dirty="0"/>
              <a:t>These deployments were issued through Verbal Dispatch Instruction (VDI) and occurred across multiple VDIs, particularly when they spanned across multiple Operating Days.</a:t>
            </a:r>
          </a:p>
        </p:txBody>
      </p:sp>
      <p:graphicFrame>
        <p:nvGraphicFramePr>
          <p:cNvPr id="8" name="Table 7">
            <a:extLst>
              <a:ext uri="{FF2B5EF4-FFF2-40B4-BE49-F238E27FC236}">
                <a16:creationId xmlns:a16="http://schemas.microsoft.com/office/drawing/2014/main" id="{9FBA7B7C-7A24-466B-9C07-5240CC537507}"/>
              </a:ext>
            </a:extLst>
          </p:cNvPr>
          <p:cNvGraphicFramePr>
            <a:graphicFrameLocks noGrp="1"/>
          </p:cNvGraphicFramePr>
          <p:nvPr>
            <p:extLst>
              <p:ext uri="{D42A27DB-BD31-4B8C-83A1-F6EECF244321}">
                <p14:modId xmlns:p14="http://schemas.microsoft.com/office/powerpoint/2010/main" val="832094449"/>
              </p:ext>
            </p:extLst>
          </p:nvPr>
        </p:nvGraphicFramePr>
        <p:xfrm>
          <a:off x="863600" y="1124744"/>
          <a:ext cx="7416800" cy="2415540"/>
        </p:xfrm>
        <a:graphic>
          <a:graphicData uri="http://schemas.openxmlformats.org/drawingml/2006/table">
            <a:tbl>
              <a:tblPr/>
              <a:tblGrid>
                <a:gridCol w="2387600">
                  <a:extLst>
                    <a:ext uri="{9D8B030D-6E8A-4147-A177-3AD203B41FA5}">
                      <a16:colId xmlns:a16="http://schemas.microsoft.com/office/drawing/2014/main" val="4198712950"/>
                    </a:ext>
                  </a:extLst>
                </a:gridCol>
                <a:gridCol w="1460500">
                  <a:extLst>
                    <a:ext uri="{9D8B030D-6E8A-4147-A177-3AD203B41FA5}">
                      <a16:colId xmlns:a16="http://schemas.microsoft.com/office/drawing/2014/main" val="4028681180"/>
                    </a:ext>
                  </a:extLst>
                </a:gridCol>
                <a:gridCol w="1511300">
                  <a:extLst>
                    <a:ext uri="{9D8B030D-6E8A-4147-A177-3AD203B41FA5}">
                      <a16:colId xmlns:a16="http://schemas.microsoft.com/office/drawing/2014/main" val="480537868"/>
                    </a:ext>
                  </a:extLst>
                </a:gridCol>
                <a:gridCol w="1231900">
                  <a:extLst>
                    <a:ext uri="{9D8B030D-6E8A-4147-A177-3AD203B41FA5}">
                      <a16:colId xmlns:a16="http://schemas.microsoft.com/office/drawing/2014/main" val="230267731"/>
                    </a:ext>
                  </a:extLst>
                </a:gridCol>
                <a:gridCol w="825500">
                  <a:extLst>
                    <a:ext uri="{9D8B030D-6E8A-4147-A177-3AD203B41FA5}">
                      <a16:colId xmlns:a16="http://schemas.microsoft.com/office/drawing/2014/main" val="3298544423"/>
                    </a:ext>
                  </a:extLst>
                </a:gridCol>
              </a:tblGrid>
              <a:tr h="403860">
                <a:tc>
                  <a:txBody>
                    <a:bodyPr/>
                    <a:lstStyle/>
                    <a:p>
                      <a:pPr algn="ctr" rtl="0" fontAlgn="ctr"/>
                      <a:r>
                        <a:rPr lang="en-US" sz="1200" b="1" i="0" u="none" strike="noStrike">
                          <a:solidFill>
                            <a:srgbClr val="FFFFFF"/>
                          </a:solidFill>
                          <a:effectLst/>
                          <a:latin typeface="Arial" panose="020B0604020202020204" pitchFamily="34" charset="0"/>
                        </a:rPr>
                        <a:t>Initial Notification Time for Deployment</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1200" b="1" i="0" u="none" strike="noStrike">
                          <a:solidFill>
                            <a:srgbClr val="FFFFFF"/>
                          </a:solidFill>
                          <a:effectLst/>
                          <a:latin typeface="Arial" panose="020B0604020202020204" pitchFamily="34" charset="0"/>
                        </a:rPr>
                        <a:t>Resource Name</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1200" b="1" i="0" u="none" strike="noStrike">
                          <a:solidFill>
                            <a:srgbClr val="FFFFFF"/>
                          </a:solidFill>
                          <a:effectLst/>
                          <a:latin typeface="Arial" panose="020B0604020202020204" pitchFamily="34" charset="0"/>
                        </a:rPr>
                        <a:t>Deployment Start</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1200" b="1" i="0" u="none" strike="noStrike">
                          <a:solidFill>
                            <a:srgbClr val="FFFFFF"/>
                          </a:solidFill>
                          <a:effectLst/>
                          <a:latin typeface="Arial" panose="020B0604020202020204" pitchFamily="34" charset="0"/>
                        </a:rPr>
                        <a:t>Deployment End</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1200" b="1" i="0" u="none" strike="noStrike">
                          <a:solidFill>
                            <a:srgbClr val="FFFFFF"/>
                          </a:solidFill>
                          <a:effectLst/>
                          <a:latin typeface="Arial" panose="020B0604020202020204" pitchFamily="34" charset="0"/>
                        </a:rPr>
                        <a:t>Reason</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extLst>
                  <a:ext uri="{0D108BD9-81ED-4DB2-BD59-A6C34878D82A}">
                    <a16:rowId xmlns:a16="http://schemas.microsoft.com/office/drawing/2014/main" val="2607671545"/>
                  </a:ext>
                </a:extLst>
              </a:tr>
              <a:tr h="335280">
                <a:tc>
                  <a:txBody>
                    <a:bodyPr/>
                    <a:lstStyle/>
                    <a:p>
                      <a:pPr algn="ctr" rtl="0" fontAlgn="ctr"/>
                      <a:r>
                        <a:rPr lang="en-US" sz="1200" b="0" i="0" u="none" strike="noStrike">
                          <a:solidFill>
                            <a:srgbClr val="000000"/>
                          </a:solidFill>
                          <a:effectLst/>
                          <a:latin typeface="Arial" panose="020B0604020202020204" pitchFamily="34" charset="0"/>
                        </a:rPr>
                        <a:t>1/30/2023 15:17</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r>
                        <a:rPr lang="en-US" sz="1200" b="0" i="0" u="none" strike="noStrike">
                          <a:solidFill>
                            <a:srgbClr val="000000"/>
                          </a:solidFill>
                          <a:effectLst/>
                          <a:latin typeface="Arial" panose="020B0604020202020204" pitchFamily="34" charset="0"/>
                        </a:rPr>
                        <a:t>LHSES_UNIT1</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r>
                        <a:rPr lang="en-US" sz="1200" b="0" i="0" u="none" strike="noStrike">
                          <a:solidFill>
                            <a:srgbClr val="000000"/>
                          </a:solidFill>
                          <a:effectLst/>
                          <a:latin typeface="Arial" panose="020B0604020202020204" pitchFamily="34" charset="0"/>
                        </a:rPr>
                        <a:t>1/31/2023 0:01</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r>
                        <a:rPr lang="en-US" sz="1200" b="0" i="0" u="none" strike="noStrike">
                          <a:solidFill>
                            <a:srgbClr val="000000"/>
                          </a:solidFill>
                          <a:effectLst/>
                          <a:latin typeface="Arial" panose="020B0604020202020204" pitchFamily="34" charset="0"/>
                        </a:rPr>
                        <a:t>2/1/2023 23:59</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r>
                        <a:rPr lang="en-US" sz="1200" b="0" i="0" u="none" strike="noStrike">
                          <a:solidFill>
                            <a:srgbClr val="000000"/>
                          </a:solidFill>
                          <a:effectLst/>
                          <a:latin typeface="Arial" panose="020B0604020202020204" pitchFamily="34" charset="0"/>
                        </a:rPr>
                        <a:t>Capacity</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79292391"/>
                  </a:ext>
                </a:extLst>
              </a:tr>
              <a:tr h="335280">
                <a:tc>
                  <a:txBody>
                    <a:bodyPr/>
                    <a:lstStyle/>
                    <a:p>
                      <a:pPr algn="ctr" rtl="0" fontAlgn="ctr"/>
                      <a:r>
                        <a:rPr lang="en-US" sz="1200" b="0" i="0" u="none" strike="noStrike">
                          <a:solidFill>
                            <a:srgbClr val="000000"/>
                          </a:solidFill>
                          <a:effectLst/>
                          <a:latin typeface="Arial" panose="020B0604020202020204" pitchFamily="34" charset="0"/>
                        </a:rPr>
                        <a:t>1/30/2023 15:20</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7F2F5"/>
                    </a:solidFill>
                  </a:tcPr>
                </a:tc>
                <a:tc>
                  <a:txBody>
                    <a:bodyPr/>
                    <a:lstStyle/>
                    <a:p>
                      <a:pPr algn="ctr" rtl="0" fontAlgn="ctr"/>
                      <a:r>
                        <a:rPr lang="en-US" sz="1200" b="0" i="0" u="none" strike="noStrike">
                          <a:solidFill>
                            <a:srgbClr val="000000"/>
                          </a:solidFill>
                          <a:effectLst/>
                          <a:latin typeface="Arial" panose="020B0604020202020204" pitchFamily="34" charset="0"/>
                        </a:rPr>
                        <a:t>LHSES_UNIT2A</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7F2F5"/>
                    </a:solidFill>
                  </a:tcPr>
                </a:tc>
                <a:tc>
                  <a:txBody>
                    <a:bodyPr/>
                    <a:lstStyle/>
                    <a:p>
                      <a:pPr algn="ctr" rtl="0" fontAlgn="ctr"/>
                      <a:r>
                        <a:rPr lang="en-US" sz="1200" b="0" i="0" u="none" strike="noStrike">
                          <a:solidFill>
                            <a:srgbClr val="000000"/>
                          </a:solidFill>
                          <a:effectLst/>
                          <a:latin typeface="Arial" panose="020B0604020202020204" pitchFamily="34" charset="0"/>
                        </a:rPr>
                        <a:t>1/31/2023 0:01</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7F2F5"/>
                    </a:solidFill>
                  </a:tcPr>
                </a:tc>
                <a:tc>
                  <a:txBody>
                    <a:bodyPr/>
                    <a:lstStyle/>
                    <a:p>
                      <a:pPr algn="ctr" rtl="0" fontAlgn="ctr"/>
                      <a:r>
                        <a:rPr lang="en-US" sz="1200" b="0" i="0" u="none" strike="noStrike">
                          <a:solidFill>
                            <a:srgbClr val="000000"/>
                          </a:solidFill>
                          <a:effectLst/>
                          <a:latin typeface="Arial" panose="020B0604020202020204" pitchFamily="34" charset="0"/>
                        </a:rPr>
                        <a:t>2/1/2023 23:59</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7F2F5"/>
                    </a:solidFill>
                  </a:tcPr>
                </a:tc>
                <a:tc>
                  <a:txBody>
                    <a:bodyPr/>
                    <a:lstStyle/>
                    <a:p>
                      <a:pPr algn="ctr" rtl="0" fontAlgn="ctr"/>
                      <a:r>
                        <a:rPr lang="en-US" sz="1200" b="0" i="0" u="none" strike="noStrike">
                          <a:solidFill>
                            <a:srgbClr val="000000"/>
                          </a:solidFill>
                          <a:effectLst/>
                          <a:latin typeface="Arial" panose="020B0604020202020204" pitchFamily="34" charset="0"/>
                        </a:rPr>
                        <a:t>Capacity</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1042740348"/>
                  </a:ext>
                </a:extLst>
              </a:tr>
              <a:tr h="335280">
                <a:tc>
                  <a:txBody>
                    <a:bodyPr/>
                    <a:lstStyle/>
                    <a:p>
                      <a:pPr algn="ctr" rtl="0" fontAlgn="ctr"/>
                      <a:r>
                        <a:rPr lang="en-US" sz="1200" b="0" i="0" u="none" strike="noStrike">
                          <a:solidFill>
                            <a:srgbClr val="000000"/>
                          </a:solidFill>
                          <a:effectLst/>
                          <a:latin typeface="Arial" panose="020B0604020202020204" pitchFamily="34" charset="0"/>
                        </a:rPr>
                        <a:t>1/30/2023 20:51</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r>
                        <a:rPr lang="en-US" sz="1200" b="0" i="0" u="none" strike="noStrike">
                          <a:solidFill>
                            <a:srgbClr val="000000"/>
                          </a:solidFill>
                          <a:effectLst/>
                          <a:latin typeface="Arial" panose="020B0604020202020204" pitchFamily="34" charset="0"/>
                        </a:rPr>
                        <a:t>STEAM_STEAM_2</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r>
                        <a:rPr lang="en-US" sz="1200" b="0" i="0" u="none" strike="noStrike">
                          <a:solidFill>
                            <a:srgbClr val="000000"/>
                          </a:solidFill>
                          <a:effectLst/>
                          <a:latin typeface="Arial" panose="020B0604020202020204" pitchFamily="34" charset="0"/>
                        </a:rPr>
                        <a:t>1/31/2023 0:01</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r>
                        <a:rPr lang="en-US" sz="1200" b="0" i="0" u="none" strike="noStrike">
                          <a:solidFill>
                            <a:srgbClr val="000000"/>
                          </a:solidFill>
                          <a:effectLst/>
                          <a:latin typeface="Arial" panose="020B0604020202020204" pitchFamily="34" charset="0"/>
                        </a:rPr>
                        <a:t>2/1/2023 23:59</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r>
                        <a:rPr lang="en-US" sz="1200" b="0" i="0" u="none" strike="noStrike">
                          <a:solidFill>
                            <a:srgbClr val="000000"/>
                          </a:solidFill>
                          <a:effectLst/>
                          <a:latin typeface="Arial" panose="020B0604020202020204" pitchFamily="34" charset="0"/>
                        </a:rPr>
                        <a:t>Capacity</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1141920184"/>
                  </a:ext>
                </a:extLst>
              </a:tr>
              <a:tr h="335280">
                <a:tc>
                  <a:txBody>
                    <a:bodyPr/>
                    <a:lstStyle/>
                    <a:p>
                      <a:pPr algn="ctr" rtl="0" fontAlgn="ctr"/>
                      <a:r>
                        <a:rPr lang="en-US" sz="1200" b="0" i="0" u="none" strike="noStrike">
                          <a:solidFill>
                            <a:srgbClr val="000000"/>
                          </a:solidFill>
                          <a:effectLst/>
                          <a:latin typeface="Arial" panose="020B0604020202020204" pitchFamily="34" charset="0"/>
                        </a:rPr>
                        <a:t>2/1/2023 17:51</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7F2F5"/>
                    </a:solidFill>
                  </a:tcPr>
                </a:tc>
                <a:tc>
                  <a:txBody>
                    <a:bodyPr/>
                    <a:lstStyle/>
                    <a:p>
                      <a:pPr algn="ctr" rtl="0" fontAlgn="ctr"/>
                      <a:r>
                        <a:rPr lang="en-US" sz="1200" b="0" i="0" u="none" strike="noStrike">
                          <a:solidFill>
                            <a:srgbClr val="000000"/>
                          </a:solidFill>
                          <a:effectLst/>
                          <a:latin typeface="Arial" panose="020B0604020202020204" pitchFamily="34" charset="0"/>
                        </a:rPr>
                        <a:t>STEAM_STEAM_2</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7F2F5"/>
                    </a:solidFill>
                  </a:tcPr>
                </a:tc>
                <a:tc>
                  <a:txBody>
                    <a:bodyPr/>
                    <a:lstStyle/>
                    <a:p>
                      <a:pPr algn="ctr" rtl="0" fontAlgn="ctr"/>
                      <a:r>
                        <a:rPr lang="en-US" sz="1200" b="0" i="0" u="none" strike="noStrike">
                          <a:solidFill>
                            <a:srgbClr val="000000"/>
                          </a:solidFill>
                          <a:effectLst/>
                          <a:latin typeface="Arial" panose="020B0604020202020204" pitchFamily="34" charset="0"/>
                        </a:rPr>
                        <a:t>2/2/2023 0:01</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7F2F5"/>
                    </a:solidFill>
                  </a:tcPr>
                </a:tc>
                <a:tc>
                  <a:txBody>
                    <a:bodyPr/>
                    <a:lstStyle/>
                    <a:p>
                      <a:pPr algn="ctr" rtl="0" fontAlgn="ctr"/>
                      <a:r>
                        <a:rPr lang="en-US" sz="1200" b="0" i="0" u="none" strike="noStrike">
                          <a:solidFill>
                            <a:srgbClr val="000000"/>
                          </a:solidFill>
                          <a:effectLst/>
                          <a:latin typeface="Arial" panose="020B0604020202020204" pitchFamily="34" charset="0"/>
                        </a:rPr>
                        <a:t>2/2/2023 20:00</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7F2F5"/>
                    </a:solidFill>
                  </a:tcPr>
                </a:tc>
                <a:tc>
                  <a:txBody>
                    <a:bodyPr/>
                    <a:lstStyle/>
                    <a:p>
                      <a:pPr algn="ctr" rtl="0" fontAlgn="ctr"/>
                      <a:r>
                        <a:rPr lang="en-US" sz="1200" b="0" i="0" u="none" strike="noStrike">
                          <a:solidFill>
                            <a:srgbClr val="000000"/>
                          </a:solidFill>
                          <a:effectLst/>
                          <a:latin typeface="Arial" panose="020B0604020202020204" pitchFamily="34" charset="0"/>
                        </a:rPr>
                        <a:t>Capacity</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4286762948"/>
                  </a:ext>
                </a:extLst>
              </a:tr>
              <a:tr h="335280">
                <a:tc>
                  <a:txBody>
                    <a:bodyPr/>
                    <a:lstStyle/>
                    <a:p>
                      <a:pPr algn="ctr" rtl="0" fontAlgn="ctr"/>
                      <a:r>
                        <a:rPr lang="en-US" sz="1200" b="0" i="0" u="none" strike="noStrike" dirty="0">
                          <a:solidFill>
                            <a:srgbClr val="000000"/>
                          </a:solidFill>
                          <a:effectLst/>
                          <a:latin typeface="Arial" panose="020B0604020202020204" pitchFamily="34" charset="0"/>
                        </a:rPr>
                        <a:t>1/30/2023 20:55</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r>
                        <a:rPr lang="en-US" sz="1200" b="0" i="0" u="none" strike="noStrike">
                          <a:solidFill>
                            <a:srgbClr val="000000"/>
                          </a:solidFill>
                          <a:effectLst/>
                          <a:latin typeface="Arial" panose="020B0604020202020204" pitchFamily="34" charset="0"/>
                        </a:rPr>
                        <a:t>STEAM_STEAM_3</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r>
                        <a:rPr lang="en-US" sz="1200" b="0" i="0" u="none" strike="noStrike">
                          <a:solidFill>
                            <a:srgbClr val="000000"/>
                          </a:solidFill>
                          <a:effectLst/>
                          <a:latin typeface="Arial" panose="020B0604020202020204" pitchFamily="34" charset="0"/>
                        </a:rPr>
                        <a:t>1/31/2023 0:01</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r>
                        <a:rPr lang="en-US" sz="1200" b="0" i="0" u="none" strike="noStrike">
                          <a:solidFill>
                            <a:srgbClr val="000000"/>
                          </a:solidFill>
                          <a:effectLst/>
                          <a:latin typeface="Arial" panose="020B0604020202020204" pitchFamily="34" charset="0"/>
                        </a:rPr>
                        <a:t>2/1/2023 23:59</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r>
                        <a:rPr lang="en-US" sz="1200" b="0" i="0" u="none" strike="noStrike">
                          <a:solidFill>
                            <a:srgbClr val="000000"/>
                          </a:solidFill>
                          <a:effectLst/>
                          <a:latin typeface="Arial" panose="020B0604020202020204" pitchFamily="34" charset="0"/>
                        </a:rPr>
                        <a:t>Capacity</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1528799933"/>
                  </a:ext>
                </a:extLst>
              </a:tr>
              <a:tr h="335280">
                <a:tc>
                  <a:txBody>
                    <a:bodyPr/>
                    <a:lstStyle/>
                    <a:p>
                      <a:pPr algn="ctr" rtl="0" fontAlgn="ctr"/>
                      <a:r>
                        <a:rPr lang="en-US" sz="1200" b="0" i="0" u="none" strike="noStrike">
                          <a:solidFill>
                            <a:srgbClr val="000000"/>
                          </a:solidFill>
                          <a:effectLst/>
                          <a:latin typeface="Arial" panose="020B0604020202020204" pitchFamily="34" charset="0"/>
                        </a:rPr>
                        <a:t>2/1/2023 17:54</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r>
                        <a:rPr lang="en-US" sz="1200" b="0" i="0" u="none" strike="noStrike">
                          <a:solidFill>
                            <a:srgbClr val="000000"/>
                          </a:solidFill>
                          <a:effectLst/>
                          <a:latin typeface="Arial" panose="020B0604020202020204" pitchFamily="34" charset="0"/>
                        </a:rPr>
                        <a:t>STEAM_STEAM_3</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r>
                        <a:rPr lang="en-US" sz="1200" b="0" i="0" u="none" strike="noStrike">
                          <a:solidFill>
                            <a:srgbClr val="000000"/>
                          </a:solidFill>
                          <a:effectLst/>
                          <a:latin typeface="Arial" panose="020B0604020202020204" pitchFamily="34" charset="0"/>
                        </a:rPr>
                        <a:t>2/2/2023 0:01</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r>
                        <a:rPr lang="en-US" sz="1200" b="0" i="0" u="none" strike="noStrike">
                          <a:solidFill>
                            <a:srgbClr val="000000"/>
                          </a:solidFill>
                          <a:effectLst/>
                          <a:latin typeface="Arial" panose="020B0604020202020204" pitchFamily="34" charset="0"/>
                        </a:rPr>
                        <a:t>2/2/2023 20:00</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r>
                        <a:rPr lang="en-US" sz="1200" b="0" i="0" u="none" strike="noStrike" dirty="0">
                          <a:solidFill>
                            <a:srgbClr val="000000"/>
                          </a:solidFill>
                          <a:effectLst/>
                          <a:latin typeface="Arial" panose="020B0604020202020204" pitchFamily="34" charset="0"/>
                        </a:rPr>
                        <a:t>Capacity</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169260182"/>
                  </a:ext>
                </a:extLst>
              </a:tr>
            </a:tbl>
          </a:graphicData>
        </a:graphic>
      </p:graphicFrame>
    </p:spTree>
    <p:extLst>
      <p:ext uri="{BB962C8B-B14F-4D97-AF65-F5344CB8AC3E}">
        <p14:creationId xmlns:p14="http://schemas.microsoft.com/office/powerpoint/2010/main" val="10035049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A16A95-9B0D-4C57-8495-BD2740A3AC4B}"/>
              </a:ext>
            </a:extLst>
          </p:cNvPr>
          <p:cNvSpPr>
            <a:spLocks noGrp="1"/>
          </p:cNvSpPr>
          <p:nvPr>
            <p:ph type="title"/>
          </p:nvPr>
        </p:nvSpPr>
        <p:spPr/>
        <p:txBody>
          <a:bodyPr/>
          <a:lstStyle/>
          <a:p>
            <a:r>
              <a:rPr lang="en-US"/>
              <a:t>Real-Time Reserves and Pricing during the FFSS Deployment</a:t>
            </a:r>
          </a:p>
        </p:txBody>
      </p:sp>
      <p:sp>
        <p:nvSpPr>
          <p:cNvPr id="4" name="Slide Number Placeholder 3">
            <a:extLst>
              <a:ext uri="{FF2B5EF4-FFF2-40B4-BE49-F238E27FC236}">
                <a16:creationId xmlns:a16="http://schemas.microsoft.com/office/drawing/2014/main" id="{F86D6625-C2AD-4477-A9BB-DB6D5E63EADE}"/>
              </a:ext>
            </a:extLst>
          </p:cNvPr>
          <p:cNvSpPr>
            <a:spLocks noGrp="1"/>
          </p:cNvSpPr>
          <p:nvPr>
            <p:ph type="sldNum" sz="quarter" idx="4"/>
          </p:nvPr>
        </p:nvSpPr>
        <p:spPr/>
        <p:txBody>
          <a:bodyPr/>
          <a:lstStyle/>
          <a:p>
            <a:fld id="{1D93BD3E-1E9A-4970-A6F7-E7AC52762E0C}" type="slidenum">
              <a:rPr lang="en-US" smtClean="0"/>
              <a:pPr/>
              <a:t>6</a:t>
            </a:fld>
            <a:endParaRPr lang="en-US"/>
          </a:p>
        </p:txBody>
      </p:sp>
      <p:sp>
        <p:nvSpPr>
          <p:cNvPr id="9" name="TextBox 8">
            <a:extLst>
              <a:ext uri="{FF2B5EF4-FFF2-40B4-BE49-F238E27FC236}">
                <a16:creationId xmlns:a16="http://schemas.microsoft.com/office/drawing/2014/main" id="{949EEC56-7EEC-4A38-8C7E-F4F2F4617285}"/>
              </a:ext>
            </a:extLst>
          </p:cNvPr>
          <p:cNvSpPr txBox="1"/>
          <p:nvPr/>
        </p:nvSpPr>
        <p:spPr>
          <a:xfrm>
            <a:off x="228600" y="5461426"/>
            <a:ext cx="8839200" cy="830997"/>
          </a:xfrm>
          <a:prstGeom prst="rect">
            <a:avLst/>
          </a:prstGeom>
          <a:noFill/>
        </p:spPr>
        <p:txBody>
          <a:bodyPr wrap="square" rtlCol="0">
            <a:spAutoFit/>
          </a:bodyPr>
          <a:lstStyle/>
          <a:p>
            <a:r>
              <a:rPr lang="en-US" sz="1600" dirty="0">
                <a:solidFill>
                  <a:schemeClr val="tx2"/>
                </a:solidFill>
              </a:rPr>
              <a:t>The High Sustained Limit (HSL) of Resources deployed for FFSS is excluded from the on-line ORDC reserves.</a:t>
            </a:r>
          </a:p>
          <a:p>
            <a:r>
              <a:rPr lang="en-US" sz="1600" dirty="0">
                <a:solidFill>
                  <a:schemeClr val="tx2"/>
                </a:solidFill>
              </a:rPr>
              <a:t>Real-Time On-Line and Off-Line price adders were and remained at zero during the deployment.</a:t>
            </a:r>
          </a:p>
        </p:txBody>
      </p:sp>
      <p:graphicFrame>
        <p:nvGraphicFramePr>
          <p:cNvPr id="6" name="Chart 5">
            <a:extLst>
              <a:ext uri="{FF2B5EF4-FFF2-40B4-BE49-F238E27FC236}">
                <a16:creationId xmlns:a16="http://schemas.microsoft.com/office/drawing/2014/main" id="{6344D297-F348-41ED-B25E-C9AA8A973FFF}"/>
              </a:ext>
            </a:extLst>
          </p:cNvPr>
          <p:cNvGraphicFramePr>
            <a:graphicFrameLocks/>
          </p:cNvGraphicFramePr>
          <p:nvPr>
            <p:extLst>
              <p:ext uri="{D42A27DB-BD31-4B8C-83A1-F6EECF244321}">
                <p14:modId xmlns:p14="http://schemas.microsoft.com/office/powerpoint/2010/main" val="2585927856"/>
              </p:ext>
            </p:extLst>
          </p:nvPr>
        </p:nvGraphicFramePr>
        <p:xfrm>
          <a:off x="1123950" y="1076325"/>
          <a:ext cx="6838950" cy="44862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867687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AC043F-DAA9-475F-9AC9-D398B085ABB7}"/>
              </a:ext>
            </a:extLst>
          </p:cNvPr>
          <p:cNvSpPr>
            <a:spLocks noGrp="1"/>
          </p:cNvSpPr>
          <p:nvPr>
            <p:ph type="title"/>
          </p:nvPr>
        </p:nvSpPr>
        <p:spPr/>
        <p:txBody>
          <a:bodyPr/>
          <a:lstStyle/>
          <a:p>
            <a:r>
              <a:rPr lang="en-US" dirty="0"/>
              <a:t>Observations and Next Steps</a:t>
            </a:r>
          </a:p>
        </p:txBody>
      </p:sp>
      <p:sp>
        <p:nvSpPr>
          <p:cNvPr id="3" name="Content Placeholder 2">
            <a:extLst>
              <a:ext uri="{FF2B5EF4-FFF2-40B4-BE49-F238E27FC236}">
                <a16:creationId xmlns:a16="http://schemas.microsoft.com/office/drawing/2014/main" id="{2E3117F9-78DB-4D16-B21B-11E09CCDA6E0}"/>
              </a:ext>
            </a:extLst>
          </p:cNvPr>
          <p:cNvSpPr>
            <a:spLocks noGrp="1"/>
          </p:cNvSpPr>
          <p:nvPr>
            <p:ph idx="1"/>
          </p:nvPr>
        </p:nvSpPr>
        <p:spPr/>
        <p:txBody>
          <a:bodyPr/>
          <a:lstStyle/>
          <a:p>
            <a:r>
              <a:rPr lang="en-US" dirty="0">
                <a:hlinkClick r:id="rId2"/>
              </a:rPr>
              <a:t>Notification</a:t>
            </a:r>
            <a:r>
              <a:rPr lang="en-US" dirty="0"/>
              <a:t> to market about FFSS deployment was successful (failed to send with first FFSS deployment in December ‘22 but was addressed in subsequent fix).</a:t>
            </a:r>
          </a:p>
          <a:p>
            <a:r>
              <a:rPr lang="en-US" dirty="0"/>
              <a:t>ERCOT staff are evaluating the performance of resources which will eventually flow through to settlement.</a:t>
            </a:r>
          </a:p>
          <a:p>
            <a:r>
              <a:rPr lang="en-US" dirty="0"/>
              <a:t>Given the still relatively early timing of this FFSS deployment within the season and obligation period, QSEs for FFSSRs that were deployed were given instruction/approval to restock fuel reserves for FFSS. </a:t>
            </a:r>
          </a:p>
          <a:p>
            <a:r>
              <a:rPr lang="en-US" dirty="0">
                <a:latin typeface="Arial" panose="020B0604020202020204" pitchFamily="34" charset="0"/>
                <a:ea typeface="Calibri" panose="020F0502020204030204" pitchFamily="34" charset="0"/>
              </a:rPr>
              <a:t>A report will be provided on FFSS fuel replacement costs after the end of the FFSS obligation period, as required by Protocol.</a:t>
            </a:r>
            <a:endParaRPr lang="en-US" dirty="0"/>
          </a:p>
          <a:p>
            <a:r>
              <a:rPr lang="en-US" dirty="0"/>
              <a:t>No additional takeaways beyond those identified in initial FFSS deployment.</a:t>
            </a:r>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7F294734-5F47-480B-8606-F056B435F67C}"/>
              </a:ext>
            </a:extLst>
          </p:cNvPr>
          <p:cNvSpPr>
            <a:spLocks noGrp="1"/>
          </p:cNvSpPr>
          <p:nvPr>
            <p:ph type="sldNum" sz="quarter" idx="4"/>
          </p:nvPr>
        </p:nvSpPr>
        <p:spPr/>
        <p:txBody>
          <a:bodyPr/>
          <a:lstStyle/>
          <a:p>
            <a:fld id="{1D93BD3E-1E9A-4970-A6F7-E7AC52762E0C}" type="slidenum">
              <a:rPr lang="en-US" smtClean="0"/>
              <a:pPr/>
              <a:t>7</a:t>
            </a:fld>
            <a:endParaRPr lang="en-US"/>
          </a:p>
        </p:txBody>
      </p:sp>
    </p:spTree>
    <p:extLst>
      <p:ext uri="{BB962C8B-B14F-4D97-AF65-F5344CB8AC3E}">
        <p14:creationId xmlns:p14="http://schemas.microsoft.com/office/powerpoint/2010/main" val="2457497875"/>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c34af464-7aa1-4edd-9be4-83dffc1cb926"/>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5DFABCE5-6410-4FC5-930F-1111C63E4019}">
  <ds:schemaRefs>
    <ds:schemaRef ds:uri="c34af464-7aa1-4edd-9be4-83dffc1cb92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10079</TotalTime>
  <Words>665</Words>
  <Application>Microsoft Office PowerPoint</Application>
  <PresentationFormat>On-screen Show (4:3)</PresentationFormat>
  <Paragraphs>107</Paragraphs>
  <Slides>7</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7</vt:i4>
      </vt:variant>
    </vt:vector>
  </HeadingPairs>
  <TitlesOfParts>
    <vt:vector size="11" baseType="lpstr">
      <vt:lpstr>Arial</vt:lpstr>
      <vt:lpstr>Calibri</vt:lpstr>
      <vt:lpstr>1_Custom Design</vt:lpstr>
      <vt:lpstr>Office Theme</vt:lpstr>
      <vt:lpstr>PowerPoint Presentation</vt:lpstr>
      <vt:lpstr>Background</vt:lpstr>
      <vt:lpstr>Background</vt:lpstr>
      <vt:lpstr>Summary of FFSS Deployments</vt:lpstr>
      <vt:lpstr>Deployment Details</vt:lpstr>
      <vt:lpstr>Real-Time Reserves and Pricing during the FFSS Deployment</vt:lpstr>
      <vt:lpstr>Observations and Next Steps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King, Ryan</cp:lastModifiedBy>
  <cp:revision>21</cp:revision>
  <cp:lastPrinted>2022-07-05T13:14:19Z</cp:lastPrinted>
  <dcterms:created xsi:type="dcterms:W3CDTF">2016-01-21T15:20:31Z</dcterms:created>
  <dcterms:modified xsi:type="dcterms:W3CDTF">2023-02-20T22:52:19Z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2023-01-12T21:50:56Z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ContentBits">
    <vt:lpwstr>0</vt:lpwstr>
  </property>
  <property fmtid="{D5CDD505-2E9C-101B-9397-08002B2CF9AE}" pid="9" name="MSIP_Label_7084cbda-52b8-46fb-a7b7-cb5bd465ed85_ActionId">
    <vt:lpwstr>095aecde-1217-44aa-b753-652da14fdc38</vt:lpwstr>
  </property>
</Properties>
</file>