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6" r:id="rId3"/>
    <p:sldId id="257" r:id="rId4"/>
    <p:sldId id="25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06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7C3BD-416D-4958-A7E9-AB5668C54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7541E-F5ED-4B57-A159-8B74E906B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FE62-F85A-4D6D-A49D-5AB622EB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1ED-D20D-441D-9A59-A303123240FD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728B7-C648-49C1-82DC-4AC7960E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F4BB-A178-4625-B6AC-64ACD0F2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D7A9-59CE-49BB-9E56-ECEAA2C47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6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6993-5876-4A7C-BFFD-D265AFA3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9322" y="1122363"/>
            <a:ext cx="5658678" cy="2387600"/>
          </a:xfrm>
        </p:spPr>
        <p:txBody>
          <a:bodyPr/>
          <a:lstStyle/>
          <a:p>
            <a:pPr algn="l"/>
            <a:r>
              <a:rPr lang="en-US" sz="3600" dirty="0">
                <a:solidFill>
                  <a:schemeClr val="tx2"/>
                </a:solidFill>
              </a:rPr>
              <a:t>Wind and Solar Forecast MIS Report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618B5-0819-48CA-8CF0-1484F131D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9322" y="3602038"/>
            <a:ext cx="5658678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Feb. 16, 2023 TWG</a:t>
            </a:r>
          </a:p>
          <a:p>
            <a:pPr algn="l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0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D57FAB-FF25-4BC5-B923-2C92FD50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Changes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E9E2AD-4E38-4365-BD11-6358449F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21411"/>
            <a:ext cx="11379200" cy="5416658"/>
          </a:xfrm>
        </p:spPr>
        <p:txBody>
          <a:bodyPr/>
          <a:lstStyle/>
          <a:p>
            <a:r>
              <a:rPr lang="en-US" sz="2000" dirty="0"/>
              <a:t>MIS Wind/Solar Forecast output values change for “Site”</a:t>
            </a:r>
          </a:p>
          <a:p>
            <a:pPr lvl="1"/>
            <a:r>
              <a:rPr lang="en-US" sz="1800" dirty="0"/>
              <a:t>Implementation planned for 03/02/2023</a:t>
            </a:r>
          </a:p>
          <a:p>
            <a:pPr lvl="1"/>
            <a:r>
              <a:rPr lang="en-US" sz="1800" dirty="0"/>
              <a:t>ERCOT sent out 30-day notification for this change on Feb. 3, 2023</a:t>
            </a:r>
          </a:p>
          <a:p>
            <a:pPr lvl="1"/>
            <a:r>
              <a:rPr lang="en-US" sz="1800" dirty="0"/>
              <a:t>Hardcode “Site” data element for a fixed value of ‘SITE’ in all future instances </a:t>
            </a:r>
          </a:p>
          <a:p>
            <a:pPr lvl="1"/>
            <a:r>
              <a:rPr lang="en-US" sz="1800" dirty="0"/>
              <a:t>Values in this column represented an identifier to forecast vendors</a:t>
            </a:r>
          </a:p>
          <a:p>
            <a:pPr lvl="2"/>
            <a:r>
              <a:rPr lang="en-US" sz="1600" dirty="0" err="1"/>
              <a:t>ResourceName</a:t>
            </a:r>
            <a:r>
              <a:rPr lang="en-US" sz="1600" dirty="0"/>
              <a:t> column remains for Resource identification</a:t>
            </a:r>
          </a:p>
          <a:p>
            <a:pPr lvl="1"/>
            <a:r>
              <a:rPr lang="en-US" sz="1800" dirty="0"/>
              <a:t>Column is not being removed to minimize potential impacts with XSDs</a:t>
            </a:r>
          </a:p>
          <a:p>
            <a:endParaRPr lang="en-US" sz="1100" dirty="0">
              <a:solidFill>
                <a:srgbClr val="FF0000"/>
              </a:solidFill>
            </a:endParaRPr>
          </a:p>
          <a:p>
            <a:r>
              <a:rPr lang="en-US" sz="2000" dirty="0"/>
              <a:t>Product Impacts</a:t>
            </a:r>
          </a:p>
          <a:p>
            <a:endParaRPr lang="en-US" sz="1000" dirty="0">
              <a:solidFill>
                <a:srgbClr val="FF0000"/>
              </a:solidFill>
            </a:endParaRPr>
          </a:p>
          <a:p>
            <a:pPr algn="l"/>
            <a:r>
              <a:rPr lang="en-US" sz="12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Current Day Reports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lvl="1"/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Solar Generation Resource Power Potential Forecast | NP4-736-CD | 22852</a:t>
            </a:r>
          </a:p>
          <a:p>
            <a:pPr lvl="1"/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Wind Generation Resource Power Potential Forecast | NP4-731-CD | 22853</a:t>
            </a:r>
          </a:p>
          <a:p>
            <a:pPr algn="l"/>
            <a:endParaRPr lang="en-US" sz="1000" b="0" i="0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2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External Web Services (EWS) XML Notifications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lvl="1"/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Hourly Wind Generation Forecast (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WindForecastData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Hourly Solar Generation Forecast (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SolarForecastData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endParaRPr lang="en-US" sz="1000" b="0" i="0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2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External Web Services (EWS) </a:t>
            </a:r>
            <a:r>
              <a:rPr lang="en-US" sz="12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GetContent</a:t>
            </a:r>
            <a:r>
              <a:rPr lang="en-US" sz="12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Requests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lvl="1"/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GetWGRPP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/PVGRPP</a:t>
            </a:r>
          </a:p>
          <a:p>
            <a:pPr lvl="1"/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GetSTWPF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/STPPF</a:t>
            </a:r>
          </a:p>
        </p:txBody>
      </p:sp>
    </p:spTree>
    <p:extLst>
      <p:ext uri="{BB962C8B-B14F-4D97-AF65-F5344CB8AC3E}">
        <p14:creationId xmlns:p14="http://schemas.microsoft.com/office/powerpoint/2010/main" val="184227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ED77-9EDE-4A5D-8F3B-7D107B4F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Current and New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53C27-4932-4604-89D9-4C63CB62F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Report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New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90214-4D58-4984-855F-C6A6E104E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73F203-642A-4192-A1B9-CF51E9560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3958830"/>
            <a:ext cx="8305800" cy="1562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E04D24-3E08-454F-B5E7-F79C178CD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1558530"/>
            <a:ext cx="8305800" cy="152400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D2CA14C-7932-46B0-BAE0-8983609987A4}"/>
              </a:ext>
            </a:extLst>
          </p:cNvPr>
          <p:cNvSpPr/>
          <p:nvPr/>
        </p:nvSpPr>
        <p:spPr>
          <a:xfrm>
            <a:off x="4655127" y="1717964"/>
            <a:ext cx="628073" cy="13645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5E4F1C7-EF9B-4DBB-B722-BEFEF1F657EE}"/>
              </a:ext>
            </a:extLst>
          </p:cNvPr>
          <p:cNvSpPr/>
          <p:nvPr/>
        </p:nvSpPr>
        <p:spPr>
          <a:xfrm>
            <a:off x="4590992" y="4156364"/>
            <a:ext cx="628073" cy="13645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D4F7-6575-4EAB-BA3C-CE63E222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96B5-489A-4F8A-9E1C-4DE7C8BBB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pt-BR" dirty="0"/>
              <a:t>Jackson.DuBro@ercot.com/</a:t>
            </a:r>
            <a:r>
              <a:rPr lang="fi-FI" dirty="0"/>
              <a:t>Jamie.Lavas@ercot.com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70B1E-BAB6-4DD4-A837-0822B5286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93196"/>
      </p:ext>
    </p:extLst>
  </p:cSld>
  <p:clrMapOvr>
    <a:masterClrMapping/>
  </p:clrMapOvr>
</p:sld>
</file>

<file path=ppt/theme/theme1.xml><?xml version="1.0" encoding="utf-8"?>
<a:theme xmlns:a="http://schemas.openxmlformats.org/drawingml/2006/main" name="PublicPPT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PPT" id="{3CC4E090-DC64-48E5-86DA-F6BF20787CF0}" vid="{C7143EAD-CDF3-4D82-A18B-2109B900ACAC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PublicPPT</Template>
  <TotalTime>356</TotalTime>
  <Words>184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PublicPPT</vt:lpstr>
      <vt:lpstr>Office Theme</vt:lpstr>
      <vt:lpstr>Wind and Solar Forecast MIS Report Changes</vt:lpstr>
      <vt:lpstr>Overview of Changes</vt:lpstr>
      <vt:lpstr>Example of Current and New Reports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and Solar Forecast MIS Report Changes</dc:title>
  <dc:creator>DuBro, Jackson</dc:creator>
  <cp:lastModifiedBy>DuBro, Jackson</cp:lastModifiedBy>
  <cp:revision>18</cp:revision>
  <dcterms:created xsi:type="dcterms:W3CDTF">2022-10-19T15:05:34Z</dcterms:created>
  <dcterms:modified xsi:type="dcterms:W3CDTF">2023-02-15T18:20:39Z</dcterms:modified>
</cp:coreProperties>
</file>