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69" r:id="rId7"/>
    <p:sldId id="270" r:id="rId8"/>
    <p:sldId id="267" r:id="rId9"/>
    <p:sldId id="274" r:id="rId10"/>
    <p:sldId id="273" r:id="rId11"/>
    <p:sldId id="289" r:id="rId12"/>
    <p:sldId id="290" r:id="rId13"/>
    <p:sldId id="291" r:id="rId14"/>
    <p:sldId id="292" r:id="rId15"/>
    <p:sldId id="293" r:id="rId16"/>
    <p:sldId id="295" r:id="rId17"/>
    <p:sldId id="296" r:id="rId18"/>
    <p:sldId id="297" r:id="rId19"/>
    <p:sldId id="294" r:id="rId20"/>
    <p:sldId id="279" r:id="rId21"/>
    <p:sldId id="28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62F93D-F99D-4E49-BB30-0EE43F09945E}" v="8" dt="2023-02-16T11:02:35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D057F781-DAF3-4556-B78A-4C448B18769D}"/>
    <pc:docChg chg="undo custSel addSld delSld modSld sldOrd">
      <pc:chgData name="Tirupati, Venkata" userId="f158bf16-7c33-4cff-afb7-2f4396d4ca51" providerId="ADAL" clId="{D057F781-DAF3-4556-B78A-4C448B18769D}" dt="2022-09-29T18:52:32.713" v="556" actId="20577"/>
      <pc:docMkLst>
        <pc:docMk/>
      </pc:docMkLst>
      <pc:sldChg chg="modSp mod">
        <pc:chgData name="Tirupati, Venkata" userId="f158bf16-7c33-4cff-afb7-2f4396d4ca51" providerId="ADAL" clId="{D057F781-DAF3-4556-B78A-4C448B18769D}" dt="2022-09-29T10:13:58.862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57F781-DAF3-4556-B78A-4C448B18769D}" dt="2022-09-29T10:13:58.862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57F781-DAF3-4556-B78A-4C448B18769D}" dt="2022-09-29T10:29:53.391" v="255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57F781-DAF3-4556-B78A-4C448B18769D}" dt="2022-09-29T10:29:53.391" v="255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57F781-DAF3-4556-B78A-4C448B18769D}" dt="2022-09-29T18:52:32.713" v="556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D057F781-DAF3-4556-B78A-4C448B18769D}" dt="2022-09-29T18:52:32.713" v="556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D057F781-DAF3-4556-B78A-4C448B18769D}" dt="2022-09-29T10:18:40.213" v="77"/>
        <pc:sldMkLst>
          <pc:docMk/>
          <pc:sldMk cId="3565483746" sldId="274"/>
        </pc:sldMkLst>
      </pc:sldChg>
      <pc:sldChg chg="ord">
        <pc:chgData name="Tirupati, Venkata" userId="f158bf16-7c33-4cff-afb7-2f4396d4ca51" providerId="ADAL" clId="{D057F781-DAF3-4556-B78A-4C448B18769D}" dt="2022-09-29T10:35:15.532" v="367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57F781-DAF3-4556-B78A-4C448B18769D}" dt="2022-09-29T10:42:29.355" v="505" actId="6549"/>
        <pc:sldMkLst>
          <pc:docMk/>
          <pc:sldMk cId="2605013178" sldId="281"/>
        </pc:sldMkLst>
        <pc:spChg chg="mod">
          <ac:chgData name="Tirupati, Venkata" userId="f158bf16-7c33-4cff-afb7-2f4396d4ca51" providerId="ADAL" clId="{D057F781-DAF3-4556-B78A-4C448B18769D}" dt="2022-09-29T10:42:29.355" v="505" actId="6549"/>
          <ac:spMkLst>
            <pc:docMk/>
            <pc:sldMk cId="2605013178" sldId="281"/>
            <ac:spMk id="3" creationId="{CF6407B3-6973-445D-977B-98F13F984B30}"/>
          </ac:spMkLst>
        </pc:spChg>
      </pc:sldChg>
      <pc:sldChg chg="modSp mod">
        <pc:chgData name="Tirupati, Venkata" userId="f158bf16-7c33-4cff-afb7-2f4396d4ca51" providerId="ADAL" clId="{D057F781-DAF3-4556-B78A-4C448B18769D}" dt="2022-09-29T10:43:10.523" v="540" actId="255"/>
        <pc:sldMkLst>
          <pc:docMk/>
          <pc:sldMk cId="566530249" sldId="282"/>
        </pc:sldMkLst>
        <pc:spChg chg="mod">
          <ac:chgData name="Tirupati, Venkata" userId="f158bf16-7c33-4cff-afb7-2f4396d4ca51" providerId="ADAL" clId="{D057F781-DAF3-4556-B78A-4C448B18769D}" dt="2022-09-29T10:43:10.523" v="540" actId="255"/>
          <ac:spMkLst>
            <pc:docMk/>
            <pc:sldMk cId="566530249" sldId="282"/>
            <ac:spMk id="3" creationId="{82C04859-81FA-4DAF-8C04-F2FC17CE0894}"/>
          </ac:spMkLst>
        </pc:spChg>
      </pc:sldChg>
      <pc:sldChg chg="addSp delSp modSp new mod">
        <pc:chgData name="Tirupati, Venkata" userId="f158bf16-7c33-4cff-afb7-2f4396d4ca51" providerId="ADAL" clId="{D057F781-DAF3-4556-B78A-4C448B18769D}" dt="2022-09-29T10:30:17.601" v="272" actId="20577"/>
        <pc:sldMkLst>
          <pc:docMk/>
          <pc:sldMk cId="1849489532" sldId="283"/>
        </pc:sldMkLst>
        <pc:spChg chg="mod">
          <ac:chgData name="Tirupati, Venkata" userId="f158bf16-7c33-4cff-afb7-2f4396d4ca51" providerId="ADAL" clId="{D057F781-DAF3-4556-B78A-4C448B18769D}" dt="2022-09-29T10:30:17.601" v="272" actId="20577"/>
          <ac:spMkLst>
            <pc:docMk/>
            <pc:sldMk cId="1849489532" sldId="283"/>
            <ac:spMk id="2" creationId="{4EE920BF-0501-4F07-A3A2-59B71DC84BE4}"/>
          </ac:spMkLst>
        </pc:spChg>
        <pc:spChg chg="del">
          <ac:chgData name="Tirupati, Venkata" userId="f158bf16-7c33-4cff-afb7-2f4396d4ca51" providerId="ADAL" clId="{D057F781-DAF3-4556-B78A-4C448B18769D}" dt="2022-09-29T10:23:57.661" v="126"/>
          <ac:spMkLst>
            <pc:docMk/>
            <pc:sldMk cId="1849489532" sldId="283"/>
            <ac:spMk id="3" creationId="{3A2E042D-B92D-4CEB-AD61-E7D945DBA47D}"/>
          </ac:spMkLst>
        </pc:spChg>
        <pc:picChg chg="add mod">
          <ac:chgData name="Tirupati, Venkata" userId="f158bf16-7c33-4cff-afb7-2f4396d4ca51" providerId="ADAL" clId="{D057F781-DAF3-4556-B78A-4C448B18769D}" dt="2022-09-29T10:24:50.613" v="135" actId="14100"/>
          <ac:picMkLst>
            <pc:docMk/>
            <pc:sldMk cId="1849489532" sldId="283"/>
            <ac:picMk id="5" creationId="{3C42F501-96F5-43C5-8C61-012D48E0970F}"/>
          </ac:picMkLst>
        </pc:picChg>
        <pc:picChg chg="add mod">
          <ac:chgData name="Tirupati, Venkata" userId="f158bf16-7c33-4cff-afb7-2f4396d4ca51" providerId="ADAL" clId="{D057F781-DAF3-4556-B78A-4C448B18769D}" dt="2022-09-29T10:24:33.994" v="132" actId="1582"/>
          <ac:picMkLst>
            <pc:docMk/>
            <pc:sldMk cId="1849489532" sldId="283"/>
            <ac:picMk id="6" creationId="{EDEB6EF9-3632-4241-9DE1-8D1F01EE05B5}"/>
          </ac:picMkLst>
        </pc:picChg>
      </pc:sldChg>
      <pc:sldChg chg="addSp delSp modSp new mod">
        <pc:chgData name="Tirupati, Venkata" userId="f158bf16-7c33-4cff-afb7-2f4396d4ca51" providerId="ADAL" clId="{D057F781-DAF3-4556-B78A-4C448B18769D}" dt="2022-09-29T10:30:07.153" v="266" actId="20577"/>
        <pc:sldMkLst>
          <pc:docMk/>
          <pc:sldMk cId="950609714" sldId="284"/>
        </pc:sldMkLst>
        <pc:spChg chg="mod">
          <ac:chgData name="Tirupati, Venkata" userId="f158bf16-7c33-4cff-afb7-2f4396d4ca51" providerId="ADAL" clId="{D057F781-DAF3-4556-B78A-4C448B18769D}" dt="2022-09-29T10:30:07.153" v="266" actId="20577"/>
          <ac:spMkLst>
            <pc:docMk/>
            <pc:sldMk cId="950609714" sldId="284"/>
            <ac:spMk id="2" creationId="{53FF2D5E-051F-4C2C-A0AA-2828E8C0579F}"/>
          </ac:spMkLst>
        </pc:spChg>
        <pc:spChg chg="del mod">
          <ac:chgData name="Tirupati, Venkata" userId="f158bf16-7c33-4cff-afb7-2f4396d4ca51" providerId="ADAL" clId="{D057F781-DAF3-4556-B78A-4C448B18769D}" dt="2022-09-29T10:27:36.460" v="164"/>
          <ac:spMkLst>
            <pc:docMk/>
            <pc:sldMk cId="950609714" sldId="284"/>
            <ac:spMk id="3" creationId="{E831C147-C18B-43E9-B51E-2821A8FCE936}"/>
          </ac:spMkLst>
        </pc:spChg>
        <pc:spChg chg="add mod">
          <ac:chgData name="Tirupati, Venkata" userId="f158bf16-7c33-4cff-afb7-2f4396d4ca51" providerId="ADAL" clId="{D057F781-DAF3-4556-B78A-4C448B18769D}" dt="2022-09-29T10:28:17.168" v="172" actId="1076"/>
          <ac:spMkLst>
            <pc:docMk/>
            <pc:sldMk cId="950609714" sldId="284"/>
            <ac:spMk id="5" creationId="{476D76D1-84F9-4640-911B-24B9BACD4399}"/>
          </ac:spMkLst>
        </pc:spChg>
        <pc:picChg chg="add mod">
          <ac:chgData name="Tirupati, Venkata" userId="f158bf16-7c33-4cff-afb7-2f4396d4ca51" providerId="ADAL" clId="{D057F781-DAF3-4556-B78A-4C448B18769D}" dt="2022-09-29T10:28:27.723" v="175" actId="1582"/>
          <ac:picMkLst>
            <pc:docMk/>
            <pc:sldMk cId="950609714" sldId="284"/>
            <ac:picMk id="6" creationId="{C9D61E39-EE34-48B1-8489-6CCD83AA2158}"/>
          </ac:picMkLst>
        </pc:picChg>
      </pc:sldChg>
      <pc:sldChg chg="modSp new del mod">
        <pc:chgData name="Tirupati, Venkata" userId="f158bf16-7c33-4cff-afb7-2f4396d4ca51" providerId="ADAL" clId="{D057F781-DAF3-4556-B78A-4C448B18769D}" dt="2022-09-29T16:04:01.697" v="554" actId="47"/>
        <pc:sldMkLst>
          <pc:docMk/>
          <pc:sldMk cId="44299035" sldId="285"/>
        </pc:sldMkLst>
        <pc:spChg chg="mod">
          <ac:chgData name="Tirupati, Venkata" userId="f158bf16-7c33-4cff-afb7-2f4396d4ca51" providerId="ADAL" clId="{D057F781-DAF3-4556-B78A-4C448B18769D}" dt="2022-09-29T10:34:00.775" v="365" actId="20577"/>
          <ac:spMkLst>
            <pc:docMk/>
            <pc:sldMk cId="44299035" sldId="285"/>
            <ac:spMk id="2" creationId="{FBDA2B6E-95CB-44ED-BD23-EA4E7FFED5E6}"/>
          </ac:spMkLst>
        </pc:spChg>
        <pc:spChg chg="mod">
          <ac:chgData name="Tirupati, Venkata" userId="f158bf16-7c33-4cff-afb7-2f4396d4ca51" providerId="ADAL" clId="{D057F781-DAF3-4556-B78A-4C448B18769D}" dt="2022-09-29T10:33:23.894" v="343" actId="20577"/>
          <ac:spMkLst>
            <pc:docMk/>
            <pc:sldMk cId="44299035" sldId="285"/>
            <ac:spMk id="3" creationId="{BBE0AE10-D7D7-4ECB-A4C0-52F7EE68C84B}"/>
          </ac:spMkLst>
        </pc:spChg>
      </pc:sldChg>
      <pc:sldChg chg="modSp new mod">
        <pc:chgData name="Tirupati, Venkata" userId="f158bf16-7c33-4cff-afb7-2f4396d4ca51" providerId="ADAL" clId="{D057F781-DAF3-4556-B78A-4C448B18769D}" dt="2022-09-29T10:38:11.381" v="459" actId="20577"/>
        <pc:sldMkLst>
          <pc:docMk/>
          <pc:sldMk cId="1406482595" sldId="286"/>
        </pc:sldMkLst>
        <pc:spChg chg="mod">
          <ac:chgData name="Tirupati, Venkata" userId="f158bf16-7c33-4cff-afb7-2f4396d4ca51" providerId="ADAL" clId="{D057F781-DAF3-4556-B78A-4C448B18769D}" dt="2022-09-29T10:37:49.212" v="449" actId="20577"/>
          <ac:spMkLst>
            <pc:docMk/>
            <pc:sldMk cId="1406482595" sldId="286"/>
            <ac:spMk id="2" creationId="{69F79559-2650-4B56-8393-1CDF7D5F7C1D}"/>
          </ac:spMkLst>
        </pc:spChg>
        <pc:spChg chg="mod">
          <ac:chgData name="Tirupati, Venkata" userId="f158bf16-7c33-4cff-afb7-2f4396d4ca51" providerId="ADAL" clId="{D057F781-DAF3-4556-B78A-4C448B18769D}" dt="2022-09-29T10:38:11.381" v="459" actId="20577"/>
          <ac:spMkLst>
            <pc:docMk/>
            <pc:sldMk cId="1406482595" sldId="286"/>
            <ac:spMk id="3" creationId="{F52BD21F-6BAF-4696-9DEB-4FEE9046A050}"/>
          </ac:spMkLst>
        </pc:spChg>
      </pc:sldChg>
      <pc:sldChg chg="modSp new mod">
        <pc:chgData name="Tirupati, Venkata" userId="f158bf16-7c33-4cff-afb7-2f4396d4ca51" providerId="ADAL" clId="{D057F781-DAF3-4556-B78A-4C448B18769D}" dt="2022-09-29T15:31:29.429" v="553" actId="6549"/>
        <pc:sldMkLst>
          <pc:docMk/>
          <pc:sldMk cId="1098560180" sldId="287"/>
        </pc:sldMkLst>
        <pc:spChg chg="mod">
          <ac:chgData name="Tirupati, Venkata" userId="f158bf16-7c33-4cff-afb7-2f4396d4ca51" providerId="ADAL" clId="{D057F781-DAF3-4556-B78A-4C448B18769D}" dt="2022-09-29T10:38:42.963" v="489" actId="313"/>
          <ac:spMkLst>
            <pc:docMk/>
            <pc:sldMk cId="1098560180" sldId="287"/>
            <ac:spMk id="2" creationId="{1153FC15-1231-4832-AEFE-F17001D3C850}"/>
          </ac:spMkLst>
        </pc:spChg>
        <pc:spChg chg="mod">
          <ac:chgData name="Tirupati, Venkata" userId="f158bf16-7c33-4cff-afb7-2f4396d4ca51" providerId="ADAL" clId="{D057F781-DAF3-4556-B78A-4C448B18769D}" dt="2022-09-29T15:31:29.429" v="553" actId="6549"/>
          <ac:spMkLst>
            <pc:docMk/>
            <pc:sldMk cId="1098560180" sldId="287"/>
            <ac:spMk id="3" creationId="{995EA4A9-A931-427C-A960-98505FF7E7EA}"/>
          </ac:spMkLst>
        </pc:spChg>
      </pc:sldChg>
    </pc:docChg>
  </pc:docChgLst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25023516-1048-40D3-A5DA-B582A2DCA1EF}"/>
    <pc:docChg chg="undo custSel addSld delSld modSld sldOrd">
      <pc:chgData name="Tirupati, Venkata" userId="f158bf16-7c33-4cff-afb7-2f4396d4ca51" providerId="ADAL" clId="{25023516-1048-40D3-A5DA-B582A2DCA1EF}" dt="2022-11-10T21:08:42.118" v="598" actId="6549"/>
      <pc:docMkLst>
        <pc:docMk/>
      </pc:docMkLst>
      <pc:sldChg chg="modSp mod">
        <pc:chgData name="Tirupati, Venkata" userId="f158bf16-7c33-4cff-afb7-2f4396d4ca51" providerId="ADAL" clId="{25023516-1048-40D3-A5DA-B582A2DCA1EF}" dt="2022-11-10T09:17:18.122" v="15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25023516-1048-40D3-A5DA-B582A2DCA1EF}" dt="2022-11-10T09:17:18.122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25023516-1048-40D3-A5DA-B582A2DCA1EF}" dt="2022-11-10T09:20:58.755" v="31" actId="14734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25023516-1048-40D3-A5DA-B582A2DCA1EF}" dt="2022-11-10T09:20:58.755" v="31" actId="14734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picChg chg="add del">
          <ac:chgData name="Tirupati, Venkata" userId="f158bf16-7c33-4cff-afb7-2f4396d4ca51" providerId="ADAL" clId="{25023516-1048-40D3-A5DA-B582A2DCA1EF}" dt="2022-11-10T09:19:41.946" v="18" actId="478"/>
          <ac:picMkLst>
            <pc:docMk/>
            <pc:sldMk cId="3190927396" sldId="267"/>
            <ac:picMk id="6" creationId="{C8CD846A-F431-449E-8531-F9C3386FE58E}"/>
          </ac:picMkLst>
        </pc:picChg>
      </pc:sldChg>
      <pc:sldChg chg="modSp mod">
        <pc:chgData name="Tirupati, Venkata" userId="f158bf16-7c33-4cff-afb7-2f4396d4ca51" providerId="ADAL" clId="{25023516-1048-40D3-A5DA-B582A2DCA1EF}" dt="2022-11-10T09:30:30.625" v="44" actId="6549"/>
        <pc:sldMkLst>
          <pc:docMk/>
          <pc:sldMk cId="964636123" sldId="273"/>
        </pc:sldMkLst>
        <pc:spChg chg="mod">
          <ac:chgData name="Tirupati, Venkata" userId="f158bf16-7c33-4cff-afb7-2f4396d4ca51" providerId="ADAL" clId="{25023516-1048-40D3-A5DA-B582A2DCA1EF}" dt="2022-11-10T09:30:30.625" v="44" actId="6549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25023516-1048-40D3-A5DA-B582A2DCA1EF}" dt="2022-11-10T09:54:30.158" v="538"/>
        <pc:sldMkLst>
          <pc:docMk/>
          <pc:sldMk cId="3565483746" sldId="274"/>
        </pc:sldMkLst>
      </pc:sldChg>
      <pc:sldChg chg="del ord">
        <pc:chgData name="Tirupati, Venkata" userId="f158bf16-7c33-4cff-afb7-2f4396d4ca51" providerId="ADAL" clId="{25023516-1048-40D3-A5DA-B582A2DCA1EF}" dt="2022-11-10T09:44:35.882" v="275" actId="47"/>
        <pc:sldMkLst>
          <pc:docMk/>
          <pc:sldMk cId="266417456" sldId="277"/>
        </pc:sldMkLst>
      </pc:sldChg>
      <pc:sldChg chg="del">
        <pc:chgData name="Tirupati, Venkata" userId="f158bf16-7c33-4cff-afb7-2f4396d4ca51" providerId="ADAL" clId="{25023516-1048-40D3-A5DA-B582A2DCA1EF}" dt="2022-11-10T09:54:44.752" v="542" actId="47"/>
        <pc:sldMkLst>
          <pc:docMk/>
          <pc:sldMk cId="2605013178" sldId="281"/>
        </pc:sldMkLst>
      </pc:sldChg>
      <pc:sldChg chg="del">
        <pc:chgData name="Tirupati, Venkata" userId="f158bf16-7c33-4cff-afb7-2f4396d4ca51" providerId="ADAL" clId="{25023516-1048-40D3-A5DA-B582A2DCA1EF}" dt="2022-11-10T09:54:46.719" v="543" actId="47"/>
        <pc:sldMkLst>
          <pc:docMk/>
          <pc:sldMk cId="566530249" sldId="282"/>
        </pc:sldMkLst>
      </pc:sldChg>
      <pc:sldChg chg="add del">
        <pc:chgData name="Tirupati, Venkata" userId="f158bf16-7c33-4cff-afb7-2f4396d4ca51" providerId="ADAL" clId="{25023516-1048-40D3-A5DA-B582A2DCA1EF}" dt="2022-11-10T09:43:51.742" v="272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25023516-1048-40D3-A5DA-B582A2DCA1EF}" dt="2022-11-10T09:54:35.454" v="539" actId="47"/>
        <pc:sldMkLst>
          <pc:docMk/>
          <pc:sldMk cId="950609714" sldId="284"/>
        </pc:sldMkLst>
      </pc:sldChg>
      <pc:sldChg chg="del">
        <pc:chgData name="Tirupati, Venkata" userId="f158bf16-7c33-4cff-afb7-2f4396d4ca51" providerId="ADAL" clId="{25023516-1048-40D3-A5DA-B582A2DCA1EF}" dt="2022-11-10T09:54:41.079" v="540" actId="47"/>
        <pc:sldMkLst>
          <pc:docMk/>
          <pc:sldMk cId="1406482595" sldId="286"/>
        </pc:sldMkLst>
      </pc:sldChg>
      <pc:sldChg chg="del">
        <pc:chgData name="Tirupati, Venkata" userId="f158bf16-7c33-4cff-afb7-2f4396d4ca51" providerId="ADAL" clId="{25023516-1048-40D3-A5DA-B582A2DCA1EF}" dt="2022-11-10T09:54:41.998" v="541" actId="47"/>
        <pc:sldMkLst>
          <pc:docMk/>
          <pc:sldMk cId="1098560180" sldId="287"/>
        </pc:sldMkLst>
      </pc:sldChg>
      <pc:sldChg chg="modSp new mod">
        <pc:chgData name="Tirupati, Venkata" userId="f158bf16-7c33-4cff-afb7-2f4396d4ca51" providerId="ADAL" clId="{25023516-1048-40D3-A5DA-B582A2DCA1EF}" dt="2022-11-10T09:38:24.726" v="114" actId="6549"/>
        <pc:sldMkLst>
          <pc:docMk/>
          <pc:sldMk cId="1751681202" sldId="288"/>
        </pc:sldMkLst>
        <pc:spChg chg="mod">
          <ac:chgData name="Tirupati, Venkata" userId="f158bf16-7c33-4cff-afb7-2f4396d4ca51" providerId="ADAL" clId="{25023516-1048-40D3-A5DA-B582A2DCA1EF}" dt="2022-11-10T09:38:08.720" v="81" actId="20577"/>
          <ac:spMkLst>
            <pc:docMk/>
            <pc:sldMk cId="1751681202" sldId="288"/>
            <ac:spMk id="2" creationId="{BC25545C-8E15-450B-9353-A80ECAB1384E}"/>
          </ac:spMkLst>
        </pc:spChg>
        <pc:spChg chg="mod">
          <ac:chgData name="Tirupati, Venkata" userId="f158bf16-7c33-4cff-afb7-2f4396d4ca51" providerId="ADAL" clId="{25023516-1048-40D3-A5DA-B582A2DCA1EF}" dt="2022-11-10T09:38:24.726" v="114" actId="6549"/>
          <ac:spMkLst>
            <pc:docMk/>
            <pc:sldMk cId="1751681202" sldId="288"/>
            <ac:spMk id="3" creationId="{F129960E-D7AF-45A2-A855-3C2D3413F712}"/>
          </ac:spMkLst>
        </pc:spChg>
      </pc:sldChg>
      <pc:sldChg chg="modSp new mod">
        <pc:chgData name="Tirupati, Venkata" userId="f158bf16-7c33-4cff-afb7-2f4396d4ca51" providerId="ADAL" clId="{25023516-1048-40D3-A5DA-B582A2DCA1EF}" dt="2022-11-10T21:08:42.118" v="598" actId="6549"/>
        <pc:sldMkLst>
          <pc:docMk/>
          <pc:sldMk cId="2559539305" sldId="289"/>
        </pc:sldMkLst>
        <pc:spChg chg="mod">
          <ac:chgData name="Tirupati, Venkata" userId="f158bf16-7c33-4cff-afb7-2f4396d4ca51" providerId="ADAL" clId="{25023516-1048-40D3-A5DA-B582A2DCA1EF}" dt="2022-11-10T09:40:53.968" v="151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25023516-1048-40D3-A5DA-B582A2DCA1EF}" dt="2022-11-10T21:08:42.118" v="598" actId="6549"/>
          <ac:spMkLst>
            <pc:docMk/>
            <pc:sldMk cId="2559539305" sldId="289"/>
            <ac:spMk id="3" creationId="{372C54A1-CB7D-4281-9904-1EEE5D532B24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3:33.201" v="27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25023516-1048-40D3-A5DA-B582A2DCA1EF}" dt="2022-11-10T09:43:15.840" v="209" actId="20577"/>
          <ac:spMkLst>
            <pc:docMk/>
            <pc:sldMk cId="2157090428" sldId="290"/>
            <ac:spMk id="2" creationId="{8D9D9BAD-6AB8-4DD5-B30F-F47D4F6C02C9}"/>
          </ac:spMkLst>
        </pc:spChg>
        <pc:spChg chg="mod">
          <ac:chgData name="Tirupati, Venkata" userId="f158bf16-7c33-4cff-afb7-2f4396d4ca51" providerId="ADAL" clId="{25023516-1048-40D3-A5DA-B582A2DCA1EF}" dt="2022-11-10T09:43:33.201" v="270" actId="20577"/>
          <ac:spMkLst>
            <pc:docMk/>
            <pc:sldMk cId="2157090428" sldId="290"/>
            <ac:spMk id="3" creationId="{F3CFD230-3221-44D6-A4BD-200257151640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6:48.776" v="363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25023516-1048-40D3-A5DA-B582A2DCA1EF}" dt="2022-11-10T09:46:18.923" v="329" actId="20577"/>
          <ac:spMkLst>
            <pc:docMk/>
            <pc:sldMk cId="1102227093" sldId="291"/>
            <ac:spMk id="2" creationId="{F26BEDB9-8020-4B97-AB5E-79F177A7C045}"/>
          </ac:spMkLst>
        </pc:spChg>
        <pc:spChg chg="mod">
          <ac:chgData name="Tirupati, Venkata" userId="f158bf16-7c33-4cff-afb7-2f4396d4ca51" providerId="ADAL" clId="{25023516-1048-40D3-A5DA-B582A2DCA1EF}" dt="2022-11-10T09:46:48.776" v="363" actId="20577"/>
          <ac:spMkLst>
            <pc:docMk/>
            <pc:sldMk cId="1102227093" sldId="291"/>
            <ac:spMk id="3" creationId="{5D70B8B0-EBDD-4911-9F9F-F9895707340D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9:29.616" v="458" actId="20577"/>
        <pc:sldMkLst>
          <pc:docMk/>
          <pc:sldMk cId="2649520699" sldId="292"/>
        </pc:sldMkLst>
        <pc:spChg chg="mod">
          <ac:chgData name="Tirupati, Venkata" userId="f158bf16-7c33-4cff-afb7-2f4396d4ca51" providerId="ADAL" clId="{25023516-1048-40D3-A5DA-B582A2DCA1EF}" dt="2022-11-10T09:48:57.458" v="413" actId="255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25023516-1048-40D3-A5DA-B582A2DCA1EF}" dt="2022-11-10T09:49:29.616" v="458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new mod">
        <pc:chgData name="Tirupati, Venkata" userId="f158bf16-7c33-4cff-afb7-2f4396d4ca51" providerId="ADAL" clId="{25023516-1048-40D3-A5DA-B582A2DCA1EF}" dt="2022-11-10T09:56:47.234" v="585" actId="20577"/>
        <pc:sldMkLst>
          <pc:docMk/>
          <pc:sldMk cId="3556087222" sldId="293"/>
        </pc:sldMkLst>
        <pc:spChg chg="mod">
          <ac:chgData name="Tirupati, Venkata" userId="f158bf16-7c33-4cff-afb7-2f4396d4ca51" providerId="ADAL" clId="{25023516-1048-40D3-A5DA-B582A2DCA1EF}" dt="2022-11-10T09:53:07.342" v="50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25023516-1048-40D3-A5DA-B582A2DCA1EF}" dt="2022-11-10T09:56:47.234" v="585" actId="20577"/>
          <ac:spMkLst>
            <pc:docMk/>
            <pc:sldMk cId="3556087222" sldId="293"/>
            <ac:spMk id="3" creationId="{3FD09DD8-7D6B-40D2-9F49-4C52FFFEAE9B}"/>
          </ac:spMkLst>
        </pc:spChg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  <pc:docChgLst>
    <pc:chgData name="Tirupati, Venkata" userId="f158bf16-7c33-4cff-afb7-2f4396d4ca51" providerId="ADAL" clId="{E562F93D-F99D-4E49-BB30-0EE43F09945E}"/>
    <pc:docChg chg="undo redo custSel addSld delSld modSld">
      <pc:chgData name="Tirupati, Venkata" userId="f158bf16-7c33-4cff-afb7-2f4396d4ca51" providerId="ADAL" clId="{E562F93D-F99D-4E49-BB30-0EE43F09945E}" dt="2023-02-16T11:58:05.322" v="657" actId="6549"/>
      <pc:docMkLst>
        <pc:docMk/>
      </pc:docMkLst>
      <pc:sldChg chg="modSp mod">
        <pc:chgData name="Tirupati, Venkata" userId="f158bf16-7c33-4cff-afb7-2f4396d4ca51" providerId="ADAL" clId="{E562F93D-F99D-4E49-BB30-0EE43F09945E}" dt="2023-02-16T10:54:56.011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562F93D-F99D-4E49-BB30-0EE43F09945E}" dt="2023-02-16T10:54:56.011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11:29.906" v="536" actId="20577"/>
        <pc:sldMkLst>
          <pc:docMk/>
          <pc:sldMk cId="3190927396" sldId="267"/>
        </pc:sldMkLst>
        <pc:graphicFrameChg chg="add mod modGraphic">
          <ac:chgData name="Tirupati, Venkata" userId="f158bf16-7c33-4cff-afb7-2f4396d4ca51" providerId="ADAL" clId="{E562F93D-F99D-4E49-BB30-0EE43F09945E}" dt="2023-02-16T11:11:29.906" v="536" actId="20577"/>
          <ac:graphicFrameMkLst>
            <pc:docMk/>
            <pc:sldMk cId="3190927396" sldId="267"/>
            <ac:graphicFrameMk id="3" creationId="{2562DEFB-3BEF-459F-966E-75FAAC0C8795}"/>
          </ac:graphicFrameMkLst>
        </pc:graphicFrameChg>
        <pc:graphicFrameChg chg="del">
          <ac:chgData name="Tirupati, Venkata" userId="f158bf16-7c33-4cff-afb7-2f4396d4ca51" providerId="ADAL" clId="{E562F93D-F99D-4E49-BB30-0EE43F09945E}" dt="2023-02-16T10:55:08.092" v="12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E562F93D-F99D-4E49-BB30-0EE43F09945E}" dt="2023-02-16T10:59:07.689" v="105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E562F93D-F99D-4E49-BB30-0EE43F09945E}" dt="2023-02-16T10:59:07.689" v="105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E562F93D-F99D-4E49-BB30-0EE43F09945E}" dt="2023-02-16T11:09:59.054" v="449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E562F93D-F99D-4E49-BB30-0EE43F09945E}" dt="2023-02-16T10:59:22.214" v="106" actId="47"/>
        <pc:sldMkLst>
          <pc:docMk/>
          <pc:sldMk cId="1751681202" sldId="288"/>
        </pc:sldMkLst>
      </pc:sldChg>
      <pc:sldChg chg="modSp mod">
        <pc:chgData name="Tirupati, Venkata" userId="f158bf16-7c33-4cff-afb7-2f4396d4ca51" providerId="ADAL" clId="{E562F93D-F99D-4E49-BB30-0EE43F09945E}" dt="2023-02-16T10:59:48.977" v="126" actId="20577"/>
        <pc:sldMkLst>
          <pc:docMk/>
          <pc:sldMk cId="2559539305" sldId="289"/>
        </pc:sldMkLst>
        <pc:spChg chg="mod">
          <ac:chgData name="Tirupati, Venkata" userId="f158bf16-7c33-4cff-afb7-2f4396d4ca51" providerId="ADAL" clId="{E562F93D-F99D-4E49-BB30-0EE43F09945E}" dt="2023-02-16T10:59:32.918" v="119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E562F93D-F99D-4E49-BB30-0EE43F09945E}" dt="2023-02-16T10:59:48.977" v="126" actId="20577"/>
          <ac:spMkLst>
            <pc:docMk/>
            <pc:sldMk cId="2559539305" sldId="289"/>
            <ac:spMk id="3" creationId="{372C54A1-CB7D-4281-9904-1EEE5D532B24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09:20.390" v="448" actId="1076"/>
        <pc:sldMkLst>
          <pc:docMk/>
          <pc:sldMk cId="2157090428" sldId="290"/>
        </pc:sldMkLst>
        <pc:spChg chg="mod">
          <ac:chgData name="Tirupati, Venkata" userId="f158bf16-7c33-4cff-afb7-2f4396d4ca51" providerId="ADAL" clId="{E562F93D-F99D-4E49-BB30-0EE43F09945E}" dt="2023-02-16T11:00:36.458" v="143" actId="20577"/>
          <ac:spMkLst>
            <pc:docMk/>
            <pc:sldMk cId="2157090428" sldId="290"/>
            <ac:spMk id="2" creationId="{8D9D9BAD-6AB8-4DD5-B30F-F47D4F6C02C9}"/>
          </ac:spMkLst>
        </pc:spChg>
        <pc:spChg chg="del mod">
          <ac:chgData name="Tirupati, Venkata" userId="f158bf16-7c33-4cff-afb7-2f4396d4ca51" providerId="ADAL" clId="{E562F93D-F99D-4E49-BB30-0EE43F09945E}" dt="2023-02-16T11:02:57.807" v="154" actId="478"/>
          <ac:spMkLst>
            <pc:docMk/>
            <pc:sldMk cId="2157090428" sldId="290"/>
            <ac:spMk id="3" creationId="{F3CFD230-3221-44D6-A4BD-200257151640}"/>
          </ac:spMkLst>
        </pc:spChg>
        <pc:spChg chg="add mod">
          <ac:chgData name="Tirupati, Venkata" userId="f158bf16-7c33-4cff-afb7-2f4396d4ca51" providerId="ADAL" clId="{E562F93D-F99D-4E49-BB30-0EE43F09945E}" dt="2023-02-16T11:09:20.390" v="448" actId="1076"/>
          <ac:spMkLst>
            <pc:docMk/>
            <pc:sldMk cId="2157090428" sldId="290"/>
            <ac:spMk id="5" creationId="{EFDBB85F-FF0D-43BA-BCAB-5411B1EDB726}"/>
          </ac:spMkLst>
        </pc:spChg>
        <pc:spChg chg="add del mod">
          <ac:chgData name="Tirupati, Venkata" userId="f158bf16-7c33-4cff-afb7-2f4396d4ca51" providerId="ADAL" clId="{E562F93D-F99D-4E49-BB30-0EE43F09945E}" dt="2023-02-16T11:03:01.021" v="155" actId="478"/>
          <ac:spMkLst>
            <pc:docMk/>
            <pc:sldMk cId="2157090428" sldId="290"/>
            <ac:spMk id="7" creationId="{8C76F7A3-C844-40E5-B48E-67DB8FC639FD}"/>
          </ac:spMkLst>
        </pc:spChg>
      </pc:sldChg>
      <pc:sldChg chg="modSp mod">
        <pc:chgData name="Tirupati, Venkata" userId="f158bf16-7c33-4cff-afb7-2f4396d4ca51" providerId="ADAL" clId="{E562F93D-F99D-4E49-BB30-0EE43F09945E}" dt="2023-02-16T11:58:05.322" v="657" actId="6549"/>
        <pc:sldMkLst>
          <pc:docMk/>
          <pc:sldMk cId="3556087222" sldId="293"/>
        </pc:sldMkLst>
        <pc:spChg chg="mod">
          <ac:chgData name="Tirupati, Venkata" userId="f158bf16-7c33-4cff-afb7-2f4396d4ca51" providerId="ADAL" clId="{E562F93D-F99D-4E49-BB30-0EE43F09945E}" dt="2023-02-16T11:11:18.601" v="52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E562F93D-F99D-4E49-BB30-0EE43F09945E}" dt="2023-02-16T11:58:05.322" v="657" actId="6549"/>
          <ac:spMkLst>
            <pc:docMk/>
            <pc:sldMk cId="3556087222" sldId="293"/>
            <ac:spMk id="3" creationId="{3FD09DD8-7D6B-40D2-9F49-4C52FFFEAE9B}"/>
          </ac:spMkLst>
        </pc:spChg>
      </pc:sldChg>
      <pc:sldChg chg="modSp new mod">
        <pc:chgData name="Tirupati, Venkata" userId="f158bf16-7c33-4cff-afb7-2f4396d4ca51" providerId="ADAL" clId="{E562F93D-F99D-4E49-BB30-0EE43F09945E}" dt="2023-02-16T11:10:35.814" v="507" actId="20577"/>
        <pc:sldMkLst>
          <pc:docMk/>
          <pc:sldMk cId="1361423340" sldId="294"/>
        </pc:sldMkLst>
        <pc:spChg chg="mod">
          <ac:chgData name="Tirupati, Venkata" userId="f158bf16-7c33-4cff-afb7-2f4396d4ca51" providerId="ADAL" clId="{E562F93D-F99D-4E49-BB30-0EE43F09945E}" dt="2023-02-16T11:10:13.929" v="480" actId="20577"/>
          <ac:spMkLst>
            <pc:docMk/>
            <pc:sldMk cId="1361423340" sldId="294"/>
            <ac:spMk id="2" creationId="{33CE50C0-2C5E-4C48-B4CF-4A1D4E0EBC87}"/>
          </ac:spMkLst>
        </pc:spChg>
        <pc:spChg chg="mod">
          <ac:chgData name="Tirupati, Venkata" userId="f158bf16-7c33-4cff-afb7-2f4396d4ca51" providerId="ADAL" clId="{E562F93D-F99D-4E49-BB30-0EE43F09945E}" dt="2023-02-16T11:10:35.814" v="507" actId="20577"/>
          <ac:spMkLst>
            <pc:docMk/>
            <pc:sldMk cId="1361423340" sldId="294"/>
            <ac:spMk id="3" creationId="{1DC6BB7A-E48A-4A25-ACCE-CDE6799B32E8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30:37.297" v="581" actId="1582"/>
        <pc:sldMkLst>
          <pc:docMk/>
          <pc:sldMk cId="878804571" sldId="295"/>
        </pc:sldMkLst>
        <pc:spChg chg="mod">
          <ac:chgData name="Tirupati, Venkata" userId="f158bf16-7c33-4cff-afb7-2f4396d4ca51" providerId="ADAL" clId="{E562F93D-F99D-4E49-BB30-0EE43F09945E}" dt="2023-02-16T11:30:27.916" v="580" actId="20577"/>
          <ac:spMkLst>
            <pc:docMk/>
            <pc:sldMk cId="878804571" sldId="295"/>
            <ac:spMk id="2" creationId="{BEC1F2E1-C00C-4790-8FEE-5F438A18E1DE}"/>
          </ac:spMkLst>
        </pc:spChg>
        <pc:spChg chg="del">
          <ac:chgData name="Tirupati, Venkata" userId="f158bf16-7c33-4cff-afb7-2f4396d4ca51" providerId="ADAL" clId="{E562F93D-F99D-4E49-BB30-0EE43F09945E}" dt="2023-02-16T11:26:57.319" v="538" actId="22"/>
          <ac:spMkLst>
            <pc:docMk/>
            <pc:sldMk cId="878804571" sldId="295"/>
            <ac:spMk id="3" creationId="{449D983C-2FA8-4917-9F6F-025B109F0D42}"/>
          </ac:spMkLst>
        </pc:spChg>
        <pc:spChg chg="add del mod">
          <ac:chgData name="Tirupati, Venkata" userId="f158bf16-7c33-4cff-afb7-2f4396d4ca51" providerId="ADAL" clId="{E562F93D-F99D-4E49-BB30-0EE43F09945E}" dt="2023-02-16T11:27:52.626" v="541" actId="22"/>
          <ac:spMkLst>
            <pc:docMk/>
            <pc:sldMk cId="878804571" sldId="295"/>
            <ac:spMk id="8" creationId="{11F5B456-F679-4173-BB45-625AA430E7EC}"/>
          </ac:spMkLst>
        </pc:spChg>
        <pc:picChg chg="add del mod ord">
          <ac:chgData name="Tirupati, Venkata" userId="f158bf16-7c33-4cff-afb7-2f4396d4ca51" providerId="ADAL" clId="{E562F93D-F99D-4E49-BB30-0EE43F09945E}" dt="2023-02-16T11:27:12.437" v="540" actId="478"/>
          <ac:picMkLst>
            <pc:docMk/>
            <pc:sldMk cId="878804571" sldId="295"/>
            <ac:picMk id="6" creationId="{118D8562-E518-46F3-9F1C-E67DCE9DCB56}"/>
          </ac:picMkLst>
        </pc:picChg>
        <pc:picChg chg="add mod ord">
          <ac:chgData name="Tirupati, Venkata" userId="f158bf16-7c33-4cff-afb7-2f4396d4ca51" providerId="ADAL" clId="{E562F93D-F99D-4E49-BB30-0EE43F09945E}" dt="2023-02-16T11:30:37.297" v="581" actId="1582"/>
          <ac:picMkLst>
            <pc:docMk/>
            <pc:sldMk cId="878804571" sldId="295"/>
            <ac:picMk id="10" creationId="{E0EC4625-4824-4158-B208-C3EB70D5FE11}"/>
          </ac:picMkLst>
        </pc:picChg>
      </pc:sldChg>
      <pc:sldChg chg="modSp new mod">
        <pc:chgData name="Tirupati, Venkata" userId="f158bf16-7c33-4cff-afb7-2f4396d4ca51" providerId="ADAL" clId="{E562F93D-F99D-4E49-BB30-0EE43F09945E}" dt="2023-02-16T11:55:47.799" v="651" actId="115"/>
        <pc:sldMkLst>
          <pc:docMk/>
          <pc:sldMk cId="674597416" sldId="296"/>
        </pc:sldMkLst>
        <pc:spChg chg="mod">
          <ac:chgData name="Tirupati, Venkata" userId="f158bf16-7c33-4cff-afb7-2f4396d4ca51" providerId="ADAL" clId="{E562F93D-F99D-4E49-BB30-0EE43F09945E}" dt="2023-02-16T11:31:24.069" v="602" actId="20577"/>
          <ac:spMkLst>
            <pc:docMk/>
            <pc:sldMk cId="674597416" sldId="296"/>
            <ac:spMk id="2" creationId="{22FDED8E-87F2-4F76-A68B-5C23A3EBF492}"/>
          </ac:spMkLst>
        </pc:spChg>
        <pc:spChg chg="mod">
          <ac:chgData name="Tirupati, Venkata" userId="f158bf16-7c33-4cff-afb7-2f4396d4ca51" providerId="ADAL" clId="{E562F93D-F99D-4E49-BB30-0EE43F09945E}" dt="2023-02-16T11:55:47.799" v="651" actId="115"/>
          <ac:spMkLst>
            <pc:docMk/>
            <pc:sldMk cId="674597416" sldId="296"/>
            <ac:spMk id="3" creationId="{C19DE628-F5EB-4406-BFB8-6F2734ACA4EF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54:02.913" v="633" actId="1582"/>
        <pc:sldMkLst>
          <pc:docMk/>
          <pc:sldMk cId="3828936364" sldId="297"/>
        </pc:sldMkLst>
        <pc:spChg chg="mod">
          <ac:chgData name="Tirupati, Venkata" userId="f158bf16-7c33-4cff-afb7-2f4396d4ca51" providerId="ADAL" clId="{E562F93D-F99D-4E49-BB30-0EE43F09945E}" dt="2023-02-16T11:53:53.861" v="632" actId="20577"/>
          <ac:spMkLst>
            <pc:docMk/>
            <pc:sldMk cId="3828936364" sldId="297"/>
            <ac:spMk id="2" creationId="{73DA5535-C0A9-496E-8BF2-D06191BBF992}"/>
          </ac:spMkLst>
        </pc:spChg>
        <pc:spChg chg="del">
          <ac:chgData name="Tirupati, Venkata" userId="f158bf16-7c33-4cff-afb7-2f4396d4ca51" providerId="ADAL" clId="{E562F93D-F99D-4E49-BB30-0EE43F09945E}" dt="2023-02-16T11:53:43.079" v="604" actId="22"/>
          <ac:spMkLst>
            <pc:docMk/>
            <pc:sldMk cId="3828936364" sldId="297"/>
            <ac:spMk id="3" creationId="{5ECF96B9-0990-4BAE-95EC-A353D3B1EB5A}"/>
          </ac:spMkLst>
        </pc:spChg>
        <pc:picChg chg="add mod ord">
          <ac:chgData name="Tirupati, Venkata" userId="f158bf16-7c33-4cff-afb7-2f4396d4ca51" providerId="ADAL" clId="{E562F93D-F99D-4E49-BB30-0EE43F09945E}" dt="2023-02-16T11:54:02.913" v="633" actId="1582"/>
          <ac:picMkLst>
            <pc:docMk/>
            <pc:sldMk cId="3828936364" sldId="297"/>
            <ac:picMk id="6" creationId="{8FA2EA77-F82B-4121-9AB9-683BB556585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16,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3027-BE1A-4A6F-8004-9435C5EC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ERCOT TWG – Ajay Mannepalli/Brandon Johnson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21EB8-D6E2-4E33-88A1-9704FE98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Developer.ercot.com Initiative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D2CF0-3202-4933-B19C-0D5AB1289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0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80C9-F360-4112-9A23-9EE3CAB3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ERCOT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09DD8-7D6B-40D2-9F49-4C52FFFEA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CIM 16 Upgrade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ERCOT EMS Upgrade Project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/>
          </a:p>
          <a:p>
            <a:pPr hangingPunct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NERC Project 2015-09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Operator Real-Time Messaging SCR820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Questions on ECRS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Retail API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AFB3-A558-4F34-9B3C-12BB296E7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7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F2E1-C00C-4790-8FEE-5F438A18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NERC Project 2015-09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E9975-6F12-4150-8E93-28D62217E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EC4625-4824-4158-B208-C3EB70D5FE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11" y="1211262"/>
            <a:ext cx="8530986" cy="4191000"/>
          </a:xfr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8804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ED8E-87F2-4F76-A68B-5C23A3EB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ERCOT TWG - FAC-011 R7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E628-F5EB-4406-BFB8-6F2734ACA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34000"/>
          </a:xfrm>
          <a:ln w="3175">
            <a:noFill/>
          </a:ln>
        </p:spPr>
        <p:txBody>
          <a:bodyPr/>
          <a:lstStyle/>
          <a:p>
            <a:r>
              <a:rPr lang="en-US" sz="1800" dirty="0"/>
              <a:t>Each Reliability Coordinator shall include in its SOL methodology a risk-based approach for determining how SOL exceedances identified as part of Real-time monitoring and Real-time Assessments </a:t>
            </a:r>
            <a:r>
              <a:rPr lang="en-US" sz="1800" b="1" u="sng" dirty="0"/>
              <a:t>must be communicated</a:t>
            </a:r>
            <a:r>
              <a:rPr lang="en-US" sz="1800" dirty="0"/>
              <a:t> and if so, the timeframe that communication must occur. The approach shall include: [Violation Risk Factor: High] [Time Horizon: Operations Planning]</a:t>
            </a:r>
          </a:p>
          <a:p>
            <a:r>
              <a:rPr lang="en-US" sz="1800" dirty="0"/>
              <a:t>7.1. A requirement that the following SOL exceedances will always be communicated, within a timeframe identified by the Reliability Coordinator. </a:t>
            </a:r>
          </a:p>
          <a:p>
            <a:pPr lvl="1"/>
            <a:r>
              <a:rPr lang="en-US" sz="1400" dirty="0"/>
              <a:t>7.1.1 IROL exceedances; </a:t>
            </a:r>
          </a:p>
          <a:p>
            <a:pPr lvl="1"/>
            <a:r>
              <a:rPr lang="en-US" sz="1400" dirty="0"/>
              <a:t>7.1.2 SOL exceedances of stability limits; </a:t>
            </a:r>
          </a:p>
          <a:p>
            <a:pPr lvl="1"/>
            <a:r>
              <a:rPr lang="en-US" sz="1400" dirty="0"/>
              <a:t>7.1.3 Post Contingency SOL exceedances that are identified to have a validated risk of instability, Cascading, and uncontrolled separation; </a:t>
            </a:r>
          </a:p>
          <a:p>
            <a:pPr lvl="1"/>
            <a:r>
              <a:rPr lang="en-US" sz="1400" dirty="0"/>
              <a:t>7.1.4 Pre-Contingency SOL exceedances of Facility Ratings; and</a:t>
            </a:r>
          </a:p>
          <a:p>
            <a:pPr lvl="1"/>
            <a:r>
              <a:rPr lang="en-US" sz="1400" dirty="0"/>
              <a:t>7.1.5 Pre-Contingency SOL exceedances of normal minimum System Voltage Limits. </a:t>
            </a:r>
          </a:p>
          <a:p>
            <a:r>
              <a:rPr lang="en-US" sz="1800" dirty="0"/>
              <a:t>7.2. A requirement that the following SOL exceedances must be communicated, if not resolved within 30 minutes, within a timeframe identified by the Reliability Coordinator. </a:t>
            </a:r>
          </a:p>
          <a:p>
            <a:pPr lvl="1"/>
            <a:r>
              <a:rPr lang="en-US" sz="1400" dirty="0"/>
              <a:t>7.2.1 Post-Contingency SOL exceedances of Facility Ratings and emergency System Voltage Limits, and </a:t>
            </a:r>
          </a:p>
          <a:p>
            <a:pPr lvl="1"/>
            <a:r>
              <a:rPr lang="en-US" sz="1400" dirty="0"/>
              <a:t>7.2.2 Pre-Contingency SOL exceedances of normal maximum System Voltage Limits.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A57B5-BB4B-4F6C-9BFA-AD1844624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97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5535-C0A9-496E-8BF2-D06191BB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SCR 820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A2EA77-F82B-4121-9AB9-683BB55658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229368"/>
            <a:ext cx="8534400" cy="4575476"/>
          </a:xfrm>
          <a:ln w="3175">
            <a:solidFill>
              <a:schemeClr val="tx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BC6BB-0ABA-487F-8414-6ED5DBA2A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36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50C0-2C5E-4C48-B4CF-4A1D4E0E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Leadership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BB7A-E48A-4A25-ACCE-CDE6799B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3000" b="1" dirty="0"/>
              <a:t>		Thank you, Kevin..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15A4CB-7100-4DCB-843D-05191907B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62DEFB-3BEF-459F-966E-75FAAC0C8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74328"/>
              </p:ext>
            </p:extLst>
          </p:nvPr>
        </p:nvGraphicFramePr>
        <p:xfrm>
          <a:off x="381000" y="776068"/>
          <a:ext cx="8305800" cy="5410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0">
                  <a:extLst>
                    <a:ext uri="{9D8B030D-6E8A-4147-A177-3AD203B41FA5}">
                      <a16:colId xmlns:a16="http://schemas.microsoft.com/office/drawing/2014/main" val="2239701288"/>
                    </a:ext>
                  </a:extLst>
                </a:gridCol>
                <a:gridCol w="5217081">
                  <a:extLst>
                    <a:ext uri="{9D8B030D-6E8A-4147-A177-3AD203B41FA5}">
                      <a16:colId xmlns:a16="http://schemas.microsoft.com/office/drawing/2014/main" val="2794919303"/>
                    </a:ext>
                  </a:extLst>
                </a:gridCol>
                <a:gridCol w="2258139">
                  <a:extLst>
                    <a:ext uri="{9D8B030D-6E8A-4147-A177-3AD203B41FA5}">
                      <a16:colId xmlns:a16="http://schemas.microsoft.com/office/drawing/2014/main" val="2833665097"/>
                    </a:ext>
                  </a:extLst>
                </a:gridCol>
              </a:tblGrid>
              <a:tr h="5141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59432375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effectLst/>
                        </a:rPr>
                        <a:t>Venkat</a:t>
                      </a:r>
                      <a:r>
                        <a:rPr lang="en-US" sz="1100" dirty="0">
                          <a:effectLst/>
                        </a:rPr>
                        <a:t> Tirupati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995786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569905166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 of ECRS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Matt Mereness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991041315"/>
                  </a:ext>
                </a:extLst>
              </a:tr>
              <a:tr h="5141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Changes to Wind and Solar Forecast Reports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Jackson/Nitika/Jamie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73714731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NERC EMSWG update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Venkat Tirupati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2665810929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Public API and API improvements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Omar S./Ajay M.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89474212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Developer.ercot.com initiative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Brandon/Ajay M.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86282749"/>
                  </a:ext>
                </a:extLst>
              </a:tr>
              <a:tr h="146362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Updates for Awareness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CIM 16 Upgrade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ERCOT EMS Upgrade Project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Operator Real-Time Messaging SCR820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NERC Project 2015-09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Questions on ECRS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Retail API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ERCOT Staff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39111867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TWG Leadership Update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Venkat Tirupati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776486460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Future Topics of Interest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Venkat Tirupati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773483691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Venkat Tirupati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24504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Ercot Contingency Reserve Service (ECRS) Market 				Readiness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75E5-8D5E-4713-B0CE-FE93A862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Jackson/Jamie/Nitika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C54A1-CB7D-4281-9904-1EEE5D53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Wind and Solar Forecast MIS Report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79ED6-21B8-447C-B6A6-611E10CAC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3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D9BAD-6AB8-4DD5-B30F-F47D4F6C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NERC EMSWG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E15C5-C17C-4D6C-AA45-5CE3C42C9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DBB85F-FF0D-43BA-BCAB-5411B1EDB726}"/>
              </a:ext>
            </a:extLst>
          </p:cNvPr>
          <p:cNvSpPr/>
          <p:nvPr/>
        </p:nvSpPr>
        <p:spPr>
          <a:xfrm>
            <a:off x="304800" y="856357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5pPr>
            <a:lvl6pPr marL="2286000" algn="l" defTabSz="914400" rtl="0" eaLnBrk="1" latinLnBrk="0" hangingPunct="1"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6pPr>
            <a:lvl7pPr marL="2743200" algn="l" defTabSz="914400" rtl="0" eaLnBrk="1" latinLnBrk="0" hangingPunct="1"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7pPr>
            <a:lvl8pPr marL="3200400" algn="l" defTabSz="914400" rtl="0" eaLnBrk="1" latinLnBrk="0" hangingPunct="1"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8pPr>
            <a:lvl9pPr marL="3657600" algn="l" defTabSz="914400" rtl="0" eaLnBrk="1" latinLnBrk="0" hangingPunct="1">
              <a:defRPr sz="2400" i="1" kern="1200">
                <a:solidFill>
                  <a:schemeClr val="tx1"/>
                </a:solidFill>
                <a:latin typeface="Arial" charset="0"/>
                <a:ea typeface="ＭＳ Ｐゴシック" pitchFamily="84" charset="-128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</a:rPr>
              <a:t>2023 Monitoring and Situational Awareness Technical Conference - October 3-4 @WECC Salt Lake City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</a:rPr>
              <a:t>June 13 meeting at PJM along with NERC EAS &amp; FMMTF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</a:rPr>
              <a:t>Definition of “monitoring and control”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</a:rPr>
              <a:t>Redefinition of 1h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</a:rPr>
              <a:t>More discussions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+mn-lt"/>
                <a:ea typeface="+mn-ea"/>
              </a:rPr>
              <a:t>Renewable resources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+mn-lt"/>
                <a:ea typeface="+mn-ea"/>
              </a:rPr>
              <a:t>EMS in Cloud Computing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+mn-lt"/>
                <a:ea typeface="+mn-ea"/>
              </a:rPr>
              <a:t>Lessons Learned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+mn-lt"/>
                <a:ea typeface="+mn-ea"/>
              </a:rPr>
              <a:t>EMS best practice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9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EDB9-8020-4B97-AB5E-79F177A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Omar Soberanis/Ajay Mannepalli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B8B0-EBDD-4911-9F9F-F9895707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Public API &amp; API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D999A-02AD-435A-9BC7-BF6380F0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70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</TotalTime>
  <Words>527</Words>
  <Application>Microsoft Office PowerPoint</Application>
  <PresentationFormat>On-screen Show (4:3)</PresentationFormat>
  <Paragraphs>154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Matt Mereness</vt:lpstr>
      <vt:lpstr>ERCOT TWG – Jackson/Jamie/Nitika</vt:lpstr>
      <vt:lpstr>ERCOT TWG – NERC EMSWG Update</vt:lpstr>
      <vt:lpstr>ERCOT TWG – Omar Soberanis/Ajay Mannepalli</vt:lpstr>
      <vt:lpstr>ERCOT TWG – Ajay Mannepalli/Brandon Johnson</vt:lpstr>
      <vt:lpstr>ERCOT TWG – ERCOT Staff</vt:lpstr>
      <vt:lpstr>ERCOT TWG – NERC Project 2015-09</vt:lpstr>
      <vt:lpstr>ERCOT TWG - FAC-011 R7 </vt:lpstr>
      <vt:lpstr>ERCOT TWG – SCR 820</vt:lpstr>
      <vt:lpstr>ERCOT TWG – Leadership Update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2023-02-16T11:58:07Z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