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7074" autoAdjust="0"/>
  </p:normalViewPr>
  <p:slideViewPr>
    <p:cSldViewPr showGuides="1">
      <p:cViewPr varScale="1">
        <p:scale>
          <a:sx n="99" d="100"/>
          <a:sy n="99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reg up deployment during the evening due to high load and solar ramps.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January is consistent with that of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very similar.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smallest zero crossing reg percentages occurred during sun rise and sun set hours, with similar values to the previous two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right around 80% for all hours, which shows a good balance of deploying both Reg up and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1.32 %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4.25 %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85 and peak hours is 27.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103 and peak hours is 35.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generally minimal and overall is fairly similar compared with last year’s.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in January was fairly consistent with that of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in January was also consistent with that of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follows a similar trend to that of the last two years, though load was generally fairly flat during the middle of the day in comparison to the previous two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shows to be consistently higher than that of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the last two years, with a slight uptick in the late afternoon in anticipation of the solar ramp down/evening lighting and heating load.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over-forecast during daylight hours and under-forecast during night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1/17/2023 6:30 -&gt; 770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1/17/2023 6:15 -&gt; -1087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persistently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similar. There is a bit more reg up deployment in hour ending 18 vs. 17 in comparison to December as a result of days starting to get longer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January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15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900F8-D241-46EB-B0FC-33E33DBD6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148"/>
            <a:ext cx="9144000" cy="51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7E7F4-6FDE-424C-9BFF-8263A3E7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676400"/>
            <a:ext cx="46767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29AED-73BE-4B45-A81D-DDD309F8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09735-D9EE-4B66-AC1B-A3C3DCA7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956F3-CCC0-4956-A318-CF2C9AC9D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15E1F-7D95-4184-8068-69411DD58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881062"/>
            <a:ext cx="55149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F98B2-53A6-4B7F-85D4-79902807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647950"/>
            <a:ext cx="5524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CD83A-21B5-4490-85F9-6A23D39F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" y="862361"/>
            <a:ext cx="8632684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893BC-6595-4D59-AC27-F9DB8636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981200"/>
            <a:ext cx="1933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FFB97-5FCD-4558-8227-9831C9F0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" y="862361"/>
            <a:ext cx="8632684" cy="513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0C8FE5-3047-4F75-951E-9E33C5003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905000"/>
            <a:ext cx="19145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051D0-6299-475F-BC4C-456B5484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" y="862361"/>
            <a:ext cx="9077731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4DC51-2E95-4AFD-AC61-FFAED5BD6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05000"/>
            <a:ext cx="17240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BAE3-A00E-488A-A0F3-0B5E1AC3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862361"/>
            <a:ext cx="9022862" cy="513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95E95-D4E1-4099-9B36-2722998F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05000"/>
            <a:ext cx="1733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44BB5-8A9A-4974-8997-E828E155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5" y="862361"/>
            <a:ext cx="837663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4A9C8-1FD3-4301-BF91-C7A515BF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3" y="862361"/>
            <a:ext cx="86509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2EE89-351B-43D5-B5A1-C7717B38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AA6BB-75EB-4DCC-A873-325D8423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45B12-EB94-4994-98D8-A07F4A7E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862361"/>
            <a:ext cx="846807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02144-40DC-4C2A-AE66-863FD53E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8DCB7-51E4-4727-A4AA-1AB60386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862361"/>
            <a:ext cx="857171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6DAB-B01E-437E-B445-9E2F7596E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687"/>
            <a:ext cx="9144000" cy="4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FCBBF-E433-4645-874C-A59087A9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862361"/>
            <a:ext cx="858391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185EF-847B-4854-A393-B8358D4A4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22002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E35D6-A3A5-4657-8F62-A519F9DD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6F095-7AD6-4E39-9B0F-2D154834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09AE7-39CF-4897-BEE7-6E51715E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3" y="655079"/>
            <a:ext cx="8547333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93C67-4A95-4473-A347-98145BF4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661176"/>
            <a:ext cx="8394920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A492-C215-4A7E-93AE-2CE18924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655079"/>
            <a:ext cx="851075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F5848-8C88-478E-B114-7C057387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661176"/>
            <a:ext cx="8480271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B21E3-E5A2-4587-8301-C7EFCBBD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633662"/>
            <a:ext cx="44577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83197</TotalTime>
  <Words>1435</Words>
  <Application>Microsoft Office PowerPoint</Application>
  <PresentationFormat>On-screen Show (4:3)</PresentationFormat>
  <Paragraphs>191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819</cp:revision>
  <cp:lastPrinted>2016-01-21T20:53:15Z</cp:lastPrinted>
  <dcterms:created xsi:type="dcterms:W3CDTF">2016-01-21T15:20:31Z</dcterms:created>
  <dcterms:modified xsi:type="dcterms:W3CDTF">2023-02-07T22:46:30Z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