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00" r:id="rId8"/>
    <p:sldId id="310" r:id="rId9"/>
    <p:sldId id="311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78614" autoAdjust="0"/>
  </p:normalViewPr>
  <p:slideViewPr>
    <p:cSldViewPr showGuides="1">
      <p:cViewPr varScale="1">
        <p:scale>
          <a:sx n="106" d="100"/>
          <a:sy n="106" d="100"/>
        </p:scale>
        <p:origin x="136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DC Tie East tripped while exporting approximately 604 MW</a:t>
            </a:r>
          </a:p>
          <a:p>
            <a:endParaRPr lang="en-US" baseline="0" dirty="0"/>
          </a:p>
          <a:p>
            <a:r>
              <a:rPr lang="en-US" baseline="0" dirty="0"/>
              <a:t>Starting Frequency: 60.007 Hz</a:t>
            </a:r>
          </a:p>
          <a:p>
            <a:r>
              <a:rPr lang="en-US" baseline="0" dirty="0"/>
              <a:t>Maximum Frequency: 60.105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5 minutes 3 seconds</a:t>
            </a:r>
          </a:p>
          <a:p>
            <a:r>
              <a:rPr lang="en-US" baseline="0" dirty="0"/>
              <a:t>RRS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 at this time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Contextual Information: A total of 106 MW of regulation down was deployed there was a manual SCED run during the event 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wind units tripped offline and one wind unit tripped partially for a combined loss of approximately 348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60.011 Hz</a:t>
            </a:r>
          </a:p>
          <a:p>
            <a:r>
              <a:rPr lang="en-US" baseline="0" dirty="0"/>
              <a:t>Minimum Frequency: 59.91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3 minutes 53 seconds</a:t>
            </a:r>
          </a:p>
          <a:p>
            <a:r>
              <a:rPr lang="en-US" baseline="0" dirty="0"/>
              <a:t>RRS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</a:t>
            </a: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Loss of transmission line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172 MW of regulation up was deployed during this time</a:t>
            </a:r>
          </a:p>
          <a:p>
            <a:endParaRPr lang="en-US" baseline="0" dirty="0"/>
          </a:p>
          <a:p>
            <a:r>
              <a:rPr lang="en-US" baseline="0" dirty="0"/>
              <a:t>No Selection Reason: Small event(MW loss = 348 MW)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27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Thermal unit tripped </a:t>
            </a:r>
            <a:r>
              <a:rPr lang="en-US" dirty="0"/>
              <a:t>offline while carrying approximately 966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60.009 Hz</a:t>
            </a:r>
          </a:p>
          <a:p>
            <a:r>
              <a:rPr lang="en-US" baseline="0" dirty="0"/>
              <a:t>Minimum Frequency: 59.884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4 minutes 37 seconds</a:t>
            </a:r>
          </a:p>
          <a:p>
            <a:r>
              <a:rPr lang="en-US" baseline="0" dirty="0"/>
              <a:t>RRS Released: 570 MW</a:t>
            </a:r>
          </a:p>
          <a:p>
            <a:r>
              <a:rPr lang="en-US" baseline="0" dirty="0"/>
              <a:t>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</a:t>
            </a:r>
            <a:r>
              <a:rPr lang="en-US" sz="1800" b="0" i="0" dirty="0">
                <a:solidFill>
                  <a:srgbClr val="5B6770"/>
                </a:solidFill>
                <a:effectLst/>
                <a:latin typeface="Palatino Linotype" panose="02040502050505030304" pitchFamily="18" charset="0"/>
                <a:cs typeface="Calibri" panose="020F0502020204030204" pitchFamily="34" charset="0"/>
              </a:rPr>
              <a:t>Loss of 345 kV transmission line</a:t>
            </a:r>
            <a:endParaRPr lang="en-US" sz="18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155 MW of regulation Up was deployed and manual offset of 200 MW was applied during the event.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58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January 2023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February 15th,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1/2/2023 4:35:53(FME)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7E5943-7453-416D-9F0B-2F05C42008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338318"/>
            <a:ext cx="8458200" cy="418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1/24/2023 7:12:30(Non-FME)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F13E1D-99C9-4F66-B8B2-9F959F73DA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143000"/>
            <a:ext cx="8305800" cy="441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0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1/24/2023 14:27:10(FME)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45231D-326E-42BF-845F-309C0727B2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990600"/>
            <a:ext cx="80010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163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41899</TotalTime>
  <Words>272</Words>
  <Application>Microsoft Office PowerPoint</Application>
  <PresentationFormat>On-screen Show (4:3)</PresentationFormat>
  <Paragraphs>51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Palatino Linotype</vt:lpstr>
      <vt:lpstr>Trade Gothic Pro Light</vt:lpstr>
      <vt:lpstr>1_Custom Design</vt:lpstr>
      <vt:lpstr>Office Theme</vt:lpstr>
      <vt:lpstr>Custom Design</vt:lpstr>
      <vt:lpstr>PowerPoint Presentation</vt:lpstr>
      <vt:lpstr>1/2/2023 4:35:53(FME) </vt:lpstr>
      <vt:lpstr>1/24/2023 7:12:30(Non-FME) </vt:lpstr>
      <vt:lpstr>1/24/2023 14:27:10(FME)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758</cp:revision>
  <cp:lastPrinted>2016-01-21T20:53:15Z</cp:lastPrinted>
  <dcterms:created xsi:type="dcterms:W3CDTF">2016-01-21T15:20:31Z</dcterms:created>
  <dcterms:modified xsi:type="dcterms:W3CDTF">2023-02-14T21:08:49Z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