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1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106" d="100"/>
          <a:sy n="106" d="100"/>
        </p:scale>
        <p:origin x="136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DC Tie East tripped while exporting approximately 604 MW</a:t>
            </a:r>
          </a:p>
          <a:p>
            <a:endParaRPr lang="en-US" baseline="0" dirty="0"/>
          </a:p>
          <a:p>
            <a:r>
              <a:rPr lang="en-US" baseline="0" dirty="0"/>
              <a:t>Starting Frequency: 60.007 Hz</a:t>
            </a:r>
          </a:p>
          <a:p>
            <a:r>
              <a:rPr lang="en-US" baseline="0" dirty="0"/>
              <a:t>Maximum Frequency: 60.105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3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106 MW of regulation down was deployed there was a manual SCED run during the event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wind units tripped offline and one wind unit tripped partially for a combined loss of approximately 348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60.011 Hz</a:t>
            </a:r>
          </a:p>
          <a:p>
            <a:r>
              <a:rPr lang="en-US" baseline="0" dirty="0"/>
              <a:t>Minimum Frequency: 59.91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53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Loss of transmission 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172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Small event(MW loss = 348 MW)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Thermal unit tripped </a:t>
            </a:r>
            <a:r>
              <a:rPr lang="en-US" dirty="0"/>
              <a:t>offline while carrying approximately 966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60.009 Hz</a:t>
            </a:r>
          </a:p>
          <a:p>
            <a:r>
              <a:rPr lang="en-US" baseline="0" dirty="0"/>
              <a:t>Minimum Frequency: 59.884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37 seconds</a:t>
            </a:r>
          </a:p>
          <a:p>
            <a:r>
              <a:rPr lang="en-US" baseline="0" dirty="0"/>
              <a:t>RRS Released: 570 MW</a:t>
            </a:r>
          </a:p>
          <a:p>
            <a:r>
              <a:rPr lang="en-US" baseline="0" dirty="0"/>
              <a:t>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Loss of 345 kV transmission line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155 MW of regulation Up was deployed and manual offset of 200 MW was applied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5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January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February 15th,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1/2/2023 4:35:53(FME)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7E5943-7453-416D-9F0B-2F05C4200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38318"/>
            <a:ext cx="8458200" cy="418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1/24/2023 7:12:30(Non-FME)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13E1D-99C9-4F66-B8B2-9F959F73D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43000"/>
            <a:ext cx="8305800" cy="44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1/24/2023 14:27:10(FME)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5231D-326E-42BF-845F-309C0727B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001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6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41899</TotalTime>
  <Words>272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1/2/2023 4:35:53(FME) </vt:lpstr>
      <vt:lpstr>1/24/2023 7:12:30(Non-FME) </vt:lpstr>
      <vt:lpstr>1/24/2023 14:27:10(FME)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758</cp:revision>
  <cp:lastPrinted>2016-01-21T20:53:15Z</cp:lastPrinted>
  <dcterms:created xsi:type="dcterms:W3CDTF">2016-01-21T15:20:31Z</dcterms:created>
  <dcterms:modified xsi:type="dcterms:W3CDTF">2023-02-14T21:08:49Z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