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2"/>
  </p:notesMasterIdLst>
  <p:handoutMasterIdLst>
    <p:handoutMasterId r:id="rId13"/>
  </p:handoutMasterIdLst>
  <p:sldIdLst>
    <p:sldId id="260" r:id="rId8"/>
    <p:sldId id="287" r:id="rId9"/>
    <p:sldId id="286" r:id="rId10"/>
    <p:sldId id="288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7"/>
            <p14:sldId id="286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02/15/2023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0223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8 new CRs registered for Flight 0223, 4 of those are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 existing CRs have registered to test for Service Provider Change, 4 of those are to an unestablished In House Service Provider in Flight 0223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02/15/23</a:t>
            </a:r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0223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0223 Application deadline was 01/18/23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0223 signup deadline was 02/01/23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02/07/23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02/27/23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0223 </a:t>
            </a:r>
            <a:r>
              <a:rPr lang="en-US" sz="2000" dirty="0">
                <a:solidFill>
                  <a:prstClr val="black"/>
                </a:solidFill>
              </a:rPr>
              <a:t>is scheduled to conclude on 03/10/23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03/17/23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02/15/23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LPL0423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LPL0423 signup deadline is 03/08/23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03/14/23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04/24/23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0223 </a:t>
            </a:r>
            <a:r>
              <a:rPr lang="en-US" sz="2000" dirty="0">
                <a:solidFill>
                  <a:prstClr val="black"/>
                </a:solidFill>
              </a:rPr>
              <a:t>is scheduled to conclude on 05/05/23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06/23/23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As of 02/14/2023, 39 CRs have registered and 8 CRs have started a registration but have not submitted yet.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02/15/23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7196</TotalTime>
  <Words>168</Words>
  <Application>Microsoft Office PowerPoint</Application>
  <PresentationFormat>On-screen Show (4:3)</PresentationFormat>
  <Paragraphs>37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0223 Details</vt:lpstr>
      <vt:lpstr>Flight 0223 Preview</vt:lpstr>
      <vt:lpstr>Flight LPL0423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205</cp:revision>
  <cp:lastPrinted>2016-01-21T20:53:15Z</cp:lastPrinted>
  <dcterms:created xsi:type="dcterms:W3CDTF">2016-01-21T15:20:31Z</dcterms:created>
  <dcterms:modified xsi:type="dcterms:W3CDTF">2023-02-14T21:24:39Z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