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1"/>
  </p:notesMasterIdLst>
  <p:sldIdLst>
    <p:sldId id="256" r:id="rId5"/>
    <p:sldId id="257" r:id="rId6"/>
    <p:sldId id="265" r:id="rId7"/>
    <p:sldId id="266" r:id="rId8"/>
    <p:sldId id="262" r:id="rId9"/>
    <p:sldId id="260" r:id="rId10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0205C9-6C34-42A5-9F28-48B3485B85CB}" v="31" dt="2023-02-14T19:25:14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57143" autoAdjust="0"/>
  </p:normalViewPr>
  <p:slideViewPr>
    <p:cSldViewPr snapToGrid="0">
      <p:cViewPr varScale="1">
        <p:scale>
          <a:sx n="66" d="100"/>
          <a:sy n="66" d="100"/>
        </p:scale>
        <p:origin x="20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E60205C9-6C34-42A5-9F28-48B3485B85CB}"/>
    <pc:docChg chg="undo custSel addSld delSld modSld">
      <pc:chgData name="Blakey, Eric" userId="29cc8d84-5a45-4cd1-9434-ff07b65a2be5" providerId="ADAL" clId="{E60205C9-6C34-42A5-9F28-48B3485B85CB}" dt="2023-02-14T19:33:56.368" v="2187" actId="6549"/>
      <pc:docMkLst>
        <pc:docMk/>
      </pc:docMkLst>
      <pc:sldChg chg="modSp add del mod">
        <pc:chgData name="Blakey, Eric" userId="29cc8d84-5a45-4cd1-9434-ff07b65a2be5" providerId="ADAL" clId="{E60205C9-6C34-42A5-9F28-48B3485B85CB}" dt="2023-02-14T19:33:52.591" v="2186" actId="47"/>
        <pc:sldMkLst>
          <pc:docMk/>
          <pc:sldMk cId="1872770395" sldId="256"/>
        </pc:sldMkLst>
        <pc:spChg chg="mod">
          <ac:chgData name="Blakey, Eric" userId="29cc8d84-5a45-4cd1-9434-ff07b65a2be5" providerId="ADAL" clId="{E60205C9-6C34-42A5-9F28-48B3485B85CB}" dt="2023-02-10T15:27:03.399" v="7" actId="20577"/>
          <ac:spMkLst>
            <pc:docMk/>
            <pc:sldMk cId="1872770395" sldId="256"/>
            <ac:spMk id="3" creationId="{DAF09D7D-76C4-4ABA-9706-116A5D45E4BC}"/>
          </ac:spMkLst>
        </pc:spChg>
      </pc:sldChg>
      <pc:sldChg chg="addSp modSp add del mod setBg">
        <pc:chgData name="Blakey, Eric" userId="29cc8d84-5a45-4cd1-9434-ff07b65a2be5" providerId="ADAL" clId="{E60205C9-6C34-42A5-9F28-48B3485B85CB}" dt="2023-02-14T19:33:52.591" v="2186" actId="47"/>
        <pc:sldMkLst>
          <pc:docMk/>
          <pc:sldMk cId="333387915" sldId="257"/>
        </pc:sldMkLst>
        <pc:spChg chg="mod">
          <ac:chgData name="Blakey, Eric" userId="29cc8d84-5a45-4cd1-9434-ff07b65a2be5" providerId="ADAL" clId="{E60205C9-6C34-42A5-9F28-48B3485B85CB}" dt="2023-02-14T18:43:22.092" v="1001" actId="26606"/>
          <ac:spMkLst>
            <pc:docMk/>
            <pc:sldMk cId="333387915" sldId="257"/>
            <ac:spMk id="2" creationId="{269A2537-D441-4886-9211-5B5476A0366D}"/>
          </ac:spMkLst>
        </pc:spChg>
        <pc:spChg chg="mod">
          <ac:chgData name="Blakey, Eric" userId="29cc8d84-5a45-4cd1-9434-ff07b65a2be5" providerId="ADAL" clId="{E60205C9-6C34-42A5-9F28-48B3485B85CB}" dt="2023-02-14T19:20:55.273" v="2158" actId="20577"/>
          <ac:spMkLst>
            <pc:docMk/>
            <pc:sldMk cId="333387915" sldId="257"/>
            <ac:spMk id="3" creationId="{F68F564F-A32A-47D1-911B-E1EE4EFCF616}"/>
          </ac:spMkLst>
        </pc:spChg>
        <pc:spChg chg="add">
          <ac:chgData name="Blakey, Eric" userId="29cc8d84-5a45-4cd1-9434-ff07b65a2be5" providerId="ADAL" clId="{E60205C9-6C34-42A5-9F28-48B3485B85CB}" dt="2023-02-14T18:43:22.092" v="1001" actId="26606"/>
          <ac:spMkLst>
            <pc:docMk/>
            <pc:sldMk cId="333387915" sldId="257"/>
            <ac:spMk id="8" creationId="{3741B58E-3B65-4A01-A276-975AB2CF8A08}"/>
          </ac:spMkLst>
        </pc:spChg>
        <pc:spChg chg="add">
          <ac:chgData name="Blakey, Eric" userId="29cc8d84-5a45-4cd1-9434-ff07b65a2be5" providerId="ADAL" clId="{E60205C9-6C34-42A5-9F28-48B3485B85CB}" dt="2023-02-14T18:43:22.092" v="1001" actId="26606"/>
          <ac:spMkLst>
            <pc:docMk/>
            <pc:sldMk cId="333387915" sldId="257"/>
            <ac:spMk id="10" creationId="{7AAC67C3-831B-4AB1-A259-DFB839CAFAFC}"/>
          </ac:spMkLst>
        </pc:spChg>
        <pc:spChg chg="add">
          <ac:chgData name="Blakey, Eric" userId="29cc8d84-5a45-4cd1-9434-ff07b65a2be5" providerId="ADAL" clId="{E60205C9-6C34-42A5-9F28-48B3485B85CB}" dt="2023-02-14T18:43:22.092" v="1001" actId="26606"/>
          <ac:spMkLst>
            <pc:docMk/>
            <pc:sldMk cId="333387915" sldId="257"/>
            <ac:spMk id="12" creationId="{054B3F04-9EAC-45C0-B3CE-0387EEA10A0C}"/>
          </ac:spMkLst>
        </pc:spChg>
      </pc:sldChg>
      <pc:sldChg chg="addSp modSp add del mod setBg">
        <pc:chgData name="Blakey, Eric" userId="29cc8d84-5a45-4cd1-9434-ff07b65a2be5" providerId="ADAL" clId="{E60205C9-6C34-42A5-9F28-48B3485B85CB}" dt="2023-02-14T19:33:52.591" v="2186" actId="47"/>
        <pc:sldMkLst>
          <pc:docMk/>
          <pc:sldMk cId="170657244" sldId="260"/>
        </pc:sldMkLst>
        <pc:spChg chg="mod">
          <ac:chgData name="Blakey, Eric" userId="29cc8d84-5a45-4cd1-9434-ff07b65a2be5" providerId="ADAL" clId="{E60205C9-6C34-42A5-9F28-48B3485B85CB}" dt="2023-02-14T19:27:00.022" v="2180" actId="27636"/>
          <ac:spMkLst>
            <pc:docMk/>
            <pc:sldMk cId="170657244" sldId="260"/>
            <ac:spMk id="2" creationId="{38FB55DB-9E0B-4B82-A775-EF031F8A92EE}"/>
          </ac:spMkLst>
        </pc:spChg>
        <pc:spChg chg="add">
          <ac:chgData name="Blakey, Eric" userId="29cc8d84-5a45-4cd1-9434-ff07b65a2be5" providerId="ADAL" clId="{E60205C9-6C34-42A5-9F28-48B3485B85CB}" dt="2023-02-14T19:26:38.473" v="2176" actId="26606"/>
          <ac:spMkLst>
            <pc:docMk/>
            <pc:sldMk cId="170657244" sldId="260"/>
            <ac:spMk id="9" creationId="{25C8D2C1-DA83-420D-9635-D52CE066B5DA}"/>
          </ac:spMkLst>
        </pc:spChg>
        <pc:spChg chg="add">
          <ac:chgData name="Blakey, Eric" userId="29cc8d84-5a45-4cd1-9434-ff07b65a2be5" providerId="ADAL" clId="{E60205C9-6C34-42A5-9F28-48B3485B85CB}" dt="2023-02-14T19:26:38.473" v="2176" actId="26606"/>
          <ac:spMkLst>
            <pc:docMk/>
            <pc:sldMk cId="170657244" sldId="260"/>
            <ac:spMk id="11" creationId="{434F74C9-6A0B-409E-AD1C-45B58BE91BB8}"/>
          </ac:spMkLst>
        </pc:spChg>
        <pc:spChg chg="add">
          <ac:chgData name="Blakey, Eric" userId="29cc8d84-5a45-4cd1-9434-ff07b65a2be5" providerId="ADAL" clId="{E60205C9-6C34-42A5-9F28-48B3485B85CB}" dt="2023-02-14T19:26:38.473" v="2176" actId="26606"/>
          <ac:spMkLst>
            <pc:docMk/>
            <pc:sldMk cId="170657244" sldId="260"/>
            <ac:spMk id="15" creationId="{F452A527-3631-41ED-858D-3777A7D1496A}"/>
          </ac:spMkLst>
        </pc:spChg>
        <pc:spChg chg="add">
          <ac:chgData name="Blakey, Eric" userId="29cc8d84-5a45-4cd1-9434-ff07b65a2be5" providerId="ADAL" clId="{E60205C9-6C34-42A5-9F28-48B3485B85CB}" dt="2023-02-14T19:26:38.473" v="2176" actId="26606"/>
          <ac:spMkLst>
            <pc:docMk/>
            <pc:sldMk cId="170657244" sldId="260"/>
            <ac:spMk id="19" creationId="{F85B92BC-678C-4E14-97E6-3227DEF86371}"/>
          </ac:spMkLst>
        </pc:spChg>
        <pc:spChg chg="add">
          <ac:chgData name="Blakey, Eric" userId="29cc8d84-5a45-4cd1-9434-ff07b65a2be5" providerId="ADAL" clId="{E60205C9-6C34-42A5-9F28-48B3485B85CB}" dt="2023-02-14T19:26:38.473" v="2176" actId="26606"/>
          <ac:spMkLst>
            <pc:docMk/>
            <pc:sldMk cId="170657244" sldId="260"/>
            <ac:spMk id="21" creationId="{D2644120-A6B9-4D5C-8A60-E2F4CC220E77}"/>
          </ac:spMkLst>
        </pc:spChg>
        <pc:picChg chg="mod">
          <ac:chgData name="Blakey, Eric" userId="29cc8d84-5a45-4cd1-9434-ff07b65a2be5" providerId="ADAL" clId="{E60205C9-6C34-42A5-9F28-48B3485B85CB}" dt="2023-02-14T19:26:38.473" v="2176" actId="26606"/>
          <ac:picMkLst>
            <pc:docMk/>
            <pc:sldMk cId="170657244" sldId="260"/>
            <ac:picMk id="4" creationId="{DA0FA00F-7190-4737-8CF9-E2FB8EA30856}"/>
          </ac:picMkLst>
        </pc:picChg>
        <pc:cxnChg chg="add">
          <ac:chgData name="Blakey, Eric" userId="29cc8d84-5a45-4cd1-9434-ff07b65a2be5" providerId="ADAL" clId="{E60205C9-6C34-42A5-9F28-48B3485B85CB}" dt="2023-02-14T19:26:38.473" v="2176" actId="26606"/>
          <ac:cxnSpMkLst>
            <pc:docMk/>
            <pc:sldMk cId="170657244" sldId="260"/>
            <ac:cxnSpMk id="13" creationId="{F5486A9D-1265-4B57-91E6-68E666B978BC}"/>
          </ac:cxnSpMkLst>
        </pc:cxnChg>
        <pc:cxnChg chg="add">
          <ac:chgData name="Blakey, Eric" userId="29cc8d84-5a45-4cd1-9434-ff07b65a2be5" providerId="ADAL" clId="{E60205C9-6C34-42A5-9F28-48B3485B85CB}" dt="2023-02-14T19:26:38.473" v="2176" actId="26606"/>
          <ac:cxnSpMkLst>
            <pc:docMk/>
            <pc:sldMk cId="170657244" sldId="260"/>
            <ac:cxnSpMk id="17" creationId="{D28A9C89-B313-458F-9C85-515930A51A93}"/>
          </ac:cxnSpMkLst>
        </pc:cxnChg>
      </pc:sldChg>
      <pc:sldChg chg="addSp modSp add del mod setBg modNotesTx">
        <pc:chgData name="Blakey, Eric" userId="29cc8d84-5a45-4cd1-9434-ff07b65a2be5" providerId="ADAL" clId="{E60205C9-6C34-42A5-9F28-48B3485B85CB}" dt="2023-02-14T19:33:56.368" v="2187" actId="6549"/>
        <pc:sldMkLst>
          <pc:docMk/>
          <pc:sldMk cId="3065972262" sldId="262"/>
        </pc:sldMkLst>
        <pc:spChg chg="mod">
          <ac:chgData name="Blakey, Eric" userId="29cc8d84-5a45-4cd1-9434-ff07b65a2be5" providerId="ADAL" clId="{E60205C9-6C34-42A5-9F28-48B3485B85CB}" dt="2023-02-14T18:43:12.358" v="1000" actId="26606"/>
          <ac:spMkLst>
            <pc:docMk/>
            <pc:sldMk cId="3065972262" sldId="262"/>
            <ac:spMk id="2" creationId="{269A2537-D441-4886-9211-5B5476A0366D}"/>
          </ac:spMkLst>
        </pc:spChg>
        <pc:spChg chg="mod">
          <ac:chgData name="Blakey, Eric" userId="29cc8d84-5a45-4cd1-9434-ff07b65a2be5" providerId="ADAL" clId="{E60205C9-6C34-42A5-9F28-48B3485B85CB}" dt="2023-02-14T19:26:06.808" v="2170" actId="6549"/>
          <ac:spMkLst>
            <pc:docMk/>
            <pc:sldMk cId="3065972262" sldId="262"/>
            <ac:spMk id="3" creationId="{F68F564F-A32A-47D1-911B-E1EE4EFCF616}"/>
          </ac:spMkLst>
        </pc:spChg>
        <pc:spChg chg="add">
          <ac:chgData name="Blakey, Eric" userId="29cc8d84-5a45-4cd1-9434-ff07b65a2be5" providerId="ADAL" clId="{E60205C9-6C34-42A5-9F28-48B3485B85CB}" dt="2023-02-14T18:43:12.358" v="1000" actId="26606"/>
          <ac:spMkLst>
            <pc:docMk/>
            <pc:sldMk cId="3065972262" sldId="262"/>
            <ac:spMk id="8" creationId="{3741B58E-3B65-4A01-A276-975AB2CF8A08}"/>
          </ac:spMkLst>
        </pc:spChg>
        <pc:spChg chg="add">
          <ac:chgData name="Blakey, Eric" userId="29cc8d84-5a45-4cd1-9434-ff07b65a2be5" providerId="ADAL" clId="{E60205C9-6C34-42A5-9F28-48B3485B85CB}" dt="2023-02-14T18:43:12.358" v="1000" actId="26606"/>
          <ac:spMkLst>
            <pc:docMk/>
            <pc:sldMk cId="3065972262" sldId="262"/>
            <ac:spMk id="10" creationId="{7AAC67C3-831B-4AB1-A259-DFB839CAFAFC}"/>
          </ac:spMkLst>
        </pc:spChg>
        <pc:spChg chg="add">
          <ac:chgData name="Blakey, Eric" userId="29cc8d84-5a45-4cd1-9434-ff07b65a2be5" providerId="ADAL" clId="{E60205C9-6C34-42A5-9F28-48B3485B85CB}" dt="2023-02-14T18:43:12.358" v="1000" actId="26606"/>
          <ac:spMkLst>
            <pc:docMk/>
            <pc:sldMk cId="3065972262" sldId="262"/>
            <ac:spMk id="12" creationId="{054B3F04-9EAC-45C0-B3CE-0387EEA10A0C}"/>
          </ac:spMkLst>
        </pc:spChg>
      </pc:sldChg>
      <pc:sldChg chg="addSp delSp modSp add del mod setBg modNotesTx">
        <pc:chgData name="Blakey, Eric" userId="29cc8d84-5a45-4cd1-9434-ff07b65a2be5" providerId="ADAL" clId="{E60205C9-6C34-42A5-9F28-48B3485B85CB}" dt="2023-02-14T19:33:52.591" v="2186" actId="47"/>
        <pc:sldMkLst>
          <pc:docMk/>
          <pc:sldMk cId="964125275" sldId="265"/>
        </pc:sldMkLst>
        <pc:spChg chg="mod">
          <ac:chgData name="Blakey, Eric" userId="29cc8d84-5a45-4cd1-9434-ff07b65a2be5" providerId="ADAL" clId="{E60205C9-6C34-42A5-9F28-48B3485B85CB}" dt="2023-02-14T19:09:34.474" v="1721" actId="20577"/>
          <ac:spMkLst>
            <pc:docMk/>
            <pc:sldMk cId="964125275" sldId="265"/>
            <ac:spMk id="2" creationId="{269A2537-D441-4886-9211-5B5476A0366D}"/>
          </ac:spMkLst>
        </pc:spChg>
        <pc:spChg chg="mod">
          <ac:chgData name="Blakey, Eric" userId="29cc8d84-5a45-4cd1-9434-ff07b65a2be5" providerId="ADAL" clId="{E60205C9-6C34-42A5-9F28-48B3485B85CB}" dt="2023-02-14T19:23:33.039" v="2162"/>
          <ac:spMkLst>
            <pc:docMk/>
            <pc:sldMk cId="964125275" sldId="265"/>
            <ac:spMk id="3" creationId="{F68F564F-A32A-47D1-911B-E1EE4EFCF616}"/>
          </ac:spMkLst>
        </pc:spChg>
        <pc:spChg chg="add del">
          <ac:chgData name="Blakey, Eric" userId="29cc8d84-5a45-4cd1-9434-ff07b65a2be5" providerId="ADAL" clId="{E60205C9-6C34-42A5-9F28-48B3485B85CB}" dt="2023-02-14T18:45:50.615" v="1017" actId="26606"/>
          <ac:spMkLst>
            <pc:docMk/>
            <pc:sldMk cId="964125275" sldId="265"/>
            <ac:spMk id="8" creationId="{3741B58E-3B65-4A01-A276-975AB2CF8A08}"/>
          </ac:spMkLst>
        </pc:spChg>
        <pc:spChg chg="add del">
          <ac:chgData name="Blakey, Eric" userId="29cc8d84-5a45-4cd1-9434-ff07b65a2be5" providerId="ADAL" clId="{E60205C9-6C34-42A5-9F28-48B3485B85CB}" dt="2023-02-14T18:45:50.615" v="1017" actId="26606"/>
          <ac:spMkLst>
            <pc:docMk/>
            <pc:sldMk cId="964125275" sldId="265"/>
            <ac:spMk id="10" creationId="{7AAC67C3-831B-4AB1-A259-DFB839CAFAFC}"/>
          </ac:spMkLst>
        </pc:spChg>
        <pc:spChg chg="add del">
          <ac:chgData name="Blakey, Eric" userId="29cc8d84-5a45-4cd1-9434-ff07b65a2be5" providerId="ADAL" clId="{E60205C9-6C34-42A5-9F28-48B3485B85CB}" dt="2023-02-14T18:45:50.615" v="1017" actId="26606"/>
          <ac:spMkLst>
            <pc:docMk/>
            <pc:sldMk cId="964125275" sldId="265"/>
            <ac:spMk id="12" creationId="{054B3F04-9EAC-45C0-B3CE-0387EEA10A0C}"/>
          </ac:spMkLst>
        </pc:spChg>
        <pc:spChg chg="add del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17" creationId="{3741B58E-3B65-4A01-A276-975AB2CF8A08}"/>
          </ac:spMkLst>
        </pc:spChg>
        <pc:spChg chg="add del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19" creationId="{7AAC67C3-831B-4AB1-A259-DFB839CAFAFC}"/>
          </ac:spMkLst>
        </pc:spChg>
        <pc:spChg chg="add del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21" creationId="{054B3F04-9EAC-45C0-B3CE-0387EEA10A0C}"/>
          </ac:spMkLst>
        </pc:spChg>
        <pc:spChg chg="add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26" creationId="{3741B58E-3B65-4A01-A276-975AB2CF8A08}"/>
          </ac:spMkLst>
        </pc:spChg>
        <pc:spChg chg="add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28" creationId="{7AAC67C3-831B-4AB1-A259-DFB839CAFAFC}"/>
          </ac:spMkLst>
        </pc:spChg>
        <pc:spChg chg="add">
          <ac:chgData name="Blakey, Eric" userId="29cc8d84-5a45-4cd1-9434-ff07b65a2be5" providerId="ADAL" clId="{E60205C9-6C34-42A5-9F28-48B3485B85CB}" dt="2023-02-14T18:46:25.729" v="1022" actId="26606"/>
          <ac:spMkLst>
            <pc:docMk/>
            <pc:sldMk cId="964125275" sldId="265"/>
            <ac:spMk id="30" creationId="{054B3F04-9EAC-45C0-B3CE-0387EEA10A0C}"/>
          </ac:spMkLst>
        </pc:spChg>
      </pc:sldChg>
      <pc:sldChg chg="addSp delSp modSp new add del mod setBg delDesignElem modNotesTx">
        <pc:chgData name="Blakey, Eric" userId="29cc8d84-5a45-4cd1-9434-ff07b65a2be5" providerId="ADAL" clId="{E60205C9-6C34-42A5-9F28-48B3485B85CB}" dt="2023-02-14T19:33:52.591" v="2186" actId="47"/>
        <pc:sldMkLst>
          <pc:docMk/>
          <pc:sldMk cId="3200744122" sldId="266"/>
        </pc:sldMkLst>
        <pc:spChg chg="mod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2" creationId="{43EF01CD-F6DF-42D6-9BD9-78AA06107DD3}"/>
          </ac:spMkLst>
        </pc:spChg>
        <pc:spChg chg="add del mod">
          <ac:chgData name="Blakey, Eric" userId="29cc8d84-5a45-4cd1-9434-ff07b65a2be5" providerId="ADAL" clId="{E60205C9-6C34-42A5-9F28-48B3485B85CB}" dt="2023-02-14T19:09:55.848" v="1732" actId="404"/>
          <ac:spMkLst>
            <pc:docMk/>
            <pc:sldMk cId="3200744122" sldId="266"/>
            <ac:spMk id="3" creationId="{CA5C3362-4F7C-1E73-2735-4A5816515CCC}"/>
          </ac:spMkLst>
        </pc:spChg>
        <pc:spChg chg="add del">
          <ac:chgData name="Blakey, Eric" userId="29cc8d84-5a45-4cd1-9434-ff07b65a2be5" providerId="ADAL" clId="{E60205C9-6C34-42A5-9F28-48B3485B85CB}" dt="2023-02-14T18:40:19.489" v="956" actId="26606"/>
          <ac:spMkLst>
            <pc:docMk/>
            <pc:sldMk cId="3200744122" sldId="266"/>
            <ac:spMk id="5" creationId="{CECF0FC6-D57B-48B6-9036-F4FFD91A4B34}"/>
          </ac:spMkLst>
        </pc:spChg>
        <pc:spChg chg="add del">
          <ac:chgData name="Blakey, Eric" userId="29cc8d84-5a45-4cd1-9434-ff07b65a2be5" providerId="ADAL" clId="{E60205C9-6C34-42A5-9F28-48B3485B85CB}" dt="2023-02-14T18:40:19.489" v="956" actId="26606"/>
          <ac:spMkLst>
            <pc:docMk/>
            <pc:sldMk cId="3200744122" sldId="266"/>
            <ac:spMk id="6" creationId="{717A211C-5863-4303-AC3D-AEBFDF6D6A4C}"/>
          </ac:spMkLst>
        </pc:spChg>
        <pc:spChg chg="add del">
          <ac:chgData name="Blakey, Eric" userId="29cc8d84-5a45-4cd1-9434-ff07b65a2be5" providerId="ADAL" clId="{E60205C9-6C34-42A5-9F28-48B3485B85CB}" dt="2023-02-14T18:40:19.489" v="956" actId="26606"/>
          <ac:spMkLst>
            <pc:docMk/>
            <pc:sldMk cId="3200744122" sldId="266"/>
            <ac:spMk id="7" creationId="{087519CD-2FFF-42E3-BB0C-FEAA828BA5DB}"/>
          </ac:spMkLst>
        </pc:spChg>
        <pc:spChg chg="add del">
          <ac:chgData name="Blakey, Eric" userId="29cc8d84-5a45-4cd1-9434-ff07b65a2be5" providerId="ADAL" clId="{E60205C9-6C34-42A5-9F28-48B3485B85CB}" dt="2023-02-14T18:39:19.874" v="950" actId="26606"/>
          <ac:spMkLst>
            <pc:docMk/>
            <pc:sldMk cId="3200744122" sldId="266"/>
            <ac:spMk id="8" creationId="{3741B58E-3B65-4A01-A276-975AB2CF8A08}"/>
          </ac:spMkLst>
        </pc:spChg>
        <pc:spChg chg="add del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9" creationId="{35230A27-1553-42F8-99D7-829868E13715}"/>
          </ac:spMkLst>
        </pc:spChg>
        <pc:spChg chg="add del">
          <ac:chgData name="Blakey, Eric" userId="29cc8d84-5a45-4cd1-9434-ff07b65a2be5" providerId="ADAL" clId="{E60205C9-6C34-42A5-9F28-48B3485B85CB}" dt="2023-02-14T18:39:19.874" v="950" actId="26606"/>
          <ac:spMkLst>
            <pc:docMk/>
            <pc:sldMk cId="3200744122" sldId="266"/>
            <ac:spMk id="10" creationId="{7AAC67C3-831B-4AB1-A259-DFB839CAFAFC}"/>
          </ac:spMkLst>
        </pc:spChg>
        <pc:spChg chg="add del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11" creationId="{A772232D-B4D6-429F-B3D1-2D9891B85E08}"/>
          </ac:spMkLst>
        </pc:spChg>
        <pc:spChg chg="add del">
          <ac:chgData name="Blakey, Eric" userId="29cc8d84-5a45-4cd1-9434-ff07b65a2be5" providerId="ADAL" clId="{E60205C9-6C34-42A5-9F28-48B3485B85CB}" dt="2023-02-14T18:39:19.874" v="950" actId="26606"/>
          <ac:spMkLst>
            <pc:docMk/>
            <pc:sldMk cId="3200744122" sldId="266"/>
            <ac:spMk id="12" creationId="{054B3F04-9EAC-45C0-B3CE-0387EEA10A0C}"/>
          </ac:spMkLst>
        </pc:spChg>
        <pc:spChg chg="add del">
          <ac:chgData name="Blakey, Eric" userId="29cc8d84-5a45-4cd1-9434-ff07b65a2be5" providerId="ADAL" clId="{E60205C9-6C34-42A5-9F28-48B3485B85CB}" dt="2023-02-14T18:40:01.672" v="952"/>
          <ac:spMkLst>
            <pc:docMk/>
            <pc:sldMk cId="3200744122" sldId="266"/>
            <ac:spMk id="17" creationId="{3558DB37-9FEE-48A2-8578-ED0401573943}"/>
          </ac:spMkLst>
        </pc:spChg>
        <pc:spChg chg="add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18" creationId="{3741B58E-3B65-4A01-A276-975AB2CF8A08}"/>
          </ac:spMkLst>
        </pc:spChg>
        <pc:spChg chg="add del">
          <ac:chgData name="Blakey, Eric" userId="29cc8d84-5a45-4cd1-9434-ff07b65a2be5" providerId="ADAL" clId="{E60205C9-6C34-42A5-9F28-48B3485B85CB}" dt="2023-02-14T18:40:01.672" v="952"/>
          <ac:spMkLst>
            <pc:docMk/>
            <pc:sldMk cId="3200744122" sldId="266"/>
            <ac:spMk id="19" creationId="{5F7FCCA6-00E2-4F74-A105-0D769872F243}"/>
          </ac:spMkLst>
        </pc:spChg>
        <pc:spChg chg="add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20" creationId="{7AAC67C3-831B-4AB1-A259-DFB839CAFAFC}"/>
          </ac:spMkLst>
        </pc:spChg>
        <pc:spChg chg="add del">
          <ac:chgData name="Blakey, Eric" userId="29cc8d84-5a45-4cd1-9434-ff07b65a2be5" providerId="ADAL" clId="{E60205C9-6C34-42A5-9F28-48B3485B85CB}" dt="2023-02-14T18:40:01.672" v="952"/>
          <ac:spMkLst>
            <pc:docMk/>
            <pc:sldMk cId="3200744122" sldId="266"/>
            <ac:spMk id="21" creationId="{5E1ED12F-9F06-4B37-87B7-F98F52937F86}"/>
          </ac:spMkLst>
        </pc:spChg>
        <pc:spChg chg="add">
          <ac:chgData name="Blakey, Eric" userId="29cc8d84-5a45-4cd1-9434-ff07b65a2be5" providerId="ADAL" clId="{E60205C9-6C34-42A5-9F28-48B3485B85CB}" dt="2023-02-14T18:41:58.093" v="967" actId="26606"/>
          <ac:spMkLst>
            <pc:docMk/>
            <pc:sldMk cId="3200744122" sldId="266"/>
            <ac:spMk id="22" creationId="{054B3F04-9EAC-45C0-B3CE-0387EEA10A0C}"/>
          </ac:spMkLst>
        </pc:spChg>
        <pc:graphicFrameChg chg="add del mod">
          <ac:chgData name="Blakey, Eric" userId="29cc8d84-5a45-4cd1-9434-ff07b65a2be5" providerId="ADAL" clId="{E60205C9-6C34-42A5-9F28-48B3485B85CB}" dt="2023-02-13T16:59:19.559" v="153"/>
          <ac:graphicFrameMkLst>
            <pc:docMk/>
            <pc:sldMk cId="3200744122" sldId="266"/>
            <ac:graphicFrameMk id="4" creationId="{E31F0178-9174-0295-A2F0-44C5DA188FDA}"/>
          </ac:graphicFrameMkLst>
        </pc:graphicFrameChg>
        <pc:cxnChg chg="add del">
          <ac:chgData name="Blakey, Eric" userId="29cc8d84-5a45-4cd1-9434-ff07b65a2be5" providerId="ADAL" clId="{E60205C9-6C34-42A5-9F28-48B3485B85CB}" dt="2023-02-14T18:41:58.093" v="967" actId="26606"/>
          <ac:cxnSpMkLst>
            <pc:docMk/>
            <pc:sldMk cId="3200744122" sldId="266"/>
            <ac:cxnSpMk id="13" creationId="{02CC3441-26B3-4381-B3DF-8AE3C288BC0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4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2062023-WMS-Meeting-_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mktrules/issues/NOGRR215" TargetMode="External"/><Relationship Id="rId3" Type="http://schemas.openxmlformats.org/officeDocument/2006/relationships/hyperlink" Target="https://www.ercot.com/mktrules/issues/NPRR1067" TargetMode="External"/><Relationship Id="rId7" Type="http://schemas.openxmlformats.org/officeDocument/2006/relationships/hyperlink" Target="https://www.ercot.com/mktrules/issues/NPRR1146" TargetMode="External"/><Relationship Id="rId12" Type="http://schemas.openxmlformats.org/officeDocument/2006/relationships/hyperlink" Target="https://www.ercot.com/mktrules/issues/VCMRR03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mktrules/issues/NPRR1145" TargetMode="External"/><Relationship Id="rId11" Type="http://schemas.openxmlformats.org/officeDocument/2006/relationships/hyperlink" Target="https://www.ercot.com/mktrules/issues/VCMRR034" TargetMode="External"/><Relationship Id="rId5" Type="http://schemas.openxmlformats.org/officeDocument/2006/relationships/hyperlink" Target="https://www.ercot.com/mktrules/issues/NPRR1143" TargetMode="External"/><Relationship Id="rId10" Type="http://schemas.openxmlformats.org/officeDocument/2006/relationships/hyperlink" Target="https://www.ercot.com/mktrules/issues/VCMRR033" TargetMode="External"/><Relationship Id="rId4" Type="http://schemas.openxmlformats.org/officeDocument/2006/relationships/hyperlink" Target="https://www.ercot.com/mktrules/issues/NPRR1070" TargetMode="External"/><Relationship Id="rId9" Type="http://schemas.openxmlformats.org/officeDocument/2006/relationships/hyperlink" Target="https://www.ercot.com/mktrules/issues/VCMRR0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3/01/25/08---CRR-Activity-Calendar-Update-WMS-02012023.pptx" TargetMode="External"/><Relationship Id="rId7" Type="http://schemas.openxmlformats.org/officeDocument/2006/relationships/hyperlink" Target="https://www.ercot.com/files/docs/2023/02/06/08---MarketReadiness-ECRS-WMS-20230206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files/docs/2023/02/07/08---ERCOT-Identifying-Hours-of-Highest-Reliability-Risk-Discussion-WMS-v3-1.pptx" TargetMode="External"/><Relationship Id="rId5" Type="http://schemas.openxmlformats.org/officeDocument/2006/relationships/hyperlink" Target="https://www.ercot.com/files/docs/2023/01/25/08---2022-Q4-Unregistered-Distributed-Generation--DG--Report---WMS-Update.pptx" TargetMode="External"/><Relationship Id="rId4" Type="http://schemas.openxmlformats.org/officeDocument/2006/relationships/hyperlink" Target="https://www.ercot.com/files/docs/2023/01/25/08.%20%20WMS_Settlement%20Stability%20Report_Q4_2022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2062023-CSAPR-NOx-Season-Allow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February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Previous meeting – </a:t>
            </a:r>
            <a:r>
              <a:rPr lang="en-US" sz="2400" dirty="0">
                <a:hlinkClick r:id="rId3"/>
              </a:rPr>
              <a:t>February 6</a:t>
            </a:r>
            <a:r>
              <a:rPr lang="en-US" sz="2400" baseline="30000" dirty="0">
                <a:hlinkClick r:id="rId3"/>
              </a:rPr>
              <a:t>th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No voting items for TAC consideration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Tabled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ERCOT Operations and Market Items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Other WMS Discussions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ROS/WMS CSAPR NOx Seasonal Allowance Workshop –  February 6, 2023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Tabled Revision Requests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Autofit/>
          </a:bodyPr>
          <a:lstStyle/>
          <a:p>
            <a:pPr marL="0">
              <a:buNone/>
            </a:pPr>
            <a:r>
              <a:rPr lang="en-US" sz="1800" i="0" dirty="0">
                <a:effectLst/>
                <a:latin typeface="Roboto" panose="02000000000000000000" pitchFamily="2" charset="0"/>
              </a:rPr>
              <a:t>Revision Requests Tabled at PRS or ROS and Referred to WMS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3"/>
              </a:rPr>
              <a:t>NPRR1067</a:t>
            </a:r>
            <a:r>
              <a:rPr lang="en-US" dirty="0"/>
              <a:t>, Market Entry Qualifications, Continued Participation Requirements, and Credit Risk Assessment (MCWG)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4"/>
              </a:rPr>
              <a:t>NPRR1070</a:t>
            </a:r>
            <a:r>
              <a:rPr lang="en-US" dirty="0"/>
              <a:t>, Planning Criteria for GTC Exit Solutions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5"/>
              </a:rPr>
              <a:t>NPRR1143</a:t>
            </a:r>
            <a:r>
              <a:rPr lang="en-US" dirty="0"/>
              <a:t>, Provide ERCOT Flexibility to Determine When ESRs May Charge During an EEA Level 3 (WMWG)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hlinkClick r:id="rId6"/>
              </a:rPr>
              <a:t>NPRR1145</a:t>
            </a:r>
            <a:r>
              <a:rPr lang="en-US" b="1" dirty="0"/>
              <a:t>, Use of State Estimator-Calculated ERCOT-Wide TLFs in Lieu of Seasonal Base Case ERCOT-Wide TLFs for Settlement (WMWG) – </a:t>
            </a:r>
            <a:r>
              <a:rPr lang="en-US" b="1" dirty="0">
                <a:solidFill>
                  <a:srgbClr val="FF0000"/>
                </a:solidFill>
              </a:rPr>
              <a:t>Endorsed with ERCOT 8/10/22 Comments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7"/>
              </a:rPr>
              <a:t>NPRR1146</a:t>
            </a:r>
            <a:r>
              <a:rPr lang="en-US" dirty="0"/>
              <a:t>, Credit Changes to Appropriately Reflect TAO Exposure (MCWG)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8"/>
              </a:rPr>
              <a:t>NOGRR215</a:t>
            </a:r>
            <a:r>
              <a:rPr lang="en-US" dirty="0"/>
              <a:t>, Limit Use of Remedial Action Schemes</a:t>
            </a:r>
          </a:p>
          <a:p>
            <a:pPr marL="0" indent="0">
              <a:buNone/>
            </a:pPr>
            <a:r>
              <a:rPr lang="en-US" sz="1800" b="0" i="0" dirty="0">
                <a:effectLst/>
                <a:latin typeface="Roboto" panose="02000000000000000000" pitchFamily="2" charset="0"/>
              </a:rPr>
              <a:t>WMS Revision Requests Tabled at WMS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9"/>
              </a:rPr>
              <a:t>VCMRR031</a:t>
            </a:r>
            <a:r>
              <a:rPr lang="en-US" dirty="0"/>
              <a:t>, Clarification Related to Variable Costs in Fuel Adders (RCWG)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hlinkClick r:id="rId10"/>
              </a:rPr>
              <a:t>VCMRR033</a:t>
            </a:r>
            <a:r>
              <a:rPr lang="en-US" b="1" dirty="0"/>
              <a:t>, Excluding Exceptional Fuel Costs from Fuel Adders (WMWG)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hlinkClick r:id="rId11"/>
              </a:rPr>
              <a:t>VCMRR034</a:t>
            </a:r>
            <a:r>
              <a:rPr lang="en-US" b="1" dirty="0"/>
              <a:t>, Excluding RUC Approved Fuel Costs from Fuel Adders (WMWG)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12"/>
              </a:rPr>
              <a:t>VCMRR035</a:t>
            </a:r>
            <a:r>
              <a:rPr lang="en-US" dirty="0"/>
              <a:t>, Allow Verified Contractual Costs in Fuel Adder Calculation (WMWG)</a:t>
            </a:r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F01CD-F6DF-42D6-9BD9-78AA0610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ERCOT O</a:t>
            </a:r>
            <a:r>
              <a:rPr lang="en-US" sz="3600" b="0" i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perations and Market Items</a:t>
            </a: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C3362-4F7C-1E73-2735-4A5816515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hlinkClick r:id="rId3"/>
              </a:rPr>
              <a:t>Approved the Annual Update to the Congestion Revenue Right (CRR) Activity Calendar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hlinkClick r:id="rId4"/>
              </a:rPr>
              <a:t>2022 Q4 Settlement Stability Report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hlinkClick r:id="rId5"/>
              </a:rPr>
              <a:t>2022 Q4 Unregistered Distributed Generation (DG) Report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hlinkClick r:id="rId6"/>
              </a:rPr>
              <a:t>ERCOT Analysis of Different Methods for Identifying Hours of Highest Reliability Risk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hlinkClick r:id="rId7"/>
              </a:rPr>
              <a:t>ECRS Market Readiness Update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074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WMS Discussions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>
                <a:hlinkClick r:id="rId3"/>
              </a:rPr>
              <a:t>ROS/WMS CSAPR NOx Season Allowance Workshop - February 6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Winter Storm Elliott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Market Credit Working Group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Next Meeting </a:t>
            </a:r>
            <a:b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80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March 1st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469"/>
          <a:stretch/>
        </p:blipFill>
        <p:spPr>
          <a:xfrm>
            <a:off x="633999" y="640081"/>
            <a:ext cx="5462001" cy="505415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17227</TotalTime>
  <Words>293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Roboto</vt:lpstr>
      <vt:lpstr>Wingdings</vt:lpstr>
      <vt:lpstr>Retrospect</vt:lpstr>
      <vt:lpstr>WMS Report</vt:lpstr>
      <vt:lpstr>Overview</vt:lpstr>
      <vt:lpstr>Tabled Revision Requests</vt:lpstr>
      <vt:lpstr>ERCOT Operations and Market Items</vt:lpstr>
      <vt:lpstr>WMS Discussions </vt:lpstr>
      <vt:lpstr>Next Meeting   March 1st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178</cp:revision>
  <cp:lastPrinted>2023-01-18T21:52:04Z</cp:lastPrinted>
  <dcterms:created xsi:type="dcterms:W3CDTF">2021-01-14T19:13:08Z</dcterms:created>
  <dcterms:modified xsi:type="dcterms:W3CDTF">2023-02-14T19:34:03Z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