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36" r:id="rId8"/>
    <p:sldId id="34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1" autoAdjust="0"/>
    <p:restoredTop sz="94660"/>
  </p:normalViewPr>
  <p:slideViewPr>
    <p:cSldViewPr showGuides="1">
      <p:cViewPr varScale="1">
        <p:scale>
          <a:sx n="81" d="100"/>
          <a:sy n="81" d="100"/>
        </p:scale>
        <p:origin x="1853" y="48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NPRR 1146 – Impact on TPE of Eliminating URTA</a:t>
            </a:r>
            <a:endParaRPr lang="en-US" dirty="0"/>
          </a:p>
          <a:p>
            <a:endParaRPr lang="en-US" dirty="0"/>
          </a:p>
          <a:p>
            <a:r>
              <a:rPr lang="en-US" dirty="0"/>
              <a:t>Sanchir Dashnyam</a:t>
            </a:r>
          </a:p>
          <a:p>
            <a:r>
              <a:rPr lang="en-US" dirty="0"/>
              <a:t>ERCOT Market Credit Manager </a:t>
            </a:r>
          </a:p>
          <a:p>
            <a:endParaRPr lang="en-US" dirty="0"/>
          </a:p>
          <a:p>
            <a:r>
              <a:rPr lang="en-US" dirty="0"/>
              <a:t>ERCOT Public</a:t>
            </a:r>
          </a:p>
          <a:p>
            <a:r>
              <a:rPr lang="en-US" dirty="0"/>
              <a:t>February 15, 2023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TPE/EAL Impact of Eliminating URTA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458200" cy="4267200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The group requested ERCOT staff to layer in the invoice exposures into TPE calculations with and without URTA.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TPE formulas exclude Brazos impacts. 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Invoice exposure is defined as “Invoices * M1 days + RTLCNS + UDAA”. Invoices include charges only.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The period covered extends back only to July 2021.  The following pages present overall TAO portfolio.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26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Invoice exposures vs. TPE without URTA vs. current TPE </a:t>
            </a:r>
            <a:br>
              <a:rPr lang="en-US" sz="2000" dirty="0"/>
            </a:br>
            <a:r>
              <a:rPr lang="en-US" sz="2000" dirty="0"/>
              <a:t>Trade-Only entities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4267200"/>
            <a:ext cx="8534400" cy="254751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existing formula incorporating URTA provides a cushion/protection going into a volatility period: URTA looks back for 20 days for TAO (vs 40 days for the rest of the market) and captures 14 days of actual RT activity.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proposed 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TPE provides lower cushion. The original formula was established by design to provide this cushion.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URTA provides a cushion particularly in instances wherein a TAO is margined at the IMCE ($22,500) or when TPE is at very minimal levels.  While the RTLCNS captures a significant liability the day after, a CP may already be potentially (essentially be) in a default.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proposal goes against the principle of conservatism and ERCOT staff stays by the comments filed by ERCOT previously.  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207867-DCE0-49C3-AC14-F066EE749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968609"/>
            <a:ext cx="8534400" cy="3244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06747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20538</TotalTime>
  <Words>243</Words>
  <Application>Microsoft Office PowerPoint</Application>
  <PresentationFormat>On-screen Show (4:3)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Symbol</vt:lpstr>
      <vt:lpstr>1_Custom Design</vt:lpstr>
      <vt:lpstr>Office Theme</vt:lpstr>
      <vt:lpstr>Custom Design</vt:lpstr>
      <vt:lpstr>PowerPoint Presentation</vt:lpstr>
      <vt:lpstr>TPE/EAL Impact of Eliminating URTA</vt:lpstr>
      <vt:lpstr>Invoice exposures vs. TPE without URTA vs. current TPE  Trade-Only entities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Dashnyam, Sanchir</cp:lastModifiedBy>
  <cp:revision>352</cp:revision>
  <cp:lastPrinted>2016-01-21T20:53:15Z</cp:lastPrinted>
  <dcterms:created xsi:type="dcterms:W3CDTF">2016-01-21T15:20:31Z</dcterms:created>
  <dcterms:modified xsi:type="dcterms:W3CDTF">2023-02-14T14:21:05Z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