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36" r:id="rId8"/>
    <p:sldId id="345" r:id="rId9"/>
    <p:sldId id="346" r:id="rId10"/>
    <p:sldId id="347" r:id="rId11"/>
    <p:sldId id="348" r:id="rId12"/>
    <p:sldId id="349" r:id="rId13"/>
    <p:sldId id="35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1" autoAdjust="0"/>
    <p:restoredTop sz="94660"/>
  </p:normalViewPr>
  <p:slideViewPr>
    <p:cSldViewPr showGuides="1">
      <p:cViewPr varScale="1">
        <p:scale>
          <a:sx n="81" d="100"/>
          <a:sy n="81" d="100"/>
        </p:scale>
        <p:origin x="1853" y="48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5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Feedback from ERCOT staff on EAL-RFAF lookback proposal from NRG Energy  </a:t>
            </a:r>
            <a:endParaRPr lang="en-US" dirty="0"/>
          </a:p>
          <a:p>
            <a:endParaRPr lang="en-US" dirty="0"/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February 15, 2023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EAL/RFAF Lookback discussion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035" y="762000"/>
            <a:ext cx="8458200" cy="4267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/>
              <a:t>The group requested ERCOT staff to layer in the invoice exposures into a proposed TPE calculations from NRG vs. existing TPE formula. The proposal is as follows: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Invoice exposure is defined as “Invoices * M1 days + RTLCNS + UDAA”. Invoices include charges only and do not include credits. 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The period covered included December 2022 and beginning of 2023.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TPE’s exclude URI short pay invoices and PUL.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4F6242-D079-4574-ABCA-6C5419EE9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14" y="2080974"/>
            <a:ext cx="8686800" cy="162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2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Invoice exposures vs. current TPE vs. TPE with the new proposal</a:t>
            </a:r>
            <a:br>
              <a:rPr lang="en-US" sz="2000" dirty="0"/>
            </a:br>
            <a:r>
              <a:rPr lang="en-US" sz="2000" dirty="0"/>
              <a:t>Overall Market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4005397"/>
            <a:ext cx="8534400" cy="2555741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proposed change will apply RFAF to </a:t>
            </a:r>
            <a:r>
              <a:rPr lang="en-US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most recent RTLE, not MAXRTLE</a:t>
            </a: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MAXRTLE is calculated based on 14-day average invoices and by taking the </a:t>
            </a:r>
            <a:r>
              <a:rPr lang="en-US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maximum</a:t>
            </a: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over 40-day historical lookback period.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Potentially, the proposed change will </a:t>
            </a:r>
            <a:r>
              <a:rPr lang="en-US" sz="15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lower</a:t>
            </a: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collateral </a:t>
            </a: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going into the high price events and </a:t>
            </a:r>
            <a:r>
              <a:rPr lang="en-US" sz="15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increases</a:t>
            </a: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 the collateral requirement when the prices are falling. 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latin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 do not support the proposed change because it lowers the collateral cushion afforded by the existing methodology going into the high price environment. 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96A97E-BDEF-4B73-A48F-983F22FC35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975996"/>
            <a:ext cx="8534400" cy="302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67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92198-7363-4A46-BA78-9BAF2DF71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/>
              <a:t>Sample Load  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E81A6-AE83-4CCB-8688-A50E4FEC0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3862B1-6883-4B7C-9F26-D4DA5E52CD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143000"/>
            <a:ext cx="5638800" cy="3105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107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Invoice exposures vs. current TPE vs. TPE with the new proposal</a:t>
            </a:r>
            <a:br>
              <a:rPr lang="en-US" sz="2000" dirty="0"/>
            </a:br>
            <a:r>
              <a:rPr lang="en-US" sz="2000" dirty="0"/>
              <a:t>Load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B48D5E-3424-44E3-B560-EC520B287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066800"/>
            <a:ext cx="8763000" cy="303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21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Invoice exposures vs. current TPE vs. TPE with the new proposal</a:t>
            </a:r>
            <a:br>
              <a:rPr lang="en-US" sz="2000" dirty="0"/>
            </a:br>
            <a:r>
              <a:rPr lang="en-US" sz="2000" dirty="0"/>
              <a:t>Load &amp; Gen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8DAB8-B0E7-4875-9423-CCCE065A3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90600"/>
            <a:ext cx="8229600" cy="3981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203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Invoice exposures vs. current TPE vs. TPE with the new proposal</a:t>
            </a:r>
            <a:br>
              <a:rPr lang="en-US" sz="2000" dirty="0"/>
            </a:br>
            <a:r>
              <a:rPr lang="en-US" sz="2000" dirty="0"/>
              <a:t>Generation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5136FE-488C-41A8-A212-FA823CDDA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160" y="1246066"/>
            <a:ext cx="7982040" cy="33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983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Invoice exposures vs. current TPE vs. TPE with the new proposal</a:t>
            </a:r>
            <a:br>
              <a:rPr lang="en-US" sz="2000" dirty="0"/>
            </a:br>
            <a:r>
              <a:rPr lang="en-US" sz="2000" dirty="0"/>
              <a:t>Trader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18E701-100F-4447-B64F-4C433F575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478" y="1371600"/>
            <a:ext cx="8305800" cy="296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34938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20638</TotalTime>
  <Words>276</Words>
  <Application>Microsoft Office PowerPoint</Application>
  <PresentationFormat>On-screen Show (4:3)</PresentationFormat>
  <Paragraphs>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Symbol</vt:lpstr>
      <vt:lpstr>1_Custom Design</vt:lpstr>
      <vt:lpstr>Office Theme</vt:lpstr>
      <vt:lpstr>Custom Design</vt:lpstr>
      <vt:lpstr>PowerPoint Presentation</vt:lpstr>
      <vt:lpstr>EAL/RFAF Lookback discussion  </vt:lpstr>
      <vt:lpstr>Invoice exposures vs. current TPE vs. TPE with the new proposal Overall Market </vt:lpstr>
      <vt:lpstr>Sample Load   </vt:lpstr>
      <vt:lpstr>Invoice exposures vs. current TPE vs. TPE with the new proposal Load  </vt:lpstr>
      <vt:lpstr>Invoice exposures vs. current TPE vs. TPE with the new proposal Load &amp; Gen   </vt:lpstr>
      <vt:lpstr>Invoice exposures vs. current TPE vs. TPE with the new proposal Generation    </vt:lpstr>
      <vt:lpstr>Invoice exposures vs. current TPE vs. TPE with the new proposal Trader  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358</cp:revision>
  <cp:lastPrinted>2016-01-21T20:53:15Z</cp:lastPrinted>
  <dcterms:created xsi:type="dcterms:W3CDTF">2016-01-21T15:20:31Z</dcterms:created>
  <dcterms:modified xsi:type="dcterms:W3CDTF">2023-02-14T14:23:36Z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