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61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82" d="100"/>
          <a:sy n="82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Market Readiness Update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r>
              <a:rPr lang="en-US" dirty="0"/>
              <a:t>Sr. Director Market Operations and Implementation </a:t>
            </a:r>
          </a:p>
          <a:p>
            <a:endParaRPr lang="en-US" dirty="0"/>
          </a:p>
          <a:p>
            <a:r>
              <a:rPr lang="en-US" dirty="0"/>
              <a:t>DSWG</a:t>
            </a:r>
          </a:p>
          <a:p>
            <a:r>
              <a:rPr lang="en-US" dirty="0"/>
              <a:t>February 13,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Progression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Interface changes reviewed at Sept 29, 2022 TWG meeting: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400" dirty="0">
              <a:solidFill>
                <a:schemeClr val="tx2"/>
              </a:solidFill>
            </a:endParaRP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EIP External Interfaces Specification ECRS.doc 	ERCOT Common Types ECRS.xsd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ERCOT Transaction Types ECRS .</a:t>
            </a:r>
            <a:r>
              <a:rPr lang="en-US" sz="1000" dirty="0" err="1">
                <a:solidFill>
                  <a:schemeClr val="tx2"/>
                </a:solidFill>
              </a:rPr>
              <a:t>xsd</a:t>
            </a:r>
            <a:r>
              <a:rPr lang="en-US" sz="1000" dirty="0">
                <a:solidFill>
                  <a:schemeClr val="tx2"/>
                </a:solidFill>
              </a:rPr>
              <a:t>	ECRS ICCP telemetry handbook update.doc (new ICCP points)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February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Continue TWG updates (next meeting Feb 16, 2023)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Begin regular TAC updates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April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Project/Business review workshop (April TBD)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ECRS in MOTE (April 13, 2023)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Begin Weekly Market Readiness WebEx meetings (April TBD)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Scorecards for QSE testing progress (late April TBD)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QSE AS Self-Arrangement, AS Trades, AS Offers, COP </a:t>
            </a:r>
          </a:p>
          <a:p>
            <a:pPr lvl="2"/>
            <a:endParaRPr lang="en-US" sz="14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OD with ECRS likely to be 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277864</TotalTime>
  <Words>173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Market Readiness Progression for ECRS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Garza, Thelma</cp:lastModifiedBy>
  <cp:revision>2865</cp:revision>
  <cp:lastPrinted>2020-02-05T17:47:59Z</cp:lastPrinted>
  <dcterms:created xsi:type="dcterms:W3CDTF">2016-01-21T15:20:31Z</dcterms:created>
  <dcterms:modified xsi:type="dcterms:W3CDTF">2023-02-13T18:06:17Z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