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11"/>
  </p:notesMasterIdLst>
  <p:sldIdLst>
    <p:sldId id="259" r:id="rId3"/>
    <p:sldId id="3926" r:id="rId4"/>
    <p:sldId id="3928" r:id="rId5"/>
    <p:sldId id="752" r:id="rId6"/>
    <p:sldId id="757" r:id="rId7"/>
    <p:sldId id="3936" r:id="rId8"/>
    <p:sldId id="3937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ACB"/>
    <a:srgbClr val="F25A35"/>
    <a:srgbClr val="F15934"/>
    <a:srgbClr val="595959"/>
    <a:srgbClr val="4297CB"/>
    <a:srgbClr val="204C82"/>
    <a:srgbClr val="E4E5ED"/>
    <a:srgbClr val="1B335A"/>
    <a:srgbClr val="6DB1D6"/>
    <a:srgbClr val="549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17C10-086C-4AB8-AE1B-1D87B4F25293}" v="12" dt="2023-02-10T13:52:00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6" autoAdjust="0"/>
    <p:restoredTop sz="84052" autoAdjust="0"/>
  </p:normalViewPr>
  <p:slideViewPr>
    <p:cSldViewPr snapToGrid="0" snapToObjects="1">
      <p:cViewPr varScale="1">
        <p:scale>
          <a:sx n="130" d="100"/>
          <a:sy n="130" d="100"/>
        </p:scale>
        <p:origin x="9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LiveId" clId="{55117C10-086C-4AB8-AE1B-1D87B4F25293}"/>
    <pc:docChg chg="undo redo custSel addSld delSld modSld sldOrd">
      <pc:chgData name="Julia Matevosyan" userId="35275da4e72cfe02" providerId="LiveId" clId="{55117C10-086C-4AB8-AE1B-1D87B4F25293}" dt="2023-02-10T14:19:39.792" v="884" actId="20577"/>
      <pc:docMkLst>
        <pc:docMk/>
      </pc:docMkLst>
      <pc:sldChg chg="modSp mod">
        <pc:chgData name="Julia Matevosyan" userId="35275da4e72cfe02" providerId="LiveId" clId="{55117C10-086C-4AB8-AE1B-1D87B4F25293}" dt="2023-02-10T14:15:51.249" v="828" actId="20577"/>
        <pc:sldMkLst>
          <pc:docMk/>
          <pc:sldMk cId="1090285184" sldId="259"/>
        </pc:sldMkLst>
        <pc:spChg chg="mod">
          <ac:chgData name="Julia Matevosyan" userId="35275da4e72cfe02" providerId="LiveId" clId="{55117C10-086C-4AB8-AE1B-1D87B4F25293}" dt="2023-02-10T14:15:51.249" v="828" actId="20577"/>
          <ac:spMkLst>
            <pc:docMk/>
            <pc:sldMk cId="1090285184" sldId="259"/>
            <ac:spMk id="4" creationId="{C0409F88-523A-4B84-ACFF-C7E2DC74CF3D}"/>
          </ac:spMkLst>
        </pc:spChg>
      </pc:sldChg>
      <pc:sldChg chg="del">
        <pc:chgData name="Julia Matevosyan" userId="35275da4e72cfe02" providerId="LiveId" clId="{55117C10-086C-4AB8-AE1B-1D87B4F25293}" dt="2023-02-09T23:55:49.228" v="47" actId="47"/>
        <pc:sldMkLst>
          <pc:docMk/>
          <pc:sldMk cId="16510540" sldId="750"/>
        </pc:sldMkLst>
      </pc:sldChg>
      <pc:sldChg chg="addSp delSp modSp mod">
        <pc:chgData name="Julia Matevosyan" userId="35275da4e72cfe02" providerId="LiveId" clId="{55117C10-086C-4AB8-AE1B-1D87B4F25293}" dt="2023-02-10T14:17:37.106" v="871" actId="1036"/>
        <pc:sldMkLst>
          <pc:docMk/>
          <pc:sldMk cId="2644629152" sldId="752"/>
        </pc:sldMkLst>
        <pc:spChg chg="mod">
          <ac:chgData name="Julia Matevosyan" userId="35275da4e72cfe02" providerId="LiveId" clId="{55117C10-086C-4AB8-AE1B-1D87B4F25293}" dt="2023-02-10T14:17:12.008" v="867" actId="948"/>
          <ac:spMkLst>
            <pc:docMk/>
            <pc:sldMk cId="2644629152" sldId="752"/>
            <ac:spMk id="2" creationId="{00000000-0000-0000-0000-000000000000}"/>
          </ac:spMkLst>
        </pc:spChg>
        <pc:spChg chg="add del">
          <ac:chgData name="Julia Matevosyan" userId="35275da4e72cfe02" providerId="LiveId" clId="{55117C10-086C-4AB8-AE1B-1D87B4F25293}" dt="2023-02-09T23:56:56.811" v="84" actId="22"/>
          <ac:spMkLst>
            <pc:docMk/>
            <pc:sldMk cId="2644629152" sldId="752"/>
            <ac:spMk id="4" creationId="{E070F02B-DD2F-68DD-F10F-164F76403A7A}"/>
          </ac:spMkLst>
        </pc:spChg>
        <pc:spChg chg="add mod">
          <ac:chgData name="Julia Matevosyan" userId="35275da4e72cfe02" providerId="LiveId" clId="{55117C10-086C-4AB8-AE1B-1D87B4F25293}" dt="2023-02-09T23:57:44.474" v="109" actId="20577"/>
          <ac:spMkLst>
            <pc:docMk/>
            <pc:sldMk cId="2644629152" sldId="752"/>
            <ac:spMk id="5" creationId="{BA63BDFF-13FD-AE9E-E2B3-52C3EB8F4360}"/>
          </ac:spMkLst>
        </pc:spChg>
        <pc:spChg chg="add mod">
          <ac:chgData name="Julia Matevosyan" userId="35275da4e72cfe02" providerId="LiveId" clId="{55117C10-086C-4AB8-AE1B-1D87B4F25293}" dt="2023-02-10T14:16:28.822" v="850" actId="20577"/>
          <ac:spMkLst>
            <pc:docMk/>
            <pc:sldMk cId="2644629152" sldId="752"/>
            <ac:spMk id="7" creationId="{CD39176F-816C-62B3-46D4-2F807CCA44FE}"/>
          </ac:spMkLst>
        </pc:spChg>
        <pc:spChg chg="add mod">
          <ac:chgData name="Julia Matevosyan" userId="35275da4e72cfe02" providerId="LiveId" clId="{55117C10-086C-4AB8-AE1B-1D87B4F25293}" dt="2023-02-10T14:17:37.106" v="871" actId="1036"/>
          <ac:spMkLst>
            <pc:docMk/>
            <pc:sldMk cId="2644629152" sldId="752"/>
            <ac:spMk id="9" creationId="{53FEEDFF-7B3E-92D9-72AF-9F3E3AF30037}"/>
          </ac:spMkLst>
        </pc:spChg>
      </pc:sldChg>
      <pc:sldChg chg="modSp del mod">
        <pc:chgData name="Julia Matevosyan" userId="35275da4e72cfe02" providerId="LiveId" clId="{55117C10-086C-4AB8-AE1B-1D87B4F25293}" dt="2023-02-09T23:57:55.621" v="110" actId="47"/>
        <pc:sldMkLst>
          <pc:docMk/>
          <pc:sldMk cId="1569028818" sldId="759"/>
        </pc:sldMkLst>
        <pc:spChg chg="mod">
          <ac:chgData name="Julia Matevosyan" userId="35275da4e72cfe02" providerId="LiveId" clId="{55117C10-086C-4AB8-AE1B-1D87B4F25293}" dt="2023-02-09T23:56:24.122" v="82" actId="20577"/>
          <ac:spMkLst>
            <pc:docMk/>
            <pc:sldMk cId="1569028818" sldId="759"/>
            <ac:spMk id="3" creationId="{00000000-0000-0000-0000-000000000000}"/>
          </ac:spMkLst>
        </pc:spChg>
      </pc:sldChg>
      <pc:sldChg chg="modSp mod">
        <pc:chgData name="Julia Matevosyan" userId="35275da4e72cfe02" providerId="LiveId" clId="{55117C10-086C-4AB8-AE1B-1D87B4F25293}" dt="2023-02-10T13:50:47.258" v="796" actId="20577"/>
        <pc:sldMkLst>
          <pc:docMk/>
          <pc:sldMk cId="2022939103" sldId="3926"/>
        </pc:sldMkLst>
        <pc:spChg chg="mod">
          <ac:chgData name="Julia Matevosyan" userId="35275da4e72cfe02" providerId="LiveId" clId="{55117C10-086C-4AB8-AE1B-1D87B4F25293}" dt="2023-02-10T13:50:47.258" v="796" actId="20577"/>
          <ac:spMkLst>
            <pc:docMk/>
            <pc:sldMk cId="2022939103" sldId="3926"/>
            <ac:spMk id="3" creationId="{FAE22FAA-0F1A-616C-2204-4438597137E9}"/>
          </ac:spMkLst>
        </pc:spChg>
      </pc:sldChg>
      <pc:sldChg chg="del">
        <pc:chgData name="Julia Matevosyan" userId="35275da4e72cfe02" providerId="LiveId" clId="{55117C10-086C-4AB8-AE1B-1D87B4F25293}" dt="2023-02-09T23:53:27.261" v="37" actId="47"/>
        <pc:sldMkLst>
          <pc:docMk/>
          <pc:sldMk cId="4181777652" sldId="3927"/>
        </pc:sldMkLst>
      </pc:sldChg>
      <pc:sldChg chg="addSp modSp mod">
        <pc:chgData name="Julia Matevosyan" userId="35275da4e72cfe02" providerId="LiveId" clId="{55117C10-086C-4AB8-AE1B-1D87B4F25293}" dt="2023-02-10T13:52:04.552" v="820" actId="1076"/>
        <pc:sldMkLst>
          <pc:docMk/>
          <pc:sldMk cId="223406216" sldId="3928"/>
        </pc:sldMkLst>
        <pc:spChg chg="mod">
          <ac:chgData name="Julia Matevosyan" userId="35275da4e72cfe02" providerId="LiveId" clId="{55117C10-086C-4AB8-AE1B-1D87B4F25293}" dt="2023-02-10T13:51:46.846" v="816"/>
          <ac:spMkLst>
            <pc:docMk/>
            <pc:sldMk cId="223406216" sldId="3928"/>
            <ac:spMk id="2" creationId="{70DEAEF0-34EB-F788-B870-B7C231BC5001}"/>
          </ac:spMkLst>
        </pc:spChg>
        <pc:spChg chg="add mod">
          <ac:chgData name="Julia Matevosyan" userId="35275da4e72cfe02" providerId="LiveId" clId="{55117C10-086C-4AB8-AE1B-1D87B4F25293}" dt="2023-02-10T13:52:04.552" v="820" actId="1076"/>
          <ac:spMkLst>
            <pc:docMk/>
            <pc:sldMk cId="223406216" sldId="3928"/>
            <ac:spMk id="5" creationId="{F4BFC889-21FE-EDA6-9A85-BD5E00F64463}"/>
          </ac:spMkLst>
        </pc:spChg>
      </pc:sldChg>
      <pc:sldChg chg="new del">
        <pc:chgData name="Julia Matevosyan" userId="35275da4e72cfe02" providerId="LiveId" clId="{55117C10-086C-4AB8-AE1B-1D87B4F25293}" dt="2023-02-09T23:59:42.890" v="119" actId="47"/>
        <pc:sldMkLst>
          <pc:docMk/>
          <pc:sldMk cId="142104733" sldId="3929"/>
        </pc:sldMkLst>
      </pc:sldChg>
      <pc:sldChg chg="new del">
        <pc:chgData name="Julia Matevosyan" userId="35275da4e72cfe02" providerId="LiveId" clId="{55117C10-086C-4AB8-AE1B-1D87B4F25293}" dt="2023-02-09T23:58:25.084" v="112" actId="680"/>
        <pc:sldMkLst>
          <pc:docMk/>
          <pc:sldMk cId="2728230003" sldId="3929"/>
        </pc:sldMkLst>
      </pc:sldChg>
      <pc:sldChg chg="del">
        <pc:chgData name="Julia Matevosyan" userId="35275da4e72cfe02" providerId="LiveId" clId="{55117C10-086C-4AB8-AE1B-1D87B4F25293}" dt="2023-02-09T23:55:41.312" v="46" actId="47"/>
        <pc:sldMkLst>
          <pc:docMk/>
          <pc:sldMk cId="3387217307" sldId="3929"/>
        </pc:sldMkLst>
      </pc:sldChg>
      <pc:sldChg chg="del">
        <pc:chgData name="Julia Matevosyan" userId="35275da4e72cfe02" providerId="LiveId" clId="{55117C10-086C-4AB8-AE1B-1D87B4F25293}" dt="2023-02-09T23:53:14.153" v="36" actId="47"/>
        <pc:sldMkLst>
          <pc:docMk/>
          <pc:sldMk cId="688470110" sldId="3930"/>
        </pc:sldMkLst>
      </pc:sldChg>
      <pc:sldChg chg="modSp add del mod ord">
        <pc:chgData name="Julia Matevosyan" userId="35275da4e72cfe02" providerId="LiveId" clId="{55117C10-086C-4AB8-AE1B-1D87B4F25293}" dt="2023-02-10T14:18:12.395" v="874" actId="12"/>
        <pc:sldMkLst>
          <pc:docMk/>
          <pc:sldMk cId="1884040924" sldId="3936"/>
        </pc:sldMkLst>
        <pc:spChg chg="mod">
          <ac:chgData name="Julia Matevosyan" userId="35275da4e72cfe02" providerId="LiveId" clId="{55117C10-086C-4AB8-AE1B-1D87B4F25293}" dt="2023-02-10T14:18:12.395" v="874" actId="12"/>
          <ac:spMkLst>
            <pc:docMk/>
            <pc:sldMk cId="1884040924" sldId="3936"/>
            <ac:spMk id="3" creationId="{0E96AB7B-1845-0FED-6EF1-8DC03DE01CE2}"/>
          </ac:spMkLst>
        </pc:spChg>
        <pc:picChg chg="mod">
          <ac:chgData name="Julia Matevosyan" userId="35275da4e72cfe02" providerId="LiveId" clId="{55117C10-086C-4AB8-AE1B-1D87B4F25293}" dt="2023-02-09T23:59:29.924" v="115" actId="1076"/>
          <ac:picMkLst>
            <pc:docMk/>
            <pc:sldMk cId="1884040924" sldId="3936"/>
            <ac:picMk id="5" creationId="{32037107-978A-A4BE-5085-98CBBD34C35B}"/>
          </ac:picMkLst>
        </pc:picChg>
      </pc:sldChg>
      <pc:sldChg chg="addSp delSp modSp new mod">
        <pc:chgData name="Julia Matevosyan" userId="35275da4e72cfe02" providerId="LiveId" clId="{55117C10-086C-4AB8-AE1B-1D87B4F25293}" dt="2023-02-10T14:19:39.792" v="884" actId="20577"/>
        <pc:sldMkLst>
          <pc:docMk/>
          <pc:sldMk cId="1550800041" sldId="3937"/>
        </pc:sldMkLst>
        <pc:spChg chg="mod">
          <ac:chgData name="Julia Matevosyan" userId="35275da4e72cfe02" providerId="LiveId" clId="{55117C10-086C-4AB8-AE1B-1D87B4F25293}" dt="2023-02-10T00:08:46.977" v="423" actId="20577"/>
          <ac:spMkLst>
            <pc:docMk/>
            <pc:sldMk cId="1550800041" sldId="3937"/>
            <ac:spMk id="2" creationId="{E7E3E5B5-0EE2-5326-9CFE-F7C463C4AD96}"/>
          </ac:spMkLst>
        </pc:spChg>
        <pc:spChg chg="del">
          <ac:chgData name="Julia Matevosyan" userId="35275da4e72cfe02" providerId="LiveId" clId="{55117C10-086C-4AB8-AE1B-1D87B4F25293}" dt="2023-02-10T00:00:33.286" v="123" actId="478"/>
          <ac:spMkLst>
            <pc:docMk/>
            <pc:sldMk cId="1550800041" sldId="3937"/>
            <ac:spMk id="3" creationId="{0596647F-4F07-3C4F-6A89-F488608525AF}"/>
          </ac:spMkLst>
        </pc:spChg>
        <pc:spChg chg="add mod">
          <ac:chgData name="Julia Matevosyan" userId="35275da4e72cfe02" providerId="LiveId" clId="{55117C10-086C-4AB8-AE1B-1D87B4F25293}" dt="2023-02-10T14:19:39.792" v="884" actId="20577"/>
          <ac:spMkLst>
            <pc:docMk/>
            <pc:sldMk cId="1550800041" sldId="3937"/>
            <ac:spMk id="6" creationId="{60F87C06-635A-6B87-8AA1-52C516950F45}"/>
          </ac:spMkLst>
        </pc:spChg>
        <pc:spChg chg="add del mod">
          <ac:chgData name="Julia Matevosyan" userId="35275da4e72cfe02" providerId="LiveId" clId="{55117C10-086C-4AB8-AE1B-1D87B4F25293}" dt="2023-02-10T00:14:33.672" v="635" actId="1076"/>
          <ac:spMkLst>
            <pc:docMk/>
            <pc:sldMk cId="1550800041" sldId="3937"/>
            <ac:spMk id="8" creationId="{2EA72A90-6945-44CD-6229-6F3576D64C6D}"/>
          </ac:spMkLst>
        </pc:spChg>
        <pc:picChg chg="add mod modCrop">
          <ac:chgData name="Julia Matevosyan" userId="35275da4e72cfe02" providerId="LiveId" clId="{55117C10-086C-4AB8-AE1B-1D87B4F25293}" dt="2023-02-10T00:08:26.121" v="407" actId="1076"/>
          <ac:picMkLst>
            <pc:docMk/>
            <pc:sldMk cId="1550800041" sldId="3937"/>
            <ac:picMk id="5" creationId="{06FA77C8-A8C1-E8B6-1065-DA275B49B2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D71BD72-1C83-ED40-BB6A-FD8BA7F03885}" type="datetimeFigureOut">
              <a:rPr lang="en-US" smtClean="0"/>
              <a:t>2/10/2023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2D5566E-B3BE-1F4D-A66D-8BD8451EA3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6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a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5C729-741E-6B44-A7AC-6AA7807CB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B6BA0-FD74-3B48-BAD0-3E4A9E15B1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59EA06-173C-1546-822A-7C670BC5D4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B2C24B5-2351-234E-8B14-24F097754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B64898-8C6B-3D45-BAB4-948CF43625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1445B-2387-3E4B-8C1C-E8291EC9C841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72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 dirty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172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01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1023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862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89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3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234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119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3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817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EA1F4-4004-E94D-8C88-5E9B93671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72123-287B-4147-894B-02484980DCA5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458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2855441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68" y="1"/>
            <a:ext cx="12224368" cy="689849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6400800" y="4756294"/>
            <a:ext cx="5588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556000" y="4724400"/>
            <a:ext cx="822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1" i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1300" b="1" i="0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RESILIENCE | SECURITY</a:t>
            </a:r>
            <a:endParaRPr lang="en-US" sz="1300" b="1" i="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2468562"/>
            <a:ext cx="11074400" cy="2027238"/>
          </a:xfrm>
          <a:prstGeom prst="rect">
            <a:avLst/>
          </a:prstGeom>
        </p:spPr>
        <p:txBody>
          <a:bodyPr anchor="t" anchorCtr="0"/>
          <a:lstStyle>
            <a:lvl1pPr algn="ctr">
              <a:defRPr sz="2400" b="1" baseline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8529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32" y="1325562"/>
            <a:ext cx="11222568" cy="48768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Pct val="150000"/>
              <a:buFont typeface="Arial" pitchFamily="34" charset="0"/>
              <a:buNone/>
              <a:tabLst/>
              <a:defRPr sz="2400" baseline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-22860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/>
                <a:cs typeface="Calibri"/>
              </a:defRPr>
            </a:lvl2pPr>
            <a:lvl3pPr marL="685800" indent="-2286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/>
                <a:cs typeface="Calibri"/>
              </a:defRPr>
            </a:lvl3pPr>
            <a:lvl4pPr marL="914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Lucida Grande"/>
              <a:buChar char="­"/>
              <a:defRPr sz="1600" baseline="0">
                <a:solidFill>
                  <a:schemeClr val="accent6"/>
                </a:solidFill>
                <a:latin typeface="Calibri"/>
                <a:cs typeface="Calibri"/>
              </a:defRPr>
            </a:lvl4pPr>
            <a:lvl5pPr marL="2057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Calibri"/>
                <a:cs typeface="Calibri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257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11222568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buSzPct val="100000"/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59647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1"/>
          </p:nvPr>
        </p:nvSpPr>
        <p:spPr>
          <a:xfrm>
            <a:off x="6091936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4279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1432" y="132556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Column Title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1" y="132556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Column Title 2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461432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2"/>
          </p:nvPr>
        </p:nvSpPr>
        <p:spPr>
          <a:xfrm>
            <a:off x="6096169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5400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447800"/>
            <a:ext cx="7315200" cy="327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/>
          </p:nvPr>
        </p:nvSpPr>
        <p:spPr>
          <a:xfrm>
            <a:off x="2389717" y="4800600"/>
            <a:ext cx="7315200" cy="56692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Tahoma"/>
                <a:cs typeface="Tahom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50233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524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072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1219200"/>
            <a:ext cx="6705600" cy="5029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800"/>
            <a:ext cx="12192000" cy="1168400"/>
          </a:xfrm>
          <a:prstGeom prst="rect">
            <a:avLst/>
          </a:prstGeom>
          <a:gradFill rotWithShape="1">
            <a:gsLst>
              <a:gs pos="0">
                <a:srgbClr val="5D85A9"/>
              </a:gs>
              <a:gs pos="100000">
                <a:srgbClr val="5D85A9">
                  <a:alpha val="2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aseline="-25000" dirty="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727200" y="3187700"/>
            <a:ext cx="1160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i="0" dirty="0">
                <a:ln>
                  <a:solidFill>
                    <a:schemeClr val="bg2">
                      <a:alpha val="52000"/>
                    </a:schemeClr>
                  </a:solidFill>
                </a:ln>
                <a:solidFill>
                  <a:srgbClr val="000000"/>
                </a:solidFill>
                <a:latin typeface="Tahoma" pitchFamily="34" charset="0"/>
                <a:ea typeface="+mn-ea"/>
              </a:rPr>
              <a:t>Questions and Answers</a:t>
            </a:r>
            <a:endParaRPr lang="en-US" sz="1400" b="1" i="0" dirty="0">
              <a:ln>
                <a:solidFill>
                  <a:schemeClr val="bg2">
                    <a:alpha val="52000"/>
                  </a:schemeClr>
                </a:solidFill>
              </a:ln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411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51422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A95210-627D-7C43-B61A-AB65F0213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2993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cene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4CAA1-FE27-EE4F-A40E-22534542E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8966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4BA2E4-6051-0043-9B35-423A8BCDD8DA}"/>
              </a:ext>
            </a:extLst>
          </p:cNvPr>
          <p:cNvSpPr/>
          <p:nvPr userDrawn="1"/>
        </p:nvSpPr>
        <p:spPr>
          <a:xfrm>
            <a:off x="225082" y="225084"/>
            <a:ext cx="11746523" cy="6372665"/>
          </a:xfrm>
          <a:prstGeom prst="rect">
            <a:avLst/>
          </a:prstGeom>
          <a:solidFill>
            <a:srgbClr val="187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02349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064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5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780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75" r:id="rId5"/>
    <p:sldLayoutId id="2147483677" r:id="rId6"/>
    <p:sldLayoutId id="2147483676" r:id="rId7"/>
    <p:sldLayoutId id="2147483670" r:id="rId8"/>
    <p:sldLayoutId id="2147483672" r:id="rId9"/>
    <p:sldLayoutId id="2147483671" r:id="rId10"/>
    <p:sldLayoutId id="2147483650" r:id="rId11"/>
    <p:sldLayoutId id="2147483663" r:id="rId12"/>
    <p:sldLayoutId id="2147483673" r:id="rId13"/>
    <p:sldLayoutId id="2147483664" r:id="rId14"/>
    <p:sldLayoutId id="2147483665" r:id="rId15"/>
    <p:sldLayoutId id="2147483655" r:id="rId16"/>
    <p:sldLayoutId id="2147483666" r:id="rId17"/>
    <p:sldLayoutId id="2147483667" r:id="rId18"/>
    <p:sldLayoutId id="2147483668" r:id="rId19"/>
    <p:sldLayoutId id="2147483669" r:id="rId20"/>
    <p:sldLayoutId id="214748367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C_PPT_insideheade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5776"/>
          </a:xfrm>
          <a:prstGeom prst="rect">
            <a:avLst/>
          </a:prstGeom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7518400" y="6400800"/>
            <a:ext cx="447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r>
              <a:rPr lang="en-US" sz="1200" b="1" dirty="0">
                <a:solidFill>
                  <a:srgbClr val="204C81"/>
                </a:solidFill>
              </a:rPr>
              <a:t>RELIABILITY | RESILIENCE</a:t>
            </a:r>
            <a:r>
              <a:rPr lang="en-US" sz="1200" b="1" baseline="0" dirty="0">
                <a:solidFill>
                  <a:srgbClr val="204C81"/>
                </a:solidFill>
              </a:rPr>
              <a:t> | SECURITY</a:t>
            </a:r>
            <a:endParaRPr lang="en-US" sz="1200" b="1" dirty="0">
              <a:solidFill>
                <a:srgbClr val="204C8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09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pPr algn="l"/>
            <a:fld id="{5F2A004B-6380-488C-8F66-3CBFEB92BB45}" type="slidenum">
              <a:rPr lang="en-US" sz="1200" b="1" smtClean="0">
                <a:solidFill>
                  <a:srgbClr val="204C81"/>
                </a:solidFill>
              </a:rPr>
              <a:pPr algn="l"/>
              <a:t>‹#›</a:t>
            </a:fld>
            <a:endParaRPr lang="en-US" sz="1200" b="1" dirty="0">
              <a:solidFill>
                <a:srgbClr val="204C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52400"/>
            <a:ext cx="2743200" cy="6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.ferc.gov/eLibrary/search" TargetMode="External"/><Relationship Id="rId2" Type="http://schemas.openxmlformats.org/officeDocument/2006/relationships/hyperlink" Target="https://www.ferc.gov/news-events/news/joint-presentation-items-e-1-registration-inverter-based-resources-and-e-2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rc.com/comm/RSTC_Reliability_Guidelines/Draft_Reliability_Guideline-EMT_Modeling_and_Simulations_Vol_1.pdf" TargetMode="Externa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esig.energy/event/g-pst-esig-webinar-series-understanding-grid-forming-inverter-specifications/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g.energy/event/2023-spring-technical-workshop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IBRTF: NERC and Other 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02/10/2023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Chief Engineer</a:t>
            </a:r>
          </a:p>
          <a:p>
            <a:r>
              <a:rPr lang="en-US" dirty="0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6888-7476-CCE7-7595-C053BBBD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22FAA-0F1A-616C-2204-4438597137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SzPct val="100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SzPct val="10000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FERC Notice of Proposed Rulemaking (NOPR) E-2, Update</a:t>
            </a:r>
          </a:p>
          <a:p>
            <a:pPr marL="231775" indent="-231775">
              <a:buSzPct val="100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SzPct val="10000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NERC EMT Guideline, Update </a:t>
            </a:r>
          </a:p>
          <a:p>
            <a:pPr marL="0" indent="0">
              <a:buSzPct val="100000"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SzPct val="10000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Events</a:t>
            </a:r>
          </a:p>
        </p:txBody>
      </p:sp>
    </p:spTree>
    <p:extLst>
      <p:ext uri="{BB962C8B-B14F-4D97-AF65-F5344CB8AC3E}">
        <p14:creationId xmlns:p14="http://schemas.microsoft.com/office/powerpoint/2010/main" val="20229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AEF0-34EB-F788-B870-B7C231BC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FERC NOPR E-2, Docket Number RM22-12-000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6CF59-705E-C98D-831E-C6BD9514F56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31775" indent="-231775">
              <a:lnSpc>
                <a:spcPct val="108000"/>
              </a:lnSpc>
              <a:buSzPct val="100000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Item E-2 is a NOPR preliminarily finding that the Reliability Standards do not fully address the impacts of IBRs on the reliable operation of the BPS.  </a:t>
            </a:r>
          </a:p>
          <a:p>
            <a:pPr marL="231775" indent="-231775">
              <a:lnSpc>
                <a:spcPct val="108000"/>
              </a:lnSpc>
              <a:buSzPct val="100000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The NOPR proposes to direct NERC to develop new or modified Reliability Standards that address four reliability gaps related to IBRs.  </a:t>
            </a:r>
          </a:p>
          <a:p>
            <a:pPr lvl="1">
              <a:lnSpc>
                <a:spcPct val="108000"/>
              </a:lnSpc>
              <a:buSzPct val="100000"/>
              <a:buFont typeface="Source Sans Pro" panose="020B0503030403020204" pitchFamily="34" charset="0"/>
              <a:buChar char="–"/>
            </a:pPr>
            <a:r>
              <a:rPr lang="en-US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Data sharing: currently, IBR owners and operators do not consistently share IBR planning and operational data, and the information that is shared is often inaccurate or incomplete.  </a:t>
            </a:r>
          </a:p>
          <a:p>
            <a:pPr lvl="1">
              <a:lnSpc>
                <a:spcPct val="108000"/>
              </a:lnSpc>
              <a:buSzPct val="100000"/>
              <a:buFont typeface="Source Sans Pro" panose="020B0503030403020204" pitchFamily="34" charset="0"/>
              <a:buChar char="–"/>
            </a:pPr>
            <a:r>
              <a:rPr lang="en-US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Model validation: once planners have IBR data, they must ensure the accuracy of such data to create valid system models.  </a:t>
            </a:r>
          </a:p>
          <a:p>
            <a:pPr lvl="1">
              <a:lnSpc>
                <a:spcPct val="108000"/>
              </a:lnSpc>
              <a:buSzPct val="100000"/>
              <a:buFont typeface="Source Sans Pro" panose="020B0503030403020204" pitchFamily="34" charset="0"/>
              <a:buChar char="–"/>
            </a:pPr>
            <a:r>
              <a:rPr lang="en-US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Planning and operational studies: once planners and operators validate system models, they must include those models in planning and operational studies to assess the reliability impacts—both of individual and collective IBRs—on Bulk-Power System performance.  </a:t>
            </a:r>
          </a:p>
          <a:p>
            <a:pPr lvl="1">
              <a:lnSpc>
                <a:spcPct val="108000"/>
              </a:lnSpc>
              <a:buSzPct val="100000"/>
              <a:buFont typeface="Source Sans Pro" panose="020B0503030403020204" pitchFamily="34" charset="0"/>
              <a:buChar char="–"/>
            </a:pPr>
            <a:r>
              <a:rPr lang="en-US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Performance requirements, such as IBRs’ ability to ride through system disturbances.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FC889-21FE-EDA6-9A85-BD5E00F64463}"/>
              </a:ext>
            </a:extLst>
          </p:cNvPr>
          <p:cNvSpPr txBox="1"/>
          <p:nvPr/>
        </p:nvSpPr>
        <p:spPr>
          <a:xfrm>
            <a:off x="225528" y="6078227"/>
            <a:ext cx="1183127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https://www.ferc.gov/news-events/news/joint-presentation-items-e-1-registration-inverter-based-resources-and-e-2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https://elibrary.ferc.gov/eLibrary/search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340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26" y="1143000"/>
            <a:ext cx="6191864" cy="5334000"/>
          </a:xfrm>
        </p:spPr>
        <p:txBody>
          <a:bodyPr/>
          <a:lstStyle/>
          <a:p>
            <a:pPr algn="l">
              <a:lnSpc>
                <a:spcPct val="108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Reliability Guideline: EMT Modeling and Simulation - in 2 parts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Vol. 1: EMT Model Requirements and Quality Control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Enable TP, PC, GO obtain and verify high quality EMT models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Modeling requirements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Model quality assessment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Screening for EMT study need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Assess ride-through capability and performance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Resourcing for EMT studies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Different flavors of EMT models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A63BDFF-13FD-AE9E-E2B3-52C3EB8F4360}"/>
              </a:ext>
            </a:extLst>
          </p:cNvPr>
          <p:cNvSpPr txBox="1">
            <a:spLocks/>
          </p:cNvSpPr>
          <p:nvPr/>
        </p:nvSpPr>
        <p:spPr>
          <a:xfrm>
            <a:off x="3860802" y="218768"/>
            <a:ext cx="8026399" cy="655638"/>
          </a:xfrm>
          <a:prstGeom prst="rect">
            <a:avLst/>
          </a:prstGeom>
        </p:spPr>
        <p:txBody>
          <a:bodyPr anchor="t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EMT Guideline, Vol.1 out for Industry Comments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9176F-816C-62B3-46D4-2F807CCA44FE}"/>
              </a:ext>
            </a:extLst>
          </p:cNvPr>
          <p:cNvSpPr txBox="1"/>
          <p:nvPr/>
        </p:nvSpPr>
        <p:spPr>
          <a:xfrm>
            <a:off x="526026" y="5031479"/>
            <a:ext cx="11243803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https://www.nerc.com/comm/RSTC_Reliability_Guidelines/Draft_Reliability_Guideline-EMT_Modeling_and_Simulations_Vol_1.pdf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8000"/>
              </a:lnSpc>
              <a:spcBef>
                <a:spcPts val="600"/>
              </a:spcBef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is due back 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Feb 20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but please send it over as soon as you can,</a:t>
            </a:r>
          </a:p>
          <a:p>
            <a:pPr marL="0" marR="0">
              <a:lnSpc>
                <a:spcPct val="108000"/>
              </a:lnSpc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NERC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IRPS have to turn around back to RSTC by 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 24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EEDFF-7B3E-92D9-72AF-9F3E3AF30037}"/>
              </a:ext>
            </a:extLst>
          </p:cNvPr>
          <p:cNvSpPr txBox="1"/>
          <p:nvPr/>
        </p:nvSpPr>
        <p:spPr>
          <a:xfrm>
            <a:off x="6899380" y="1906017"/>
            <a:ext cx="4870449" cy="219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Vol. 2: EMT Studies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Scoping detailed EMT studies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Building EMT study models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Interconnection studies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Transmission planning studies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 Material modification and model updates during </a:t>
            </a:r>
          </a:p>
          <a:p>
            <a:pPr>
              <a:lnSpc>
                <a:spcPct val="108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interconnection study process and post COD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2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1870074" y="1325562"/>
            <a:ext cx="8569326" cy="48466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Schedule for Vol 1 Publication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 1 - Schedule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81200" y="21336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720">
                  <a:extLst>
                    <a:ext uri="{9D8B030D-6E8A-4147-A177-3AD203B41FA5}">
                      <a16:colId xmlns:a16="http://schemas.microsoft.com/office/drawing/2014/main" val="3029560501"/>
                    </a:ext>
                  </a:extLst>
                </a:gridCol>
                <a:gridCol w="6792880">
                  <a:extLst>
                    <a:ext uri="{9D8B030D-6E8A-4147-A177-3AD203B41FA5}">
                      <a16:colId xmlns:a16="http://schemas.microsoft.com/office/drawing/2014/main" val="2689114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Key 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Milestones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68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Dec 15,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Consensus to post for public comment at IRPS monthly meeting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023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Dec 16,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Draft</a:t>
                      </a:r>
                      <a:r>
                        <a:rPr lang="en-US" sz="1600" baseline="0" dirty="0"/>
                        <a:t> out to </a:t>
                      </a:r>
                      <a:r>
                        <a:rPr lang="en-US" sz="1600" dirty="0"/>
                        <a:t>RSTC for review to</a:t>
                      </a:r>
                      <a:r>
                        <a:rPr lang="en-US" sz="1600" baseline="0" dirty="0"/>
                        <a:t> authorize </a:t>
                      </a:r>
                      <a:r>
                        <a:rPr lang="en-US" sz="1600" dirty="0"/>
                        <a:t>via email ballot posting for 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376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Feb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Incorporate 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4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Mar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RSTC final approval and publication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852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00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8C-AE79-D095-E0B8-4BE47603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G-PST/ESIG Webinar on UNIFI specs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6AB7B-1845-0FED-6EF1-8DC03DE01C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6084" y="1855789"/>
            <a:ext cx="4655361" cy="4435283"/>
          </a:xfrm>
        </p:spPr>
        <p:txBody>
          <a:bodyPr/>
          <a:lstStyle/>
          <a:p>
            <a:pPr marL="228600" indent="-228600">
              <a:lnSpc>
                <a:spcPct val="108000"/>
              </a:lnSpc>
              <a:buSzPct val="100000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upcoming </a:t>
            </a:r>
            <a:r>
              <a:rPr lang="en-US" dirty="0">
                <a:solidFill>
                  <a:srgbClr val="00539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G-PST/ESIG webinar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02/21/2023 Ben Kroposki (NREL) will cover the UNIFI specifications in more detail </a:t>
            </a:r>
          </a:p>
          <a:p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32037107-978A-A4BE-5085-98CBBD34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81" y="1696993"/>
            <a:ext cx="6361979" cy="48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4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E5B5-0EE2-5326-9CFE-F7C463C4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6238927" cy="1417320"/>
          </a:xfrm>
        </p:spPr>
        <p:txBody>
          <a:bodyPr/>
          <a:lstStyle/>
          <a:p>
            <a:r>
              <a:rPr lang="en-US" dirty="0"/>
              <a:t>ESIG Spring Technical Workshop, March 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A77C8-A8C1-E8B6-1065-DA275B49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10" b="23283"/>
          <a:stretch/>
        </p:blipFill>
        <p:spPr>
          <a:xfrm>
            <a:off x="7000927" y="0"/>
            <a:ext cx="5191073" cy="1732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87C06-635A-6B87-8AA1-52C516950F45}"/>
              </a:ext>
            </a:extLst>
          </p:cNvPr>
          <p:cNvSpPr txBox="1"/>
          <p:nvPr/>
        </p:nvSpPr>
        <p:spPr>
          <a:xfrm>
            <a:off x="258096" y="1740310"/>
            <a:ext cx="11614356" cy="473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Sessions of interest to ERCOT IBRTF:</a:t>
            </a:r>
          </a:p>
          <a:p>
            <a:pPr marL="285750" indent="-28575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>
                <a:srgbClr val="F15934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GFM Requirements and Specifications</a:t>
            </a:r>
          </a:p>
          <a:p>
            <a:pPr marL="742950" lvl="1" indent="-285750">
              <a:lnSpc>
                <a:spcPct val="108000"/>
              </a:lnSpc>
              <a:spcBef>
                <a:spcPts val="600"/>
              </a:spcBef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ENTSO-E Requirements for Generators 2.0 Including GFM Specifications, Mario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Ndreko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TenneT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(Germany)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GFM Batteries: A Unique Window of Opportunity, Julia Matevosyan, ESIG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UNIFI GFM Performance Requirements Deepak Ramasubramanian, EPRI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NG ESO GFM Specification Best Practice Application Guide, Nick Harvey, National Grid ESO (United Kingdom) </a:t>
            </a:r>
          </a:p>
          <a:p>
            <a:pPr marL="742950" lvl="1" indent="-285750">
              <a:lnSpc>
                <a:spcPct val="108000"/>
              </a:lnSpc>
              <a:spcAft>
                <a:spcPts val="600"/>
              </a:spcAft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AEMO Draft Grid Forming Specifications Nilesh Modi, Specialist, AEMO (Australia) </a:t>
            </a:r>
          </a:p>
          <a:p>
            <a:pPr marL="285750" indent="-28575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>
                <a:srgbClr val="F15934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IBR Studies and Tools </a:t>
            </a:r>
          </a:p>
          <a:p>
            <a:pPr marL="742950" lvl="1" indent="-285750">
              <a:lnSpc>
                <a:spcPct val="108000"/>
              </a:lnSpc>
              <a:spcBef>
                <a:spcPts val="600"/>
              </a:spcBef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Stability Screening Approaches for High IBR Systems, Matt Richwine, Telos Energy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19.5 Hz Oscillation 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Kaua’I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Island System Jin Tan, NREL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Performance Optimization for 100% Inverter-based Power Systems: Experiences from Hawai’i Island, Ulrich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Münz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Siemens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System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Strength Metrics,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 Green, Imperial College London (UK)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NERC EMT Modeling Guide, Alex Shattuck, NERC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72A90-6945-44CD-6229-6F3576D64C6D}"/>
              </a:ext>
            </a:extLst>
          </p:cNvPr>
          <p:cNvSpPr txBox="1"/>
          <p:nvPr/>
        </p:nvSpPr>
        <p:spPr>
          <a:xfrm>
            <a:off x="405580" y="6364380"/>
            <a:ext cx="114668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information and Registration here: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https://www.esig.energy/event/2023-spring-technical-workshop/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080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julia@esig.energy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2.xml><?xml version="1.0" encoding="utf-8"?>
<a:theme xmlns:a="http://schemas.openxmlformats.org/drawingml/2006/main" name="NERCTheme">
  <a:themeElements>
    <a:clrScheme name="Custom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4C81"/>
      </a:accent1>
      <a:accent2>
        <a:srgbClr val="5D85A9"/>
      </a:accent2>
      <a:accent3>
        <a:srgbClr val="FFFFFF"/>
      </a:accent3>
      <a:accent4>
        <a:srgbClr val="AFCDE3"/>
      </a:accent4>
      <a:accent5>
        <a:srgbClr val="D8D8D8"/>
      </a:accent5>
      <a:accent6>
        <a:srgbClr val="000000"/>
      </a:accent6>
      <a:hlink>
        <a:srgbClr val="0000FF"/>
      </a:hlink>
      <a:folHlink>
        <a:srgbClr val="6600CC"/>
      </a:folHlink>
    </a:clrScheme>
    <a:fontScheme name="Custom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RC PowerPoint" id="{F48A66DA-DEED-4C8E-AFCB-BD3D6F91B09F}" vid="{C4BDB77C-316B-4E0A-B04C-8A95D60324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ESIG Workshop GFM Presentation</Template>
  <TotalTime>29091</TotalTime>
  <Words>687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Adobe Garamond Pro</vt:lpstr>
      <vt:lpstr>Arial</vt:lpstr>
      <vt:lpstr>Calibri</vt:lpstr>
      <vt:lpstr>Century Gothic</vt:lpstr>
      <vt:lpstr>Courier New</vt:lpstr>
      <vt:lpstr>Lucida Grande</vt:lpstr>
      <vt:lpstr>Montserrat</vt:lpstr>
      <vt:lpstr>Montserrat Medium</vt:lpstr>
      <vt:lpstr>Montserrat SemiBold</vt:lpstr>
      <vt:lpstr>Source Sans Pro</vt:lpstr>
      <vt:lpstr>Tahoma</vt:lpstr>
      <vt:lpstr>Verdana</vt:lpstr>
      <vt:lpstr>Wingdings</vt:lpstr>
      <vt:lpstr>Office Theme</vt:lpstr>
      <vt:lpstr>NERCTheme</vt:lpstr>
      <vt:lpstr>ERCOT IBRTF: NERC and Other Industry Updates</vt:lpstr>
      <vt:lpstr>Agenda</vt:lpstr>
      <vt:lpstr>FERC NOPR E-2, Docket Number RM22-12-000</vt:lpstr>
      <vt:lpstr>Reliability Guideline: EMT Modeling and Simulation - in 2 parts  Vol. 1: EMT Model Requirements and Quality Control Enable TP, PC, GO obtain and verify high quality EMT models  - Modeling requirements - Model quality assessment - Screening for EMT study need - Assess ride-through capability and performance - Resourcing for EMT studies - Different flavors of EMT models  </vt:lpstr>
      <vt:lpstr>Vol 1 - Schedule</vt:lpstr>
      <vt:lpstr>Upcoming G-PST/ESIG Webinar on UNIFI specs</vt:lpstr>
      <vt:lpstr>ESIG Spring Technical Workshop, March 27-30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 Forming Technology in Energy Systems Integration</dc:title>
  <dc:creator>Julia Matevosyan</dc:creator>
  <cp:lastModifiedBy>Julia Matevosyan</cp:lastModifiedBy>
  <cp:revision>8</cp:revision>
  <cp:lastPrinted>2022-10-07T02:58:26Z</cp:lastPrinted>
  <dcterms:created xsi:type="dcterms:W3CDTF">2022-05-16T15:19:42Z</dcterms:created>
  <dcterms:modified xsi:type="dcterms:W3CDTF">2023-02-10T14:19:44Z</dcterms:modified>
</cp:coreProperties>
</file>