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1" r:id="rId7"/>
    <p:sldId id="309" r:id="rId8"/>
    <p:sldId id="310" r:id="rId9"/>
    <p:sldId id="313" r:id="rId10"/>
    <p:sldId id="312" r:id="rId11"/>
    <p:sldId id="31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90F599-AE80-41E6-A5DB-26DB540E224B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E1A3ED-0CC0-4A98-ADED-3397473C33B5}">
      <dgm:prSet phldrT="[Text]" custT="1"/>
      <dgm:spPr/>
      <dgm:t>
        <a:bodyPr/>
        <a:lstStyle/>
        <a:p>
          <a:r>
            <a:rPr lang="en-US" sz="1200" b="1" dirty="0"/>
            <a:t>Nodal Protocol Revision Request (Urgent status)</a:t>
          </a:r>
        </a:p>
      </dgm:t>
    </dgm:pt>
    <dgm:pt modelId="{4E0E5303-6B78-4540-B0C8-ADE118A966DE}" type="parTrans" cxnId="{3960BD59-6EE9-4314-8D9A-37DCF61D06E4}">
      <dgm:prSet/>
      <dgm:spPr/>
      <dgm:t>
        <a:bodyPr/>
        <a:lstStyle/>
        <a:p>
          <a:endParaRPr lang="en-US" sz="1800"/>
        </a:p>
      </dgm:t>
    </dgm:pt>
    <dgm:pt modelId="{A99E8DD0-DAF2-49DC-998B-02D8FAB1919B}" type="sibTrans" cxnId="{3960BD59-6EE9-4314-8D9A-37DCF61D06E4}">
      <dgm:prSet/>
      <dgm:spPr/>
      <dgm:t>
        <a:bodyPr/>
        <a:lstStyle/>
        <a:p>
          <a:endParaRPr lang="en-US" sz="1800"/>
        </a:p>
      </dgm:t>
    </dgm:pt>
    <dgm:pt modelId="{A94A6400-E623-40B2-A418-067B41DABE41}">
      <dgm:prSet phldrT="[Text]" custT="1"/>
      <dgm:spPr/>
      <dgm:t>
        <a:bodyPr/>
        <a:lstStyle/>
        <a:p>
          <a:r>
            <a:rPr lang="en-US" sz="1200" b="1" dirty="0"/>
            <a:t>TAC Consideration</a:t>
          </a:r>
        </a:p>
      </dgm:t>
    </dgm:pt>
    <dgm:pt modelId="{150CD872-92AE-46D4-ABBB-9D625D62A31D}" type="parTrans" cxnId="{EC14FCE3-0393-43C8-9759-1C8FADCD23D6}">
      <dgm:prSet/>
      <dgm:spPr/>
      <dgm:t>
        <a:bodyPr/>
        <a:lstStyle/>
        <a:p>
          <a:endParaRPr lang="en-US" sz="1800"/>
        </a:p>
      </dgm:t>
    </dgm:pt>
    <dgm:pt modelId="{240DFC13-C047-42F7-A7FD-5E8549C7FB61}" type="sibTrans" cxnId="{EC14FCE3-0393-43C8-9759-1C8FADCD23D6}">
      <dgm:prSet/>
      <dgm:spPr/>
      <dgm:t>
        <a:bodyPr/>
        <a:lstStyle/>
        <a:p>
          <a:endParaRPr lang="en-US" sz="1800"/>
        </a:p>
      </dgm:t>
    </dgm:pt>
    <dgm:pt modelId="{C2732CA3-D2AF-4A42-82EF-8FFED0A8DE1E}">
      <dgm:prSet custT="1"/>
      <dgm:spPr/>
      <dgm:t>
        <a:bodyPr/>
        <a:lstStyle/>
        <a:p>
          <a:r>
            <a:rPr lang="en-US" sz="1200" b="1" dirty="0"/>
            <a:t>PRS Urgency &amp; Language Consideration</a:t>
          </a:r>
        </a:p>
      </dgm:t>
    </dgm:pt>
    <dgm:pt modelId="{EB817A6A-0156-462A-AD59-5EF4CBDCFA21}" type="parTrans" cxnId="{832C3FD0-9CF9-4681-8785-21942F1D5AB0}">
      <dgm:prSet/>
      <dgm:spPr/>
      <dgm:t>
        <a:bodyPr/>
        <a:lstStyle/>
        <a:p>
          <a:endParaRPr lang="en-US" sz="1800"/>
        </a:p>
      </dgm:t>
    </dgm:pt>
    <dgm:pt modelId="{55E7C5C6-96D8-4992-A7A0-6A5A1F0E3FED}" type="sibTrans" cxnId="{832C3FD0-9CF9-4681-8785-21942F1D5AB0}">
      <dgm:prSet/>
      <dgm:spPr/>
      <dgm:t>
        <a:bodyPr/>
        <a:lstStyle/>
        <a:p>
          <a:endParaRPr lang="en-US" sz="1800"/>
        </a:p>
      </dgm:t>
    </dgm:pt>
    <dgm:pt modelId="{72E25014-AB55-4CEF-9B94-E4889079A564}">
      <dgm:prSet phldrT="[Text]" custT="1"/>
      <dgm:spPr/>
      <dgm:t>
        <a:bodyPr/>
        <a:lstStyle/>
        <a:p>
          <a:r>
            <a:rPr lang="en-US" sz="1200" b="1" dirty="0"/>
            <a:t>PUCT</a:t>
          </a:r>
        </a:p>
        <a:p>
          <a:r>
            <a:rPr lang="en-US" sz="1200" b="1" dirty="0"/>
            <a:t>Consideration</a:t>
          </a:r>
        </a:p>
      </dgm:t>
    </dgm:pt>
    <dgm:pt modelId="{CA7163C3-4361-4BE5-BDBE-5AF7EE340759}" type="parTrans" cxnId="{84593132-8ACC-4D64-B0A1-B8C6ABC11301}">
      <dgm:prSet/>
      <dgm:spPr/>
      <dgm:t>
        <a:bodyPr/>
        <a:lstStyle/>
        <a:p>
          <a:endParaRPr lang="en-US" sz="1800"/>
        </a:p>
      </dgm:t>
    </dgm:pt>
    <dgm:pt modelId="{092ACEBC-D527-4CC5-A594-00DF1F533FA0}" type="sibTrans" cxnId="{84593132-8ACC-4D64-B0A1-B8C6ABC11301}">
      <dgm:prSet/>
      <dgm:spPr/>
      <dgm:t>
        <a:bodyPr/>
        <a:lstStyle/>
        <a:p>
          <a:endParaRPr lang="en-US" sz="1800"/>
        </a:p>
      </dgm:t>
    </dgm:pt>
    <dgm:pt modelId="{92D63179-198F-4721-B9CB-B18B3ACFC632}">
      <dgm:prSet phldrT="[Text]" custT="1"/>
      <dgm:spPr/>
      <dgm:t>
        <a:bodyPr/>
        <a:lstStyle/>
        <a:p>
          <a:r>
            <a:rPr lang="en-US" sz="1200" b="1" dirty="0"/>
            <a:t>ERCOT Board Consideration</a:t>
          </a:r>
        </a:p>
      </dgm:t>
    </dgm:pt>
    <dgm:pt modelId="{4BF2E081-A8D1-40C2-B1DD-B318F14AD9B5}" type="parTrans" cxnId="{FD047289-90AC-41BB-9F7F-D29A6BD2E888}">
      <dgm:prSet/>
      <dgm:spPr/>
      <dgm:t>
        <a:bodyPr/>
        <a:lstStyle/>
        <a:p>
          <a:endParaRPr lang="en-US" sz="1800"/>
        </a:p>
      </dgm:t>
    </dgm:pt>
    <dgm:pt modelId="{98C5A3F4-A3B0-4BCC-8628-CBFF1B790B69}" type="sibTrans" cxnId="{FD047289-90AC-41BB-9F7F-D29A6BD2E888}">
      <dgm:prSet/>
      <dgm:spPr/>
      <dgm:t>
        <a:bodyPr/>
        <a:lstStyle/>
        <a:p>
          <a:endParaRPr lang="en-US" sz="1800"/>
        </a:p>
      </dgm:t>
    </dgm:pt>
    <dgm:pt modelId="{E1BC2C69-EA5E-43EF-BD09-EAA04109AE60}" type="pres">
      <dgm:prSet presAssocID="{B190F599-AE80-41E6-A5DB-26DB540E224B}" presName="CompostProcess" presStyleCnt="0">
        <dgm:presLayoutVars>
          <dgm:dir/>
          <dgm:resizeHandles val="exact"/>
        </dgm:presLayoutVars>
      </dgm:prSet>
      <dgm:spPr/>
    </dgm:pt>
    <dgm:pt modelId="{B856CDC9-EF9C-422E-936D-96964456C727}" type="pres">
      <dgm:prSet presAssocID="{B190F599-AE80-41E6-A5DB-26DB540E224B}" presName="arrow" presStyleLbl="bgShp" presStyleIdx="0" presStyleCnt="1" custLinFactNeighborX="-5971" custLinFactNeighborY="-16694"/>
      <dgm:spPr/>
    </dgm:pt>
    <dgm:pt modelId="{ECC12813-C6EF-40D2-8DD6-095CC2110C1C}" type="pres">
      <dgm:prSet presAssocID="{B190F599-AE80-41E6-A5DB-26DB540E224B}" presName="linearProcess" presStyleCnt="0"/>
      <dgm:spPr/>
    </dgm:pt>
    <dgm:pt modelId="{A8863E1C-129E-40CA-AF6E-63576751AC16}" type="pres">
      <dgm:prSet presAssocID="{12E1A3ED-0CC0-4A98-ADED-3397473C33B5}" presName="textNode" presStyleLbl="node1" presStyleIdx="0" presStyleCnt="5">
        <dgm:presLayoutVars>
          <dgm:bulletEnabled val="1"/>
        </dgm:presLayoutVars>
      </dgm:prSet>
      <dgm:spPr/>
    </dgm:pt>
    <dgm:pt modelId="{7BC00523-6E19-4953-A032-3CD8BB320CF7}" type="pres">
      <dgm:prSet presAssocID="{A99E8DD0-DAF2-49DC-998B-02D8FAB1919B}" presName="sibTrans" presStyleCnt="0"/>
      <dgm:spPr/>
    </dgm:pt>
    <dgm:pt modelId="{97CC1C76-4290-49CF-A1F0-4CC502850378}" type="pres">
      <dgm:prSet presAssocID="{C2732CA3-D2AF-4A42-82EF-8FFED0A8DE1E}" presName="textNode" presStyleLbl="node1" presStyleIdx="1" presStyleCnt="5">
        <dgm:presLayoutVars>
          <dgm:bulletEnabled val="1"/>
        </dgm:presLayoutVars>
      </dgm:prSet>
      <dgm:spPr/>
    </dgm:pt>
    <dgm:pt modelId="{18EEC23F-B56B-47AF-84C7-25C086D6C91F}" type="pres">
      <dgm:prSet presAssocID="{55E7C5C6-96D8-4992-A7A0-6A5A1F0E3FED}" presName="sibTrans" presStyleCnt="0"/>
      <dgm:spPr/>
    </dgm:pt>
    <dgm:pt modelId="{0698B2BC-3CF5-4C01-B7D7-95FC40E0DA6A}" type="pres">
      <dgm:prSet presAssocID="{A94A6400-E623-40B2-A418-067B41DABE41}" presName="textNode" presStyleLbl="node1" presStyleIdx="2" presStyleCnt="5">
        <dgm:presLayoutVars>
          <dgm:bulletEnabled val="1"/>
        </dgm:presLayoutVars>
      </dgm:prSet>
      <dgm:spPr/>
    </dgm:pt>
    <dgm:pt modelId="{A77DCDE1-CA5D-4C43-BCB8-4F29893D0117}" type="pres">
      <dgm:prSet presAssocID="{240DFC13-C047-42F7-A7FD-5E8549C7FB61}" presName="sibTrans" presStyleCnt="0"/>
      <dgm:spPr/>
    </dgm:pt>
    <dgm:pt modelId="{6A95243F-7B87-4029-866A-F33E1F97B55A}" type="pres">
      <dgm:prSet presAssocID="{92D63179-198F-4721-B9CB-B18B3ACFC632}" presName="textNode" presStyleLbl="node1" presStyleIdx="3" presStyleCnt="5">
        <dgm:presLayoutVars>
          <dgm:bulletEnabled val="1"/>
        </dgm:presLayoutVars>
      </dgm:prSet>
      <dgm:spPr/>
    </dgm:pt>
    <dgm:pt modelId="{60094AAA-7830-4CF1-9FE3-007016141E04}" type="pres">
      <dgm:prSet presAssocID="{98C5A3F4-A3B0-4BCC-8628-CBFF1B790B69}" presName="sibTrans" presStyleCnt="0"/>
      <dgm:spPr/>
    </dgm:pt>
    <dgm:pt modelId="{00225437-7A1B-49D5-A56A-53C9615A06F4}" type="pres">
      <dgm:prSet presAssocID="{72E25014-AB55-4CEF-9B94-E4889079A564}" presName="textNode" presStyleLbl="node1" presStyleIdx="4" presStyleCnt="5" custLinFactNeighborX="-18582" custLinFactNeighborY="-3312">
        <dgm:presLayoutVars>
          <dgm:bulletEnabled val="1"/>
        </dgm:presLayoutVars>
      </dgm:prSet>
      <dgm:spPr/>
    </dgm:pt>
  </dgm:ptLst>
  <dgm:cxnLst>
    <dgm:cxn modelId="{04CED503-7FDB-4DB4-A01F-F3908F290ACF}" type="presOf" srcId="{A94A6400-E623-40B2-A418-067B41DABE41}" destId="{0698B2BC-3CF5-4C01-B7D7-95FC40E0DA6A}" srcOrd="0" destOrd="0" presId="urn:microsoft.com/office/officeart/2005/8/layout/hProcess9"/>
    <dgm:cxn modelId="{B9431127-8345-4DBB-9670-D6018E42FCC4}" type="presOf" srcId="{B190F599-AE80-41E6-A5DB-26DB540E224B}" destId="{E1BC2C69-EA5E-43EF-BD09-EAA04109AE60}" srcOrd="0" destOrd="0" presId="urn:microsoft.com/office/officeart/2005/8/layout/hProcess9"/>
    <dgm:cxn modelId="{84593132-8ACC-4D64-B0A1-B8C6ABC11301}" srcId="{B190F599-AE80-41E6-A5DB-26DB540E224B}" destId="{72E25014-AB55-4CEF-9B94-E4889079A564}" srcOrd="4" destOrd="0" parTransId="{CA7163C3-4361-4BE5-BDBE-5AF7EE340759}" sibTransId="{092ACEBC-D527-4CC5-A594-00DF1F533FA0}"/>
    <dgm:cxn modelId="{9664CB51-EE6F-4943-850D-217A1588CC0F}" type="presOf" srcId="{12E1A3ED-0CC0-4A98-ADED-3397473C33B5}" destId="{A8863E1C-129E-40CA-AF6E-63576751AC16}" srcOrd="0" destOrd="0" presId="urn:microsoft.com/office/officeart/2005/8/layout/hProcess9"/>
    <dgm:cxn modelId="{3960BD59-6EE9-4314-8D9A-37DCF61D06E4}" srcId="{B190F599-AE80-41E6-A5DB-26DB540E224B}" destId="{12E1A3ED-0CC0-4A98-ADED-3397473C33B5}" srcOrd="0" destOrd="0" parTransId="{4E0E5303-6B78-4540-B0C8-ADE118A966DE}" sibTransId="{A99E8DD0-DAF2-49DC-998B-02D8FAB1919B}"/>
    <dgm:cxn modelId="{FD047289-90AC-41BB-9F7F-D29A6BD2E888}" srcId="{B190F599-AE80-41E6-A5DB-26DB540E224B}" destId="{92D63179-198F-4721-B9CB-B18B3ACFC632}" srcOrd="3" destOrd="0" parTransId="{4BF2E081-A8D1-40C2-B1DD-B318F14AD9B5}" sibTransId="{98C5A3F4-A3B0-4BCC-8628-CBFF1B790B69}"/>
    <dgm:cxn modelId="{DCBD21B1-29A8-42EF-8187-CE9F17A4F81E}" type="presOf" srcId="{92D63179-198F-4721-B9CB-B18B3ACFC632}" destId="{6A95243F-7B87-4029-866A-F33E1F97B55A}" srcOrd="0" destOrd="0" presId="urn:microsoft.com/office/officeart/2005/8/layout/hProcess9"/>
    <dgm:cxn modelId="{6E1162C4-E304-44C2-8ED0-F0018DA0AAF1}" type="presOf" srcId="{72E25014-AB55-4CEF-9B94-E4889079A564}" destId="{00225437-7A1B-49D5-A56A-53C9615A06F4}" srcOrd="0" destOrd="0" presId="urn:microsoft.com/office/officeart/2005/8/layout/hProcess9"/>
    <dgm:cxn modelId="{832C3FD0-9CF9-4681-8785-21942F1D5AB0}" srcId="{B190F599-AE80-41E6-A5DB-26DB540E224B}" destId="{C2732CA3-D2AF-4A42-82EF-8FFED0A8DE1E}" srcOrd="1" destOrd="0" parTransId="{EB817A6A-0156-462A-AD59-5EF4CBDCFA21}" sibTransId="{55E7C5C6-96D8-4992-A7A0-6A5A1F0E3FED}"/>
    <dgm:cxn modelId="{EC14FCE3-0393-43C8-9759-1C8FADCD23D6}" srcId="{B190F599-AE80-41E6-A5DB-26DB540E224B}" destId="{A94A6400-E623-40B2-A418-067B41DABE41}" srcOrd="2" destOrd="0" parTransId="{150CD872-92AE-46D4-ABBB-9D625D62A31D}" sibTransId="{240DFC13-C047-42F7-A7FD-5E8549C7FB61}"/>
    <dgm:cxn modelId="{E827EFF1-65AE-48DD-9949-1E11DEE7AB62}" type="presOf" srcId="{C2732CA3-D2AF-4A42-82EF-8FFED0A8DE1E}" destId="{97CC1C76-4290-49CF-A1F0-4CC502850378}" srcOrd="0" destOrd="0" presId="urn:microsoft.com/office/officeart/2005/8/layout/hProcess9"/>
    <dgm:cxn modelId="{347C4DE6-6162-4552-BA39-3AB19532FE0D}" type="presParOf" srcId="{E1BC2C69-EA5E-43EF-BD09-EAA04109AE60}" destId="{B856CDC9-EF9C-422E-936D-96964456C727}" srcOrd="0" destOrd="0" presId="urn:microsoft.com/office/officeart/2005/8/layout/hProcess9"/>
    <dgm:cxn modelId="{76B95BD5-AAB7-40D6-B2AF-BEC88C87F59D}" type="presParOf" srcId="{E1BC2C69-EA5E-43EF-BD09-EAA04109AE60}" destId="{ECC12813-C6EF-40D2-8DD6-095CC2110C1C}" srcOrd="1" destOrd="0" presId="urn:microsoft.com/office/officeart/2005/8/layout/hProcess9"/>
    <dgm:cxn modelId="{B6A2DCED-BCC4-4E0A-894E-DBDA5328BBE0}" type="presParOf" srcId="{ECC12813-C6EF-40D2-8DD6-095CC2110C1C}" destId="{A8863E1C-129E-40CA-AF6E-63576751AC16}" srcOrd="0" destOrd="0" presId="urn:microsoft.com/office/officeart/2005/8/layout/hProcess9"/>
    <dgm:cxn modelId="{B2803E9A-ADD7-4DEB-BB1D-E02E40554C60}" type="presParOf" srcId="{ECC12813-C6EF-40D2-8DD6-095CC2110C1C}" destId="{7BC00523-6E19-4953-A032-3CD8BB320CF7}" srcOrd="1" destOrd="0" presId="urn:microsoft.com/office/officeart/2005/8/layout/hProcess9"/>
    <dgm:cxn modelId="{24564315-C2E9-4111-B7F5-D80B48CCB985}" type="presParOf" srcId="{ECC12813-C6EF-40D2-8DD6-095CC2110C1C}" destId="{97CC1C76-4290-49CF-A1F0-4CC502850378}" srcOrd="2" destOrd="0" presId="urn:microsoft.com/office/officeart/2005/8/layout/hProcess9"/>
    <dgm:cxn modelId="{47387379-ED13-4F33-AD1F-7E6802B44801}" type="presParOf" srcId="{ECC12813-C6EF-40D2-8DD6-095CC2110C1C}" destId="{18EEC23F-B56B-47AF-84C7-25C086D6C91F}" srcOrd="3" destOrd="0" presId="urn:microsoft.com/office/officeart/2005/8/layout/hProcess9"/>
    <dgm:cxn modelId="{55FD9448-0F3B-4D36-A87D-6B196F6B44B5}" type="presParOf" srcId="{ECC12813-C6EF-40D2-8DD6-095CC2110C1C}" destId="{0698B2BC-3CF5-4C01-B7D7-95FC40E0DA6A}" srcOrd="4" destOrd="0" presId="urn:microsoft.com/office/officeart/2005/8/layout/hProcess9"/>
    <dgm:cxn modelId="{684472CF-177B-4912-84AF-1449E1ADA307}" type="presParOf" srcId="{ECC12813-C6EF-40D2-8DD6-095CC2110C1C}" destId="{A77DCDE1-CA5D-4C43-BCB8-4F29893D0117}" srcOrd="5" destOrd="0" presId="urn:microsoft.com/office/officeart/2005/8/layout/hProcess9"/>
    <dgm:cxn modelId="{2861E6F9-C79D-41C2-BD6C-9AD5613F7A1D}" type="presParOf" srcId="{ECC12813-C6EF-40D2-8DD6-095CC2110C1C}" destId="{6A95243F-7B87-4029-866A-F33E1F97B55A}" srcOrd="6" destOrd="0" presId="urn:microsoft.com/office/officeart/2005/8/layout/hProcess9"/>
    <dgm:cxn modelId="{F5045F50-6469-4CB5-A4CD-D06A34FC2792}" type="presParOf" srcId="{ECC12813-C6EF-40D2-8DD6-095CC2110C1C}" destId="{60094AAA-7830-4CF1-9FE3-007016141E04}" srcOrd="7" destOrd="0" presId="urn:microsoft.com/office/officeart/2005/8/layout/hProcess9"/>
    <dgm:cxn modelId="{BAF71272-2CBF-4E28-A4B8-49D9DC76E7BA}" type="presParOf" srcId="{ECC12813-C6EF-40D2-8DD6-095CC2110C1C}" destId="{00225437-7A1B-49D5-A56A-53C9615A06F4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90F599-AE80-41E6-A5DB-26DB540E224B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E1A3ED-0CC0-4A98-ADED-3397473C33B5}">
      <dgm:prSet phldrT="[Text]"/>
      <dgm:spPr/>
      <dgm:t>
        <a:bodyPr/>
        <a:lstStyle/>
        <a:p>
          <a:r>
            <a:rPr lang="en-US" b="1" dirty="0"/>
            <a:t>Nodal Protocol Revision Request (Priority Status)</a:t>
          </a:r>
        </a:p>
      </dgm:t>
    </dgm:pt>
    <dgm:pt modelId="{4E0E5303-6B78-4540-B0C8-ADE118A966DE}" type="parTrans" cxnId="{3960BD59-6EE9-4314-8D9A-37DCF61D06E4}">
      <dgm:prSet/>
      <dgm:spPr/>
      <dgm:t>
        <a:bodyPr/>
        <a:lstStyle/>
        <a:p>
          <a:endParaRPr lang="en-US"/>
        </a:p>
      </dgm:t>
    </dgm:pt>
    <dgm:pt modelId="{A99E8DD0-DAF2-49DC-998B-02D8FAB1919B}" type="sibTrans" cxnId="{3960BD59-6EE9-4314-8D9A-37DCF61D06E4}">
      <dgm:prSet/>
      <dgm:spPr/>
      <dgm:t>
        <a:bodyPr/>
        <a:lstStyle/>
        <a:p>
          <a:endParaRPr lang="en-US"/>
        </a:p>
      </dgm:t>
    </dgm:pt>
    <dgm:pt modelId="{A94A6400-E623-40B2-A418-067B41DABE41}">
      <dgm:prSet phldrT="[Text]"/>
      <dgm:spPr/>
      <dgm:t>
        <a:bodyPr/>
        <a:lstStyle/>
        <a:p>
          <a:r>
            <a:rPr lang="en-US" b="1" dirty="0"/>
            <a:t>ERCOT Board Consideration</a:t>
          </a:r>
        </a:p>
      </dgm:t>
    </dgm:pt>
    <dgm:pt modelId="{150CD872-92AE-46D4-ABBB-9D625D62A31D}" type="parTrans" cxnId="{EC14FCE3-0393-43C8-9759-1C8FADCD23D6}">
      <dgm:prSet/>
      <dgm:spPr/>
      <dgm:t>
        <a:bodyPr/>
        <a:lstStyle/>
        <a:p>
          <a:endParaRPr lang="en-US"/>
        </a:p>
      </dgm:t>
    </dgm:pt>
    <dgm:pt modelId="{240DFC13-C047-42F7-A7FD-5E8549C7FB61}" type="sibTrans" cxnId="{EC14FCE3-0393-43C8-9759-1C8FADCD23D6}">
      <dgm:prSet/>
      <dgm:spPr/>
      <dgm:t>
        <a:bodyPr/>
        <a:lstStyle/>
        <a:p>
          <a:endParaRPr lang="en-US"/>
        </a:p>
      </dgm:t>
    </dgm:pt>
    <dgm:pt modelId="{C2732CA3-D2AF-4A42-82EF-8FFED0A8DE1E}">
      <dgm:prSet/>
      <dgm:spPr/>
      <dgm:t>
        <a:bodyPr/>
        <a:lstStyle/>
        <a:p>
          <a:r>
            <a:rPr lang="en-US" b="1" dirty="0"/>
            <a:t>TAC Language Consideration</a:t>
          </a:r>
        </a:p>
      </dgm:t>
    </dgm:pt>
    <dgm:pt modelId="{EB817A6A-0156-462A-AD59-5EF4CBDCFA21}" type="parTrans" cxnId="{832C3FD0-9CF9-4681-8785-21942F1D5AB0}">
      <dgm:prSet/>
      <dgm:spPr/>
      <dgm:t>
        <a:bodyPr/>
        <a:lstStyle/>
        <a:p>
          <a:endParaRPr lang="en-US"/>
        </a:p>
      </dgm:t>
    </dgm:pt>
    <dgm:pt modelId="{55E7C5C6-96D8-4992-A7A0-6A5A1F0E3FED}" type="sibTrans" cxnId="{832C3FD0-9CF9-4681-8785-21942F1D5AB0}">
      <dgm:prSet/>
      <dgm:spPr/>
      <dgm:t>
        <a:bodyPr/>
        <a:lstStyle/>
        <a:p>
          <a:endParaRPr lang="en-US"/>
        </a:p>
      </dgm:t>
    </dgm:pt>
    <dgm:pt modelId="{72E25014-AB55-4CEF-9B94-E4889079A564}">
      <dgm:prSet phldrT="[Text]"/>
      <dgm:spPr/>
      <dgm:t>
        <a:bodyPr/>
        <a:lstStyle/>
        <a:p>
          <a:r>
            <a:rPr lang="en-US" b="1" dirty="0"/>
            <a:t>PUCT Consideration</a:t>
          </a:r>
        </a:p>
      </dgm:t>
    </dgm:pt>
    <dgm:pt modelId="{CA7163C3-4361-4BE5-BDBE-5AF7EE340759}" type="parTrans" cxnId="{84593132-8ACC-4D64-B0A1-B8C6ABC11301}">
      <dgm:prSet/>
      <dgm:spPr/>
      <dgm:t>
        <a:bodyPr/>
        <a:lstStyle/>
        <a:p>
          <a:endParaRPr lang="en-US"/>
        </a:p>
      </dgm:t>
    </dgm:pt>
    <dgm:pt modelId="{092ACEBC-D527-4CC5-A594-00DF1F533FA0}" type="sibTrans" cxnId="{84593132-8ACC-4D64-B0A1-B8C6ABC11301}">
      <dgm:prSet/>
      <dgm:spPr/>
      <dgm:t>
        <a:bodyPr/>
        <a:lstStyle/>
        <a:p>
          <a:endParaRPr lang="en-US"/>
        </a:p>
      </dgm:t>
    </dgm:pt>
    <dgm:pt modelId="{E1BC2C69-EA5E-43EF-BD09-EAA04109AE60}" type="pres">
      <dgm:prSet presAssocID="{B190F599-AE80-41E6-A5DB-26DB540E224B}" presName="CompostProcess" presStyleCnt="0">
        <dgm:presLayoutVars>
          <dgm:dir/>
          <dgm:resizeHandles val="exact"/>
        </dgm:presLayoutVars>
      </dgm:prSet>
      <dgm:spPr/>
    </dgm:pt>
    <dgm:pt modelId="{B856CDC9-EF9C-422E-936D-96964456C727}" type="pres">
      <dgm:prSet presAssocID="{B190F599-AE80-41E6-A5DB-26DB540E224B}" presName="arrow" presStyleLbl="bgShp" presStyleIdx="0" presStyleCnt="1" custLinFactNeighborX="-5971" custLinFactNeighborY="-16694"/>
      <dgm:spPr/>
    </dgm:pt>
    <dgm:pt modelId="{ECC12813-C6EF-40D2-8DD6-095CC2110C1C}" type="pres">
      <dgm:prSet presAssocID="{B190F599-AE80-41E6-A5DB-26DB540E224B}" presName="linearProcess" presStyleCnt="0"/>
      <dgm:spPr/>
    </dgm:pt>
    <dgm:pt modelId="{A8863E1C-129E-40CA-AF6E-63576751AC16}" type="pres">
      <dgm:prSet presAssocID="{12E1A3ED-0CC0-4A98-ADED-3397473C33B5}" presName="textNode" presStyleLbl="node1" presStyleIdx="0" presStyleCnt="4">
        <dgm:presLayoutVars>
          <dgm:bulletEnabled val="1"/>
        </dgm:presLayoutVars>
      </dgm:prSet>
      <dgm:spPr/>
    </dgm:pt>
    <dgm:pt modelId="{7BC00523-6E19-4953-A032-3CD8BB320CF7}" type="pres">
      <dgm:prSet presAssocID="{A99E8DD0-DAF2-49DC-998B-02D8FAB1919B}" presName="sibTrans" presStyleCnt="0"/>
      <dgm:spPr/>
    </dgm:pt>
    <dgm:pt modelId="{97CC1C76-4290-49CF-A1F0-4CC502850378}" type="pres">
      <dgm:prSet presAssocID="{C2732CA3-D2AF-4A42-82EF-8FFED0A8DE1E}" presName="textNode" presStyleLbl="node1" presStyleIdx="1" presStyleCnt="4">
        <dgm:presLayoutVars>
          <dgm:bulletEnabled val="1"/>
        </dgm:presLayoutVars>
      </dgm:prSet>
      <dgm:spPr/>
    </dgm:pt>
    <dgm:pt modelId="{18EEC23F-B56B-47AF-84C7-25C086D6C91F}" type="pres">
      <dgm:prSet presAssocID="{55E7C5C6-96D8-4992-A7A0-6A5A1F0E3FED}" presName="sibTrans" presStyleCnt="0"/>
      <dgm:spPr/>
    </dgm:pt>
    <dgm:pt modelId="{0698B2BC-3CF5-4C01-B7D7-95FC40E0DA6A}" type="pres">
      <dgm:prSet presAssocID="{A94A6400-E623-40B2-A418-067B41DABE41}" presName="textNode" presStyleLbl="node1" presStyleIdx="2" presStyleCnt="4">
        <dgm:presLayoutVars>
          <dgm:bulletEnabled val="1"/>
        </dgm:presLayoutVars>
      </dgm:prSet>
      <dgm:spPr/>
    </dgm:pt>
    <dgm:pt modelId="{A77DCDE1-CA5D-4C43-BCB8-4F29893D0117}" type="pres">
      <dgm:prSet presAssocID="{240DFC13-C047-42F7-A7FD-5E8549C7FB61}" presName="sibTrans" presStyleCnt="0"/>
      <dgm:spPr/>
    </dgm:pt>
    <dgm:pt modelId="{00225437-7A1B-49D5-A56A-53C9615A06F4}" type="pres">
      <dgm:prSet presAssocID="{72E25014-AB55-4CEF-9B94-E4889079A564}" presName="textNode" presStyleLbl="node1" presStyleIdx="3" presStyleCnt="4" custLinFactNeighborX="26902" custLinFactNeighborY="-828">
        <dgm:presLayoutVars>
          <dgm:bulletEnabled val="1"/>
        </dgm:presLayoutVars>
      </dgm:prSet>
      <dgm:spPr/>
    </dgm:pt>
  </dgm:ptLst>
  <dgm:cxnLst>
    <dgm:cxn modelId="{04CED503-7FDB-4DB4-A01F-F3908F290ACF}" type="presOf" srcId="{A94A6400-E623-40B2-A418-067B41DABE41}" destId="{0698B2BC-3CF5-4C01-B7D7-95FC40E0DA6A}" srcOrd="0" destOrd="0" presId="urn:microsoft.com/office/officeart/2005/8/layout/hProcess9"/>
    <dgm:cxn modelId="{B9431127-8345-4DBB-9670-D6018E42FCC4}" type="presOf" srcId="{B190F599-AE80-41E6-A5DB-26DB540E224B}" destId="{E1BC2C69-EA5E-43EF-BD09-EAA04109AE60}" srcOrd="0" destOrd="0" presId="urn:microsoft.com/office/officeart/2005/8/layout/hProcess9"/>
    <dgm:cxn modelId="{84593132-8ACC-4D64-B0A1-B8C6ABC11301}" srcId="{B190F599-AE80-41E6-A5DB-26DB540E224B}" destId="{72E25014-AB55-4CEF-9B94-E4889079A564}" srcOrd="3" destOrd="0" parTransId="{CA7163C3-4361-4BE5-BDBE-5AF7EE340759}" sibTransId="{092ACEBC-D527-4CC5-A594-00DF1F533FA0}"/>
    <dgm:cxn modelId="{9664CB51-EE6F-4943-850D-217A1588CC0F}" type="presOf" srcId="{12E1A3ED-0CC0-4A98-ADED-3397473C33B5}" destId="{A8863E1C-129E-40CA-AF6E-63576751AC16}" srcOrd="0" destOrd="0" presId="urn:microsoft.com/office/officeart/2005/8/layout/hProcess9"/>
    <dgm:cxn modelId="{3960BD59-6EE9-4314-8D9A-37DCF61D06E4}" srcId="{B190F599-AE80-41E6-A5DB-26DB540E224B}" destId="{12E1A3ED-0CC0-4A98-ADED-3397473C33B5}" srcOrd="0" destOrd="0" parTransId="{4E0E5303-6B78-4540-B0C8-ADE118A966DE}" sibTransId="{A99E8DD0-DAF2-49DC-998B-02D8FAB1919B}"/>
    <dgm:cxn modelId="{6E1162C4-E304-44C2-8ED0-F0018DA0AAF1}" type="presOf" srcId="{72E25014-AB55-4CEF-9B94-E4889079A564}" destId="{00225437-7A1B-49D5-A56A-53C9615A06F4}" srcOrd="0" destOrd="0" presId="urn:microsoft.com/office/officeart/2005/8/layout/hProcess9"/>
    <dgm:cxn modelId="{832C3FD0-9CF9-4681-8785-21942F1D5AB0}" srcId="{B190F599-AE80-41E6-A5DB-26DB540E224B}" destId="{C2732CA3-D2AF-4A42-82EF-8FFED0A8DE1E}" srcOrd="1" destOrd="0" parTransId="{EB817A6A-0156-462A-AD59-5EF4CBDCFA21}" sibTransId="{55E7C5C6-96D8-4992-A7A0-6A5A1F0E3FED}"/>
    <dgm:cxn modelId="{EC14FCE3-0393-43C8-9759-1C8FADCD23D6}" srcId="{B190F599-AE80-41E6-A5DB-26DB540E224B}" destId="{A94A6400-E623-40B2-A418-067B41DABE41}" srcOrd="2" destOrd="0" parTransId="{150CD872-92AE-46D4-ABBB-9D625D62A31D}" sibTransId="{240DFC13-C047-42F7-A7FD-5E8549C7FB61}"/>
    <dgm:cxn modelId="{E827EFF1-65AE-48DD-9949-1E11DEE7AB62}" type="presOf" srcId="{C2732CA3-D2AF-4A42-82EF-8FFED0A8DE1E}" destId="{97CC1C76-4290-49CF-A1F0-4CC502850378}" srcOrd="0" destOrd="0" presId="urn:microsoft.com/office/officeart/2005/8/layout/hProcess9"/>
    <dgm:cxn modelId="{347C4DE6-6162-4552-BA39-3AB19532FE0D}" type="presParOf" srcId="{E1BC2C69-EA5E-43EF-BD09-EAA04109AE60}" destId="{B856CDC9-EF9C-422E-936D-96964456C727}" srcOrd="0" destOrd="0" presId="urn:microsoft.com/office/officeart/2005/8/layout/hProcess9"/>
    <dgm:cxn modelId="{76B95BD5-AAB7-40D6-B2AF-BEC88C87F59D}" type="presParOf" srcId="{E1BC2C69-EA5E-43EF-BD09-EAA04109AE60}" destId="{ECC12813-C6EF-40D2-8DD6-095CC2110C1C}" srcOrd="1" destOrd="0" presId="urn:microsoft.com/office/officeart/2005/8/layout/hProcess9"/>
    <dgm:cxn modelId="{B6A2DCED-BCC4-4E0A-894E-DBDA5328BBE0}" type="presParOf" srcId="{ECC12813-C6EF-40D2-8DD6-095CC2110C1C}" destId="{A8863E1C-129E-40CA-AF6E-63576751AC16}" srcOrd="0" destOrd="0" presId="urn:microsoft.com/office/officeart/2005/8/layout/hProcess9"/>
    <dgm:cxn modelId="{B2803E9A-ADD7-4DEB-BB1D-E02E40554C60}" type="presParOf" srcId="{ECC12813-C6EF-40D2-8DD6-095CC2110C1C}" destId="{7BC00523-6E19-4953-A032-3CD8BB320CF7}" srcOrd="1" destOrd="0" presId="urn:microsoft.com/office/officeart/2005/8/layout/hProcess9"/>
    <dgm:cxn modelId="{24564315-C2E9-4111-B7F5-D80B48CCB985}" type="presParOf" srcId="{ECC12813-C6EF-40D2-8DD6-095CC2110C1C}" destId="{97CC1C76-4290-49CF-A1F0-4CC502850378}" srcOrd="2" destOrd="0" presId="urn:microsoft.com/office/officeart/2005/8/layout/hProcess9"/>
    <dgm:cxn modelId="{47387379-ED13-4F33-AD1F-7E6802B44801}" type="presParOf" srcId="{ECC12813-C6EF-40D2-8DD6-095CC2110C1C}" destId="{18EEC23F-B56B-47AF-84C7-25C086D6C91F}" srcOrd="3" destOrd="0" presId="urn:microsoft.com/office/officeart/2005/8/layout/hProcess9"/>
    <dgm:cxn modelId="{55FD9448-0F3B-4D36-A87D-6B196F6B44B5}" type="presParOf" srcId="{ECC12813-C6EF-40D2-8DD6-095CC2110C1C}" destId="{0698B2BC-3CF5-4C01-B7D7-95FC40E0DA6A}" srcOrd="4" destOrd="0" presId="urn:microsoft.com/office/officeart/2005/8/layout/hProcess9"/>
    <dgm:cxn modelId="{684472CF-177B-4912-84AF-1449E1ADA307}" type="presParOf" srcId="{ECC12813-C6EF-40D2-8DD6-095CC2110C1C}" destId="{A77DCDE1-CA5D-4C43-BCB8-4F29893D0117}" srcOrd="5" destOrd="0" presId="urn:microsoft.com/office/officeart/2005/8/layout/hProcess9"/>
    <dgm:cxn modelId="{BAF71272-2CBF-4E28-A4B8-49D9DC76E7BA}" type="presParOf" srcId="{ECC12813-C6EF-40D2-8DD6-095CC2110C1C}" destId="{00225437-7A1B-49D5-A56A-53C9615A06F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6CDC9-EF9C-422E-936D-96964456C727}">
      <dsp:nvSpPr>
        <dsp:cNvPr id="0" name=""/>
        <dsp:cNvSpPr/>
      </dsp:nvSpPr>
      <dsp:spPr>
        <a:xfrm>
          <a:off x="178580" y="0"/>
          <a:ext cx="6260425" cy="191148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863E1C-129E-40CA-AF6E-63576751AC16}">
      <dsp:nvSpPr>
        <dsp:cNvPr id="0" name=""/>
        <dsp:cNvSpPr/>
      </dsp:nvSpPr>
      <dsp:spPr>
        <a:xfrm>
          <a:off x="2157" y="573445"/>
          <a:ext cx="1298980" cy="76459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Nodal Protocol Revision Request (Urgent status)</a:t>
          </a:r>
        </a:p>
      </dsp:txBody>
      <dsp:txXfrm>
        <a:off x="39481" y="610769"/>
        <a:ext cx="1224332" cy="689946"/>
      </dsp:txXfrm>
    </dsp:sp>
    <dsp:sp modelId="{97CC1C76-4290-49CF-A1F0-4CC502850378}">
      <dsp:nvSpPr>
        <dsp:cNvPr id="0" name=""/>
        <dsp:cNvSpPr/>
      </dsp:nvSpPr>
      <dsp:spPr>
        <a:xfrm>
          <a:off x="1517635" y="573445"/>
          <a:ext cx="1298980" cy="764594"/>
        </a:xfrm>
        <a:prstGeom prst="roundRect">
          <a:avLst/>
        </a:prstGeom>
        <a:gradFill rotWithShape="0">
          <a:gsLst>
            <a:gs pos="0">
              <a:schemeClr val="accent2">
                <a:hueOff val="-830492"/>
                <a:satOff val="14691"/>
                <a:lumOff val="2108"/>
                <a:alphaOff val="0"/>
                <a:shade val="51000"/>
                <a:satMod val="130000"/>
              </a:schemeClr>
            </a:gs>
            <a:gs pos="80000">
              <a:schemeClr val="accent2">
                <a:hueOff val="-830492"/>
                <a:satOff val="14691"/>
                <a:lumOff val="2108"/>
                <a:alphaOff val="0"/>
                <a:shade val="93000"/>
                <a:satMod val="130000"/>
              </a:schemeClr>
            </a:gs>
            <a:gs pos="100000">
              <a:schemeClr val="accent2">
                <a:hueOff val="-830492"/>
                <a:satOff val="14691"/>
                <a:lumOff val="21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PRS Urgency &amp; Language Consideration</a:t>
          </a:r>
        </a:p>
      </dsp:txBody>
      <dsp:txXfrm>
        <a:off x="1554959" y="610769"/>
        <a:ext cx="1224332" cy="689946"/>
      </dsp:txXfrm>
    </dsp:sp>
    <dsp:sp modelId="{0698B2BC-3CF5-4C01-B7D7-95FC40E0DA6A}">
      <dsp:nvSpPr>
        <dsp:cNvPr id="0" name=""/>
        <dsp:cNvSpPr/>
      </dsp:nvSpPr>
      <dsp:spPr>
        <a:xfrm>
          <a:off x="3033112" y="573445"/>
          <a:ext cx="1298980" cy="764594"/>
        </a:xfrm>
        <a:prstGeom prst="roundRect">
          <a:avLst/>
        </a:prstGeom>
        <a:gradFill rotWithShape="0">
          <a:gsLst>
            <a:gs pos="0">
              <a:schemeClr val="accent2">
                <a:hueOff val="-1660984"/>
                <a:satOff val="29382"/>
                <a:lumOff val="4215"/>
                <a:alphaOff val="0"/>
                <a:shade val="51000"/>
                <a:satMod val="130000"/>
              </a:schemeClr>
            </a:gs>
            <a:gs pos="80000">
              <a:schemeClr val="accent2">
                <a:hueOff val="-1660984"/>
                <a:satOff val="29382"/>
                <a:lumOff val="4215"/>
                <a:alphaOff val="0"/>
                <a:shade val="93000"/>
                <a:satMod val="130000"/>
              </a:schemeClr>
            </a:gs>
            <a:gs pos="100000">
              <a:schemeClr val="accent2">
                <a:hueOff val="-1660984"/>
                <a:satOff val="29382"/>
                <a:lumOff val="42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TAC Consideration</a:t>
          </a:r>
        </a:p>
      </dsp:txBody>
      <dsp:txXfrm>
        <a:off x="3070436" y="610769"/>
        <a:ext cx="1224332" cy="689946"/>
      </dsp:txXfrm>
    </dsp:sp>
    <dsp:sp modelId="{6A95243F-7B87-4029-866A-F33E1F97B55A}">
      <dsp:nvSpPr>
        <dsp:cNvPr id="0" name=""/>
        <dsp:cNvSpPr/>
      </dsp:nvSpPr>
      <dsp:spPr>
        <a:xfrm>
          <a:off x="4548590" y="573445"/>
          <a:ext cx="1298980" cy="764594"/>
        </a:xfrm>
        <a:prstGeom prst="roundRect">
          <a:avLst/>
        </a:prstGeom>
        <a:gradFill rotWithShape="0">
          <a:gsLst>
            <a:gs pos="0">
              <a:schemeClr val="accent2">
                <a:hueOff val="-2491476"/>
                <a:satOff val="44073"/>
                <a:lumOff val="6323"/>
                <a:alphaOff val="0"/>
                <a:shade val="51000"/>
                <a:satMod val="130000"/>
              </a:schemeClr>
            </a:gs>
            <a:gs pos="80000">
              <a:schemeClr val="accent2">
                <a:hueOff val="-2491476"/>
                <a:satOff val="44073"/>
                <a:lumOff val="6323"/>
                <a:alphaOff val="0"/>
                <a:shade val="93000"/>
                <a:satMod val="130000"/>
              </a:schemeClr>
            </a:gs>
            <a:gs pos="100000">
              <a:schemeClr val="accent2">
                <a:hueOff val="-2491476"/>
                <a:satOff val="44073"/>
                <a:lumOff val="63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ERCOT Board Consideration</a:t>
          </a:r>
        </a:p>
      </dsp:txBody>
      <dsp:txXfrm>
        <a:off x="4585914" y="610769"/>
        <a:ext cx="1224332" cy="689946"/>
      </dsp:txXfrm>
    </dsp:sp>
    <dsp:sp modelId="{00225437-7A1B-49D5-A56A-53C9615A06F4}">
      <dsp:nvSpPr>
        <dsp:cNvPr id="0" name=""/>
        <dsp:cNvSpPr/>
      </dsp:nvSpPr>
      <dsp:spPr>
        <a:xfrm>
          <a:off x="6023838" y="548122"/>
          <a:ext cx="1298980" cy="764594"/>
        </a:xfrm>
        <a:prstGeom prst="roundRect">
          <a:avLst/>
        </a:prstGeom>
        <a:gradFill rotWithShape="0">
          <a:gsLst>
            <a:gs pos="0">
              <a:schemeClr val="accent2">
                <a:hueOff val="-3321968"/>
                <a:satOff val="58764"/>
                <a:lumOff val="8431"/>
                <a:alphaOff val="0"/>
                <a:shade val="51000"/>
                <a:satMod val="130000"/>
              </a:schemeClr>
            </a:gs>
            <a:gs pos="80000">
              <a:schemeClr val="accent2">
                <a:hueOff val="-3321968"/>
                <a:satOff val="58764"/>
                <a:lumOff val="8431"/>
                <a:alphaOff val="0"/>
                <a:shade val="93000"/>
                <a:satMod val="130000"/>
              </a:schemeClr>
            </a:gs>
            <a:gs pos="100000">
              <a:schemeClr val="accent2">
                <a:hueOff val="-3321968"/>
                <a:satOff val="58764"/>
                <a:lumOff val="8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PUCT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Consideration</a:t>
          </a:r>
        </a:p>
      </dsp:txBody>
      <dsp:txXfrm>
        <a:off x="6061162" y="585446"/>
        <a:ext cx="1224332" cy="6899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6CDC9-EF9C-422E-936D-96964456C727}">
      <dsp:nvSpPr>
        <dsp:cNvPr id="0" name=""/>
        <dsp:cNvSpPr/>
      </dsp:nvSpPr>
      <dsp:spPr>
        <a:xfrm>
          <a:off x="147328" y="0"/>
          <a:ext cx="5164854" cy="189987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863E1C-129E-40CA-AF6E-63576751AC16}">
      <dsp:nvSpPr>
        <dsp:cNvPr id="0" name=""/>
        <dsp:cNvSpPr/>
      </dsp:nvSpPr>
      <dsp:spPr>
        <a:xfrm>
          <a:off x="3041" y="569962"/>
          <a:ext cx="1462702" cy="7599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Nodal Protocol Revision Request (Priority Status)</a:t>
          </a:r>
        </a:p>
      </dsp:txBody>
      <dsp:txXfrm>
        <a:off x="40139" y="607060"/>
        <a:ext cx="1388506" cy="685754"/>
      </dsp:txXfrm>
    </dsp:sp>
    <dsp:sp modelId="{97CC1C76-4290-49CF-A1F0-4CC502850378}">
      <dsp:nvSpPr>
        <dsp:cNvPr id="0" name=""/>
        <dsp:cNvSpPr/>
      </dsp:nvSpPr>
      <dsp:spPr>
        <a:xfrm>
          <a:off x="1538879" y="569962"/>
          <a:ext cx="1462702" cy="759950"/>
        </a:xfrm>
        <a:prstGeom prst="roundRect">
          <a:avLst/>
        </a:prstGeom>
        <a:gradFill rotWithShape="0">
          <a:gsLst>
            <a:gs pos="0">
              <a:schemeClr val="accent2">
                <a:hueOff val="-1107323"/>
                <a:satOff val="19588"/>
                <a:lumOff val="2810"/>
                <a:alphaOff val="0"/>
                <a:shade val="51000"/>
                <a:satMod val="130000"/>
              </a:schemeClr>
            </a:gs>
            <a:gs pos="80000">
              <a:schemeClr val="accent2">
                <a:hueOff val="-1107323"/>
                <a:satOff val="19588"/>
                <a:lumOff val="2810"/>
                <a:alphaOff val="0"/>
                <a:shade val="93000"/>
                <a:satMod val="130000"/>
              </a:schemeClr>
            </a:gs>
            <a:gs pos="100000">
              <a:schemeClr val="accent2">
                <a:hueOff val="-1107323"/>
                <a:satOff val="19588"/>
                <a:lumOff val="28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TAC Language Consideration</a:t>
          </a:r>
        </a:p>
      </dsp:txBody>
      <dsp:txXfrm>
        <a:off x="1575977" y="607060"/>
        <a:ext cx="1388506" cy="685754"/>
      </dsp:txXfrm>
    </dsp:sp>
    <dsp:sp modelId="{0698B2BC-3CF5-4C01-B7D7-95FC40E0DA6A}">
      <dsp:nvSpPr>
        <dsp:cNvPr id="0" name=""/>
        <dsp:cNvSpPr/>
      </dsp:nvSpPr>
      <dsp:spPr>
        <a:xfrm>
          <a:off x="3074717" y="569962"/>
          <a:ext cx="1462702" cy="759950"/>
        </a:xfrm>
        <a:prstGeom prst="roundRect">
          <a:avLst/>
        </a:prstGeom>
        <a:gradFill rotWithShape="0">
          <a:gsLst>
            <a:gs pos="0">
              <a:schemeClr val="accent2">
                <a:hueOff val="-2214646"/>
                <a:satOff val="39176"/>
                <a:lumOff val="5621"/>
                <a:alphaOff val="0"/>
                <a:shade val="51000"/>
                <a:satMod val="130000"/>
              </a:schemeClr>
            </a:gs>
            <a:gs pos="80000">
              <a:schemeClr val="accent2">
                <a:hueOff val="-2214646"/>
                <a:satOff val="39176"/>
                <a:lumOff val="5621"/>
                <a:alphaOff val="0"/>
                <a:shade val="93000"/>
                <a:satMod val="130000"/>
              </a:schemeClr>
            </a:gs>
            <a:gs pos="100000">
              <a:schemeClr val="accent2">
                <a:hueOff val="-2214646"/>
                <a:satOff val="39176"/>
                <a:lumOff val="56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ERCOT Board Consideration</a:t>
          </a:r>
        </a:p>
      </dsp:txBody>
      <dsp:txXfrm>
        <a:off x="3111815" y="607060"/>
        <a:ext cx="1388506" cy="685754"/>
      </dsp:txXfrm>
    </dsp:sp>
    <dsp:sp modelId="{00225437-7A1B-49D5-A56A-53C9615A06F4}">
      <dsp:nvSpPr>
        <dsp:cNvPr id="0" name=""/>
        <dsp:cNvSpPr/>
      </dsp:nvSpPr>
      <dsp:spPr>
        <a:xfrm>
          <a:off x="4613596" y="563670"/>
          <a:ext cx="1462702" cy="759950"/>
        </a:xfrm>
        <a:prstGeom prst="roundRect">
          <a:avLst/>
        </a:prstGeom>
        <a:gradFill rotWithShape="0">
          <a:gsLst>
            <a:gs pos="0">
              <a:schemeClr val="accent2">
                <a:hueOff val="-3321968"/>
                <a:satOff val="58764"/>
                <a:lumOff val="8431"/>
                <a:alphaOff val="0"/>
                <a:shade val="51000"/>
                <a:satMod val="130000"/>
              </a:schemeClr>
            </a:gs>
            <a:gs pos="80000">
              <a:schemeClr val="accent2">
                <a:hueOff val="-3321968"/>
                <a:satOff val="58764"/>
                <a:lumOff val="8431"/>
                <a:alphaOff val="0"/>
                <a:shade val="93000"/>
                <a:satMod val="130000"/>
              </a:schemeClr>
            </a:gs>
            <a:gs pos="100000">
              <a:schemeClr val="accent2">
                <a:hueOff val="-3321968"/>
                <a:satOff val="58764"/>
                <a:lumOff val="8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PUCT Consideration</a:t>
          </a:r>
        </a:p>
      </dsp:txBody>
      <dsp:txXfrm>
        <a:off x="4650694" y="600768"/>
        <a:ext cx="1388506" cy="685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8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90117"/>
            <a:ext cx="564603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NPRR1156, Priority Revision Request Process</a:t>
            </a:r>
          </a:p>
          <a:p>
            <a:endParaRPr lang="en-US" dirty="0"/>
          </a:p>
          <a:p>
            <a:r>
              <a:rPr lang="en-US" dirty="0"/>
              <a:t>Jonathan Levine</a:t>
            </a:r>
          </a:p>
          <a:p>
            <a:r>
              <a:rPr lang="en-US" i="1" dirty="0"/>
              <a:t>Assistant General Counsel</a:t>
            </a:r>
          </a:p>
          <a:p>
            <a:endParaRPr lang="en-US" sz="1000" dirty="0"/>
          </a:p>
          <a:p>
            <a:r>
              <a:rPr lang="en-US" dirty="0"/>
              <a:t>Kim Rainwater</a:t>
            </a:r>
          </a:p>
          <a:p>
            <a:r>
              <a:rPr lang="en-US" i="1" dirty="0"/>
              <a:t>Corporate Counsel</a:t>
            </a:r>
          </a:p>
          <a:p>
            <a:endParaRPr lang="en-US" dirty="0"/>
          </a:p>
          <a:p>
            <a:r>
              <a:rPr lang="en-US" dirty="0"/>
              <a:t>Protocol Revision Subcommittee Meeting</a:t>
            </a:r>
          </a:p>
          <a:p>
            <a:r>
              <a:rPr lang="en-US" dirty="0"/>
              <a:t>February 9,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To reach a resolution regarding paragraph (1)(a) of proposed new Protocol Section 21.5.2, Priority Revision Requests, which sets forth how the PUCT or ERCOT Board may direct ERCOT to file a Priority Revision Request or designate an existing Revision Request as a Priority Revision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3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Joint TDSP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365B9B-F34C-4B21-9083-1F17D26FB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03110"/>
            <a:ext cx="8686800" cy="422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2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82DF11-DD3B-430C-A674-DE9F9D289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50836"/>
            <a:ext cx="8686800" cy="375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1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45AE0-3AAF-42E3-84E7-A5823791E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PUCT Staff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81AA8-36E2-40D5-B419-8416615FC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726C6D-760D-4988-B31C-F6D1B3735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04106"/>
            <a:ext cx="872490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30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00800" y="5778103"/>
            <a:ext cx="400050" cy="1654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703558"/>
              </p:ext>
            </p:extLst>
          </p:nvPr>
        </p:nvGraphicFramePr>
        <p:xfrm>
          <a:off x="1364303" y="1594120"/>
          <a:ext cx="7365206" cy="191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9F0E821F-E18A-4E6B-8639-A89E22624FA8}"/>
              </a:ext>
            </a:extLst>
          </p:cNvPr>
          <p:cNvGraphicFramePr>
            <a:graphicFrameLocks/>
          </p:cNvGraphicFramePr>
          <p:nvPr/>
        </p:nvGraphicFramePr>
        <p:xfrm>
          <a:off x="2496201" y="3656779"/>
          <a:ext cx="6076299" cy="189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5F1EB1B-93CC-408E-ADB3-E60C7EA82A0D}"/>
              </a:ext>
            </a:extLst>
          </p:cNvPr>
          <p:cNvSpPr txBox="1"/>
          <p:nvPr/>
        </p:nvSpPr>
        <p:spPr>
          <a:xfrm>
            <a:off x="728663" y="1107281"/>
            <a:ext cx="736520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Urgent Status vs. Priority Status Process Flow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2E89CE-29FE-4008-9371-AE540DDCED92}"/>
              </a:ext>
            </a:extLst>
          </p:cNvPr>
          <p:cNvSpPr txBox="1"/>
          <p:nvPr/>
        </p:nvSpPr>
        <p:spPr>
          <a:xfrm>
            <a:off x="452336" y="5285767"/>
            <a:ext cx="47568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/>
              <a:t>*Urgency Status and Priority Status are separate.  Urgency does not imply Priority.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D5D371-8B21-473E-AAC2-2F037C669765}"/>
              </a:ext>
            </a:extLst>
          </p:cNvPr>
          <p:cNvSpPr txBox="1"/>
          <p:nvPr/>
        </p:nvSpPr>
        <p:spPr>
          <a:xfrm>
            <a:off x="409627" y="228600"/>
            <a:ext cx="8277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Priority Revision Request Process Flow</a:t>
            </a:r>
          </a:p>
        </p:txBody>
      </p:sp>
    </p:spTree>
    <p:extLst>
      <p:ext uri="{BB962C8B-B14F-4D97-AF65-F5344CB8AC3E}">
        <p14:creationId xmlns:p14="http://schemas.microsoft.com/office/powerpoint/2010/main" val="325650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68675-1A30-4C48-AA9C-133CC176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8D60E65-8B70-4D7C-9A1B-D62D2F5A88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121104"/>
              </p:ext>
            </p:extLst>
          </p:nvPr>
        </p:nvGraphicFramePr>
        <p:xfrm>
          <a:off x="304800" y="990600"/>
          <a:ext cx="8534400" cy="378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921189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22516138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621226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9095929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002947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91237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NPRR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Approval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 Priority Approval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 savings w/ Priority (days)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4723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Improvements to Reporting of Resource Outages, Derates, and Startup Loading Failures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6/30/2021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11/3/2022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7/29/2021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-462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0629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Resource Forced Outage Report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9/29/2021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3/31/2022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10/28/2021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3563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ERS Winter Storm Uri Lessons Learned Changes and Other ERS Items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7/28/2021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10/28/2021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8/19/2021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5046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Securitization – PURA Subchapter M Default Charges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11/1/2021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12/16/2021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12/16/2021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8732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ERCOT Shall Approve or Deny All Resource Planned Outage Requests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11/9/2021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5/12/2022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12/16/2021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8094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Securitization – PURA Subchapter N Uplift Charges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12/29/2021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3/31/2022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1/26/2022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85745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Firm Fuel Supply Service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1/31/2022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3/31/2022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2/25/2022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526992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1C935-8412-452C-8A7B-752250B45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060249-51C0-4A75-8B8A-65D5A050CF7E}"/>
              </a:ext>
            </a:extLst>
          </p:cNvPr>
          <p:cNvSpPr txBox="1"/>
          <p:nvPr/>
        </p:nvSpPr>
        <p:spPr>
          <a:xfrm>
            <a:off x="381000" y="5357336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Urgent NPRRs filed after Winter Storm Uri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Potential Priority Approval Date represents earliest possible approval if NPRR was designated Priority by PUCT and/or Board (with Special TAC meetings, if necessary)</a:t>
            </a:r>
          </a:p>
        </p:txBody>
      </p:sp>
    </p:spTree>
    <p:extLst>
      <p:ext uri="{BB962C8B-B14F-4D97-AF65-F5344CB8AC3E}">
        <p14:creationId xmlns:p14="http://schemas.microsoft.com/office/powerpoint/2010/main" val="37928504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310</Words>
  <Application>Microsoft Office PowerPoint</Application>
  <PresentationFormat>On-screen Show (4:3)</PresentationFormat>
  <Paragraphs>88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Issue Statement</vt:lpstr>
      <vt:lpstr>Joint TDSP Comments</vt:lpstr>
      <vt:lpstr>ERCOT Comments</vt:lpstr>
      <vt:lpstr>PUCT Staff Comments</vt:lpstr>
      <vt:lpstr>PowerPoint Presentation</vt:lpstr>
      <vt:lpstr>Examples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Levine, Jonathan</cp:lastModifiedBy>
  <cp:revision>163</cp:revision>
  <cp:lastPrinted>2019-06-13T14:37:45Z</cp:lastPrinted>
  <dcterms:created xsi:type="dcterms:W3CDTF">2016-01-21T15:20:31Z</dcterms:created>
  <dcterms:modified xsi:type="dcterms:W3CDTF">2023-02-09T01:58:45Z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