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0B062E-80DB-4840-A7E9-A6F951A0F12A}" v="3" dt="2023-02-08T18:53:20.2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2/8/2023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2/8/2023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February 9,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February 9, 2023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January 17, 2023, PRS Meeting Minutes as presented</a:t>
            </a:r>
          </a:p>
          <a:p>
            <a:pPr lvl="0">
              <a:spcBef>
                <a:spcPts val="600"/>
              </a:spcBef>
              <a:spcAft>
                <a:spcPts val="600"/>
              </a:spcAft>
            </a:pPr>
            <a:r>
              <a:rPr lang="en-US" sz="2400" dirty="0">
                <a:solidFill>
                  <a:schemeClr val="tx1"/>
                </a:solidFill>
              </a:rPr>
              <a:t>To endorse and forward to TAC the 1/17/23 PRS Report and 12/8/22 Impact Analysis for </a:t>
            </a:r>
            <a:r>
              <a:rPr lang="en-US" sz="2400" b="1" dirty="0">
                <a:solidFill>
                  <a:schemeClr val="tx1"/>
                </a:solidFill>
              </a:rPr>
              <a:t>NPRR1157</a:t>
            </a:r>
          </a:p>
          <a:p>
            <a:pPr lvl="0">
              <a:spcBef>
                <a:spcPts val="600"/>
              </a:spcBef>
              <a:spcAft>
                <a:spcPts val="600"/>
              </a:spcAft>
            </a:pPr>
            <a:r>
              <a:rPr lang="en-US" sz="2400" dirty="0">
                <a:solidFill>
                  <a:schemeClr val="tx1"/>
                </a:solidFill>
              </a:rPr>
              <a:t>To endorse and forward to TAC the 1/17/23 PRS Report and 12/15/22 Impact Analysis for </a:t>
            </a:r>
            <a:r>
              <a:rPr lang="en-US" sz="2400" b="1" dirty="0">
                <a:solidFill>
                  <a:schemeClr val="tx1"/>
                </a:solidFill>
              </a:rPr>
              <a:t>NPRR1158</a:t>
            </a:r>
          </a:p>
          <a:p>
            <a:pPr lvl="0">
              <a:spcBef>
                <a:spcPts val="600"/>
              </a:spcBef>
              <a:spcAft>
                <a:spcPts val="600"/>
              </a:spcAft>
            </a:pPr>
            <a:r>
              <a:rPr lang="en-US" sz="2400" dirty="0">
                <a:solidFill>
                  <a:schemeClr val="tx1"/>
                </a:solidFill>
              </a:rPr>
              <a:t>To endorse and forward to TAC the 1/17/23 PRS Report and 12/22/22 Impact Analysis for </a:t>
            </a:r>
            <a:r>
              <a:rPr lang="en-US" sz="2400" b="1" dirty="0">
                <a:solidFill>
                  <a:schemeClr val="tx1"/>
                </a:solidFill>
              </a:rPr>
              <a:t>NPRR1159</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NPRR1145</a:t>
            </a:r>
            <a:r>
              <a:rPr lang="en-US" sz="2400" dirty="0">
                <a:solidFill>
                  <a:schemeClr val="tx1"/>
                </a:solidFill>
              </a:rPr>
              <a:t> as amended by the 8/10/22 ERCOT comments</a:t>
            </a:r>
          </a:p>
          <a:p>
            <a:pPr marL="0" lvl="0" indent="0">
              <a:spcBef>
                <a:spcPts val="600"/>
              </a:spcBef>
              <a:spcAft>
                <a:spcPts val="600"/>
              </a:spcAft>
              <a:buNone/>
            </a:pPr>
            <a:endParaRPr lang="en-US" sz="2400" b="1"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1010</TotalTime>
  <Words>281</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February 9, 2023 - Proposed Combined Ballot Methodology</vt:lpstr>
      <vt:lpstr>PRS – February 9,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121</cp:revision>
  <cp:lastPrinted>2016-01-21T20:53:15Z</cp:lastPrinted>
  <dcterms:created xsi:type="dcterms:W3CDTF">2016-01-21T15:20:31Z</dcterms:created>
  <dcterms:modified xsi:type="dcterms:W3CDTF">2023-02-08T19:07:15Z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