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13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2/9/23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NPRR1143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Related to NOGRR230, WAN Participant Security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103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2/9/23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149</cp:revision>
  <dcterms:created xsi:type="dcterms:W3CDTF">2012-06-21T12:05:52Z</dcterms:created>
  <dcterms:modified xsi:type="dcterms:W3CDTF">2023-02-08T19:32:20Z</dcterms:modified>
</cp:coreProperties>
</file>