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2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2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02/07/2023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0223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dirty="0">
                <a:solidFill>
                  <a:prstClr val="black"/>
                </a:solidFill>
              </a:rPr>
              <a:t>      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8 new CRs have registered for Flight 0223 including 4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 existing CRs have registered to test for Service Provider Change, 4 of those are changing to an unestablished “In House” Service Provider in Flight 0223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02/07/23</a:t>
            </a:r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0223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0223 Application deadline was 01/18/23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0223 signup deadline was 02/01/23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02/07/23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02/27/23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0223 </a:t>
            </a:r>
            <a:r>
              <a:rPr lang="en-US" sz="2000" dirty="0">
                <a:solidFill>
                  <a:prstClr val="black"/>
                </a:solidFill>
              </a:rPr>
              <a:t>is scheduled to conclude on 03/10/23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03/17/23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02/07/23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6049</TotalTime>
  <Words>109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0223 Details</vt:lpstr>
      <vt:lpstr>Flight 0223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211</cp:revision>
  <cp:lastPrinted>2016-01-21T20:53:15Z</cp:lastPrinted>
  <dcterms:created xsi:type="dcterms:W3CDTF">2016-01-21T15:20:31Z</dcterms:created>
  <dcterms:modified xsi:type="dcterms:W3CDTF">2023-02-06T19:00:13Z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