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48" r:id="rId1"/>
  </p:sldMasterIdLst>
  <p:sldIdLst>
    <p:sldId id="256" r:id="rId2"/>
    <p:sldId id="261" r:id="rId3"/>
    <p:sldId id="274" r:id="rId4"/>
    <p:sldId id="280" r:id="rId5"/>
    <p:sldId id="279" r:id="rId6"/>
    <p:sldId id="263" r:id="rId7"/>
  </p:sldIdLst>
  <p:sldSz cx="12192000" cy="685800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2250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4B9EAB-636A-44C0-B4F9-D4AE4F66DB43}" type="doc">
      <dgm:prSet loTypeId="urn:microsoft.com/office/officeart/2005/8/layout/list1" loCatId="list" qsTypeId="urn:microsoft.com/office/officeart/2005/8/quickstyle/simple4" qsCatId="simple" csTypeId="urn:microsoft.com/office/officeart/2005/8/colors/accent1_2" csCatId="accent1" phldr="1"/>
      <dgm:spPr/>
      <dgm:t>
        <a:bodyPr/>
        <a:lstStyle/>
        <a:p>
          <a:endParaRPr lang="en-US"/>
        </a:p>
      </dgm:t>
    </dgm:pt>
    <dgm:pt modelId="{FA84BF92-43C6-4E94-A77F-6263E68B6783}">
      <dgm:prSet phldrT="[Text]" custT="1"/>
      <dgm:spPr/>
      <dgm:t>
        <a:bodyPr/>
        <a:lstStyle/>
        <a:p>
          <a:pPr algn="l"/>
          <a:r>
            <a:rPr lang="en-US" sz="2400" dirty="0">
              <a:latin typeface="Arial Rounded MT Bold" panose="020F0704030504030204" pitchFamily="34" charset="0"/>
            </a:rPr>
            <a:t>Update</a:t>
          </a:r>
        </a:p>
      </dgm:t>
    </dgm:pt>
    <dgm:pt modelId="{AC2F3C19-8AC1-497A-9C58-F4EC2BFCFF7F}" type="parTrans" cxnId="{B568F27B-0E85-4EAC-B2DE-81C9E77FC4FB}">
      <dgm:prSet/>
      <dgm:spPr/>
      <dgm:t>
        <a:bodyPr/>
        <a:lstStyle/>
        <a:p>
          <a:endParaRPr lang="en-US"/>
        </a:p>
      </dgm:t>
    </dgm:pt>
    <dgm:pt modelId="{9D7AE265-07BF-4007-A381-FB05BD763012}" type="sibTrans" cxnId="{B568F27B-0E85-4EAC-B2DE-81C9E77FC4FB}">
      <dgm:prSet/>
      <dgm:spPr/>
      <dgm:t>
        <a:bodyPr/>
        <a:lstStyle/>
        <a:p>
          <a:endParaRPr lang="en-US"/>
        </a:p>
      </dgm:t>
    </dgm:pt>
    <dgm:pt modelId="{C9597999-C23F-4867-9D73-E667FAF56258}">
      <dgm:prSet phldrT="[Text]" custT="1"/>
      <dgm:spPr>
        <a:solidFill>
          <a:schemeClr val="bg1">
            <a:alpha val="90000"/>
          </a:schemeClr>
        </a:solidFill>
      </dgm:spPr>
      <dgm:t>
        <a:bodyPr anchor="ctr" anchorCtr="0"/>
        <a:lstStyle/>
        <a:p>
          <a:r>
            <a:rPr lang="en-US" sz="2000" b="1" dirty="0">
              <a:solidFill>
                <a:schemeClr val="tx1"/>
              </a:solidFill>
              <a:latin typeface="Calibri" panose="020F0502020204030204" pitchFamily="34" charset="0"/>
              <a:ea typeface="+mn-ea"/>
              <a:cs typeface="Calibri" panose="020F0502020204030204" pitchFamily="34" charset="0"/>
            </a:rPr>
            <a:t>ERCOT Updates </a:t>
          </a:r>
          <a:endParaRPr lang="en-US" sz="3600" dirty="0"/>
        </a:p>
      </dgm:t>
    </dgm:pt>
    <dgm:pt modelId="{3299E4A5-BF55-4FA8-9E3A-52EEB823A552}" type="parTrans" cxnId="{EF3B716A-6DC4-43B4-8D02-13D903C81653}">
      <dgm:prSet/>
      <dgm:spPr/>
      <dgm:t>
        <a:bodyPr/>
        <a:lstStyle/>
        <a:p>
          <a:endParaRPr lang="en-US"/>
        </a:p>
      </dgm:t>
    </dgm:pt>
    <dgm:pt modelId="{30CA58D9-FFDA-4ABA-B294-0F7E8E30514C}" type="sibTrans" cxnId="{EF3B716A-6DC4-43B4-8D02-13D903C81653}">
      <dgm:prSet/>
      <dgm:spPr/>
      <dgm:t>
        <a:bodyPr/>
        <a:lstStyle/>
        <a:p>
          <a:endParaRPr lang="en-US"/>
        </a:p>
      </dgm:t>
    </dgm:pt>
    <dgm:pt modelId="{D45AA15C-ACDC-4858-A60B-A8623616E445}">
      <dgm:prSet phldrT="[Text]" custT="1"/>
      <dgm:spPr>
        <a:solidFill>
          <a:schemeClr val="bg1">
            <a:alpha val="90000"/>
          </a:schemeClr>
        </a:solidFill>
      </dgm:spPr>
      <dgm:t>
        <a:bodyPr anchor="ctr" anchorCtr="0"/>
        <a:lstStyle/>
        <a:p>
          <a:pPr>
            <a:buChar char="•"/>
          </a:pPr>
          <a:endParaRPr lang="en-US" sz="2000" dirty="0">
            <a:solidFill>
              <a:schemeClr val="tx1"/>
            </a:solidFill>
            <a:latin typeface="Calibri" panose="020F0502020204030204" pitchFamily="34" charset="0"/>
            <a:ea typeface="+mn-ea"/>
            <a:cs typeface="Calibri" panose="020F0502020204030204" pitchFamily="34" charset="0"/>
          </a:endParaRPr>
        </a:p>
      </dgm:t>
    </dgm:pt>
    <dgm:pt modelId="{480C3FD9-8EB1-4EE2-B4F9-2C138C6BD6D0}" type="parTrans" cxnId="{DE6C3C7C-C748-4773-9500-A1E7372A1DA2}">
      <dgm:prSet/>
      <dgm:spPr/>
      <dgm:t>
        <a:bodyPr/>
        <a:lstStyle/>
        <a:p>
          <a:endParaRPr lang="en-US"/>
        </a:p>
      </dgm:t>
    </dgm:pt>
    <dgm:pt modelId="{9E5FF257-C3DA-4EA6-B516-DEDC36EB687B}" type="sibTrans" cxnId="{DE6C3C7C-C748-4773-9500-A1E7372A1DA2}">
      <dgm:prSet/>
      <dgm:spPr/>
      <dgm:t>
        <a:bodyPr/>
        <a:lstStyle/>
        <a:p>
          <a:endParaRPr lang="en-US"/>
        </a:p>
      </dgm:t>
    </dgm:pt>
    <dgm:pt modelId="{F18887B4-A9C2-4B49-ABE8-49DF326452E7}">
      <dgm:prSet phldrT="[Text]" custT="1"/>
      <dgm:spPr>
        <a:solidFill>
          <a:schemeClr val="bg1">
            <a:alpha val="90000"/>
          </a:schemeClr>
        </a:solidFill>
      </dgm:spPr>
      <dgm:t>
        <a:bodyPr anchor="ctr" anchorCtr="0"/>
        <a:lstStyle/>
        <a:p>
          <a:pPr>
            <a:buChar char="•"/>
          </a:pPr>
          <a:endParaRPr lang="en-US" sz="2000" dirty="0">
            <a:solidFill>
              <a:schemeClr val="tx1"/>
            </a:solidFill>
            <a:latin typeface="Calibri" panose="020F0502020204030204" pitchFamily="34" charset="0"/>
            <a:ea typeface="+mn-ea"/>
            <a:cs typeface="Calibri" panose="020F0502020204030204" pitchFamily="34" charset="0"/>
          </a:endParaRPr>
        </a:p>
      </dgm:t>
    </dgm:pt>
    <dgm:pt modelId="{CE36CAE3-5A27-4090-ABCC-90C2B2DA4F88}" type="parTrans" cxnId="{1B216798-B512-402E-9FF6-18FE7E53DA3D}">
      <dgm:prSet/>
      <dgm:spPr/>
      <dgm:t>
        <a:bodyPr/>
        <a:lstStyle/>
        <a:p>
          <a:endParaRPr lang="en-US"/>
        </a:p>
      </dgm:t>
    </dgm:pt>
    <dgm:pt modelId="{08076DF6-76C1-494E-95E8-6622E5A06ECB}" type="sibTrans" cxnId="{1B216798-B512-402E-9FF6-18FE7E53DA3D}">
      <dgm:prSet/>
      <dgm:spPr/>
      <dgm:t>
        <a:bodyPr/>
        <a:lstStyle/>
        <a:p>
          <a:endParaRPr lang="en-US"/>
        </a:p>
      </dgm:t>
    </dgm:pt>
    <dgm:pt modelId="{74E390F1-7AF1-432A-99A0-B8F1B85D20B3}">
      <dgm:prSet phldrT="[Text]" custT="1"/>
      <dgm:spPr>
        <a:solidFill>
          <a:schemeClr val="bg1">
            <a:alpha val="90000"/>
          </a:schemeClr>
        </a:solidFill>
      </dgm:spPr>
      <dgm:t>
        <a:bodyPr anchor="ctr" anchorCtr="0"/>
        <a:lstStyle/>
        <a:p>
          <a:pPr>
            <a:buChar char="•"/>
          </a:pPr>
          <a:endParaRPr lang="en-US" sz="2000" dirty="0">
            <a:solidFill>
              <a:schemeClr val="tx1"/>
            </a:solidFill>
            <a:latin typeface="Calibri" panose="020F0502020204030204" pitchFamily="34" charset="0"/>
            <a:ea typeface="+mn-ea"/>
            <a:cs typeface="Calibri" panose="020F0502020204030204" pitchFamily="34" charset="0"/>
          </a:endParaRPr>
        </a:p>
      </dgm:t>
    </dgm:pt>
    <dgm:pt modelId="{97BDA069-1255-4E85-B88A-6FCCDC7B7136}" type="parTrans" cxnId="{E505B03E-3128-4A60-A348-2AB28ADC737B}">
      <dgm:prSet/>
      <dgm:spPr/>
      <dgm:t>
        <a:bodyPr/>
        <a:lstStyle/>
        <a:p>
          <a:endParaRPr lang="en-US"/>
        </a:p>
      </dgm:t>
    </dgm:pt>
    <dgm:pt modelId="{A4CF7CFA-5064-4465-83D7-9FEE5A29D561}" type="sibTrans" cxnId="{E505B03E-3128-4A60-A348-2AB28ADC737B}">
      <dgm:prSet/>
      <dgm:spPr/>
      <dgm:t>
        <a:bodyPr/>
        <a:lstStyle/>
        <a:p>
          <a:endParaRPr lang="en-US"/>
        </a:p>
      </dgm:t>
    </dgm:pt>
    <dgm:pt modelId="{F6A4FB5E-80A2-4C74-AB8E-E1BEEC8FA5DA}">
      <dgm:prSet phldrT="[Text]" custT="1"/>
      <dgm:spPr>
        <a:solidFill>
          <a:schemeClr val="bg1">
            <a:alpha val="90000"/>
          </a:schemeClr>
        </a:solidFill>
      </dgm:spPr>
      <dgm:t>
        <a:bodyPr anchor="ctr" anchorCtr="0"/>
        <a:lstStyle/>
        <a:p>
          <a:pPr>
            <a:buChar char="•"/>
          </a:pPr>
          <a:r>
            <a:rPr lang="en-US" sz="2000" b="1" dirty="0">
              <a:solidFill>
                <a:schemeClr val="tx1"/>
              </a:solidFill>
              <a:latin typeface="Calibri" panose="020F0502020204030204" pitchFamily="34" charset="0"/>
              <a:ea typeface="+mn-ea"/>
              <a:cs typeface="Calibri" panose="020F0502020204030204" pitchFamily="34" charset="0"/>
            </a:rPr>
            <a:t>SCR 817 – </a:t>
          </a:r>
          <a:r>
            <a:rPr lang="en-US" sz="2000" b="0" dirty="0">
              <a:solidFill>
                <a:schemeClr val="tx1"/>
              </a:solidFill>
              <a:latin typeface="Calibri" panose="020F0502020204030204" pitchFamily="34" charset="0"/>
              <a:ea typeface="+mn-ea"/>
              <a:cs typeface="Calibri" panose="020F0502020204030204" pitchFamily="34" charset="0"/>
            </a:rPr>
            <a:t>clarification to business requirements – a couple of </a:t>
          </a:r>
          <a:r>
            <a:rPr lang="en-US" sz="2000" b="0" i="1" dirty="0" err="1">
              <a:solidFill>
                <a:schemeClr val="tx1"/>
              </a:solidFill>
              <a:latin typeface="Calibri" panose="020F0502020204030204" pitchFamily="34" charset="0"/>
              <a:ea typeface="+mn-ea"/>
              <a:cs typeface="Calibri" panose="020F0502020204030204" pitchFamily="34" charset="0"/>
            </a:rPr>
            <a:t>unexecutable</a:t>
          </a:r>
          <a:r>
            <a:rPr lang="en-US" sz="2000" b="0" dirty="0">
              <a:solidFill>
                <a:schemeClr val="tx1"/>
              </a:solidFill>
              <a:latin typeface="Calibri" panose="020F0502020204030204" pitchFamily="34" charset="0"/>
              <a:ea typeface="+mn-ea"/>
              <a:cs typeface="Calibri" panose="020F0502020204030204" pitchFamily="34" charset="0"/>
            </a:rPr>
            <a:t> reasons exceeded 64-character limit and were modified for Cancel w/ Approval and Meter Cycle Change Requests</a:t>
          </a:r>
          <a:endParaRPr lang="en-US" sz="2000" dirty="0">
            <a:solidFill>
              <a:srgbClr val="FF0000"/>
            </a:solidFill>
            <a:latin typeface="Calibri" panose="020F0502020204030204" pitchFamily="34" charset="0"/>
            <a:ea typeface="+mn-ea"/>
            <a:cs typeface="Calibri" panose="020F0502020204030204" pitchFamily="34" charset="0"/>
          </a:endParaRPr>
        </a:p>
      </dgm:t>
    </dgm:pt>
    <dgm:pt modelId="{B3556D37-66D9-47BD-9697-7E237DFEB2E5}" type="parTrans" cxnId="{9BC2590E-0E1E-44C7-97BF-84C3B1B6EE90}">
      <dgm:prSet/>
      <dgm:spPr/>
      <dgm:t>
        <a:bodyPr/>
        <a:lstStyle/>
        <a:p>
          <a:endParaRPr lang="en-US"/>
        </a:p>
      </dgm:t>
    </dgm:pt>
    <dgm:pt modelId="{79DE51EE-A5FA-4B1E-844A-285AFB5AF5EF}" type="sibTrans" cxnId="{9BC2590E-0E1E-44C7-97BF-84C3B1B6EE90}">
      <dgm:prSet/>
      <dgm:spPr/>
      <dgm:t>
        <a:bodyPr/>
        <a:lstStyle/>
        <a:p>
          <a:endParaRPr lang="en-US"/>
        </a:p>
      </dgm:t>
    </dgm:pt>
    <dgm:pt modelId="{49F284C6-A680-4F26-B4B8-511B17B474E3}">
      <dgm:prSet phldrT="[Text]" custT="1"/>
      <dgm:spPr>
        <a:solidFill>
          <a:schemeClr val="bg1">
            <a:alpha val="90000"/>
          </a:schemeClr>
        </a:solidFill>
      </dgm:spPr>
      <dgm:t>
        <a:bodyPr anchor="ctr" anchorCtr="0"/>
        <a:lstStyle/>
        <a:p>
          <a:pPr>
            <a:buChar char="•"/>
          </a:pPr>
          <a:endParaRPr lang="en-US" sz="2000" dirty="0">
            <a:solidFill>
              <a:schemeClr val="tx1"/>
            </a:solidFill>
            <a:latin typeface="Calibri" panose="020F0502020204030204" pitchFamily="34" charset="0"/>
            <a:ea typeface="+mn-ea"/>
            <a:cs typeface="Calibri" panose="020F0502020204030204" pitchFamily="34" charset="0"/>
          </a:endParaRPr>
        </a:p>
      </dgm:t>
    </dgm:pt>
    <dgm:pt modelId="{1310BA90-E3B0-4910-AF40-75FBA6DFF137}" type="parTrans" cxnId="{A83F33C0-198A-4F0D-A3C3-8ECCB8B1273E}">
      <dgm:prSet/>
      <dgm:spPr/>
      <dgm:t>
        <a:bodyPr/>
        <a:lstStyle/>
        <a:p>
          <a:endParaRPr lang="en-US"/>
        </a:p>
      </dgm:t>
    </dgm:pt>
    <dgm:pt modelId="{6354E756-8114-431F-893B-2F7EAF00D6B9}" type="sibTrans" cxnId="{A83F33C0-198A-4F0D-A3C3-8ECCB8B1273E}">
      <dgm:prSet/>
      <dgm:spPr/>
      <dgm:t>
        <a:bodyPr/>
        <a:lstStyle/>
        <a:p>
          <a:endParaRPr lang="en-US"/>
        </a:p>
      </dgm:t>
    </dgm:pt>
    <dgm:pt modelId="{D0E98AB8-2209-47B7-B44F-DEEABB239004}">
      <dgm:prSet phldrT="[Text]" custT="1"/>
      <dgm:spPr>
        <a:solidFill>
          <a:schemeClr val="bg1">
            <a:alpha val="90000"/>
          </a:schemeClr>
        </a:solidFill>
      </dgm:spPr>
      <dgm:t>
        <a:bodyPr anchor="ctr" anchorCtr="0"/>
        <a:lstStyle/>
        <a:p>
          <a:pPr>
            <a:buChar char="•"/>
          </a:pPr>
          <a:endParaRPr lang="en-US" sz="2000" dirty="0">
            <a:solidFill>
              <a:schemeClr val="tx1"/>
            </a:solidFill>
            <a:latin typeface="Calibri" panose="020F0502020204030204" pitchFamily="34" charset="0"/>
            <a:ea typeface="+mn-ea"/>
            <a:cs typeface="Calibri" panose="020F0502020204030204" pitchFamily="34" charset="0"/>
          </a:endParaRPr>
        </a:p>
      </dgm:t>
    </dgm:pt>
    <dgm:pt modelId="{962C48D2-097D-4D23-A40D-6C77104560E8}" type="parTrans" cxnId="{C99C7446-A604-48DD-839B-35711C48CD6A}">
      <dgm:prSet/>
      <dgm:spPr/>
      <dgm:t>
        <a:bodyPr/>
        <a:lstStyle/>
        <a:p>
          <a:endParaRPr lang="en-US"/>
        </a:p>
      </dgm:t>
    </dgm:pt>
    <dgm:pt modelId="{495A83BB-CA96-4D8A-B13A-7761229C03AC}" type="sibTrans" cxnId="{C99C7446-A604-48DD-839B-35711C48CD6A}">
      <dgm:prSet/>
      <dgm:spPr/>
      <dgm:t>
        <a:bodyPr/>
        <a:lstStyle/>
        <a:p>
          <a:endParaRPr lang="en-US"/>
        </a:p>
      </dgm:t>
    </dgm:pt>
    <dgm:pt modelId="{42007E7C-5230-4C17-9A9F-7965F9451FE7}">
      <dgm:prSet phldrT="[Text]" custT="1"/>
      <dgm:spPr>
        <a:solidFill>
          <a:schemeClr val="bg1">
            <a:alpha val="90000"/>
          </a:schemeClr>
        </a:solidFill>
      </dgm:spPr>
      <dgm:t>
        <a:bodyPr anchor="ctr" anchorCtr="0"/>
        <a:lstStyle/>
        <a:p>
          <a:pPr>
            <a:buChar char="•"/>
          </a:pPr>
          <a:r>
            <a:rPr lang="en-US" sz="2000" b="1" dirty="0">
              <a:solidFill>
                <a:schemeClr val="tx1"/>
              </a:solidFill>
              <a:latin typeface="Calibri" panose="020F0502020204030204" pitchFamily="34" charset="0"/>
              <a:ea typeface="+mn-ea"/>
              <a:cs typeface="Calibri" panose="020F0502020204030204" pitchFamily="34" charset="0"/>
            </a:rPr>
            <a:t>SCR815 – </a:t>
          </a:r>
          <a:r>
            <a:rPr lang="en-US" sz="2000" b="0" dirty="0">
              <a:solidFill>
                <a:schemeClr val="tx1"/>
              </a:solidFill>
              <a:latin typeface="Calibri" panose="020F0502020204030204" pitchFamily="34" charset="0"/>
              <a:ea typeface="+mn-ea"/>
              <a:cs typeface="Calibri" panose="020F0502020204030204" pitchFamily="34" charset="0"/>
            </a:rPr>
            <a:t>stabilization – no issues reported</a:t>
          </a:r>
          <a:endParaRPr lang="en-US" sz="2000" b="1" i="1" dirty="0">
            <a:solidFill>
              <a:schemeClr val="tx1"/>
            </a:solidFill>
            <a:latin typeface="Calibri" panose="020F0502020204030204" pitchFamily="34" charset="0"/>
            <a:ea typeface="+mn-ea"/>
            <a:cs typeface="Calibri" panose="020F0502020204030204" pitchFamily="34" charset="0"/>
          </a:endParaRPr>
        </a:p>
      </dgm:t>
    </dgm:pt>
    <dgm:pt modelId="{17CD40A4-4A23-49BF-9934-BD66F066E350}" type="parTrans" cxnId="{1D824D07-9D0F-4131-9620-05F2AF66EEF0}">
      <dgm:prSet/>
      <dgm:spPr/>
      <dgm:t>
        <a:bodyPr/>
        <a:lstStyle/>
        <a:p>
          <a:endParaRPr lang="en-US"/>
        </a:p>
      </dgm:t>
    </dgm:pt>
    <dgm:pt modelId="{DCBB7CDE-B173-4A56-AF3A-9086357ECEA5}" type="sibTrans" cxnId="{1D824D07-9D0F-4131-9620-05F2AF66EEF0}">
      <dgm:prSet/>
      <dgm:spPr/>
      <dgm:t>
        <a:bodyPr/>
        <a:lstStyle/>
        <a:p>
          <a:endParaRPr lang="en-US"/>
        </a:p>
      </dgm:t>
    </dgm:pt>
    <dgm:pt modelId="{AD5F2335-7E1F-47CA-8074-B5D56827C33C}">
      <dgm:prSet phldrT="[Text]" custT="1"/>
      <dgm:spPr>
        <a:solidFill>
          <a:schemeClr val="bg1">
            <a:alpha val="90000"/>
          </a:schemeClr>
        </a:solidFill>
      </dgm:spPr>
      <dgm:t>
        <a:bodyPr anchor="ctr" anchorCtr="0"/>
        <a:lstStyle/>
        <a:p>
          <a:pPr>
            <a:buChar char="•"/>
          </a:pPr>
          <a:endParaRPr lang="en-US" sz="2000" dirty="0">
            <a:solidFill>
              <a:schemeClr val="tx1"/>
            </a:solidFill>
            <a:latin typeface="Calibri" panose="020F0502020204030204" pitchFamily="34" charset="0"/>
            <a:ea typeface="+mn-ea"/>
            <a:cs typeface="Calibri" panose="020F0502020204030204" pitchFamily="34" charset="0"/>
          </a:endParaRPr>
        </a:p>
      </dgm:t>
    </dgm:pt>
    <dgm:pt modelId="{8415A033-6D97-44FA-BA7E-2D949CCF7AE0}" type="parTrans" cxnId="{5951423D-3DBC-4DCD-855E-C78048F2C3FB}">
      <dgm:prSet/>
      <dgm:spPr/>
      <dgm:t>
        <a:bodyPr/>
        <a:lstStyle/>
        <a:p>
          <a:endParaRPr lang="en-US"/>
        </a:p>
      </dgm:t>
    </dgm:pt>
    <dgm:pt modelId="{9D5A9B4A-FAFA-431E-8F0E-57EC55119B84}" type="sibTrans" cxnId="{5951423D-3DBC-4DCD-855E-C78048F2C3FB}">
      <dgm:prSet/>
      <dgm:spPr/>
      <dgm:t>
        <a:bodyPr/>
        <a:lstStyle/>
        <a:p>
          <a:endParaRPr lang="en-US"/>
        </a:p>
      </dgm:t>
    </dgm:pt>
    <dgm:pt modelId="{1AFB66F0-95C8-4468-A011-E51331EFA4DE}">
      <dgm:prSet phldrT="[Text]" custT="1"/>
      <dgm:spPr/>
      <dgm:t>
        <a:bodyPr/>
        <a:lstStyle/>
        <a:p>
          <a:pPr algn="l"/>
          <a:endParaRPr lang="en-US" sz="2400" dirty="0">
            <a:latin typeface="Arial Rounded MT Bold" panose="020F0704030504030204" pitchFamily="34" charset="0"/>
          </a:endParaRPr>
        </a:p>
      </dgm:t>
    </dgm:pt>
    <dgm:pt modelId="{5720E8E2-797C-4CA0-965A-416890F930B6}" type="parTrans" cxnId="{CA156B5C-791E-4725-B16C-FA59E4F55EC1}">
      <dgm:prSet/>
      <dgm:spPr/>
      <dgm:t>
        <a:bodyPr/>
        <a:lstStyle/>
        <a:p>
          <a:endParaRPr lang="en-US"/>
        </a:p>
      </dgm:t>
    </dgm:pt>
    <dgm:pt modelId="{42BD5AEB-732F-4B4B-BBAB-01F19B5F7C87}" type="sibTrans" cxnId="{CA156B5C-791E-4725-B16C-FA59E4F55EC1}">
      <dgm:prSet/>
      <dgm:spPr/>
      <dgm:t>
        <a:bodyPr/>
        <a:lstStyle/>
        <a:p>
          <a:endParaRPr lang="en-US"/>
        </a:p>
      </dgm:t>
    </dgm:pt>
    <dgm:pt modelId="{7A945458-3CA3-4B55-8F6C-A2987463B0B0}">
      <dgm:prSet phldrT="[Text]" custT="1"/>
      <dgm:spPr>
        <a:solidFill>
          <a:schemeClr val="bg1">
            <a:alpha val="90000"/>
          </a:schemeClr>
        </a:solidFill>
      </dgm:spPr>
      <dgm:t>
        <a:bodyPr anchor="ctr" anchorCtr="0"/>
        <a:lstStyle/>
        <a:p>
          <a:pPr>
            <a:buChar char="•"/>
          </a:pPr>
          <a:r>
            <a:rPr lang="en-US" sz="2000" b="1" dirty="0">
              <a:solidFill>
                <a:schemeClr val="tx1"/>
              </a:solidFill>
              <a:latin typeface="Calibri" panose="020F0502020204030204" pitchFamily="34" charset="0"/>
              <a:ea typeface="+mn-ea"/>
              <a:cs typeface="Calibri" panose="020F0502020204030204" pitchFamily="34" charset="0"/>
            </a:rPr>
            <a:t>MarkeTrak Subtype Volume Analysis </a:t>
          </a:r>
          <a:r>
            <a:rPr lang="en-US" sz="2000" dirty="0">
              <a:solidFill>
                <a:schemeClr val="tx1"/>
              </a:solidFill>
              <a:latin typeface="Calibri" panose="020F0502020204030204" pitchFamily="34" charset="0"/>
              <a:ea typeface="+mn-ea"/>
              <a:cs typeface="Calibri" panose="020F0502020204030204" pitchFamily="34" charset="0"/>
            </a:rPr>
            <a:t>– consensus was to retain existing escalation times stated in User’s Guide and use data from biannual analysis to monitor for trends.  Outreach has been made to ERCOT Client Services regarding REP#s &amp; REP awareness of reports available</a:t>
          </a:r>
        </a:p>
      </dgm:t>
    </dgm:pt>
    <dgm:pt modelId="{141F6FBF-EF7C-4C36-B8EE-90437888228C}" type="parTrans" cxnId="{D01F517B-0FD9-49A9-B61E-DCD82F658C3C}">
      <dgm:prSet/>
      <dgm:spPr/>
      <dgm:t>
        <a:bodyPr/>
        <a:lstStyle/>
        <a:p>
          <a:endParaRPr lang="en-US"/>
        </a:p>
      </dgm:t>
    </dgm:pt>
    <dgm:pt modelId="{0CCE4B0C-079B-456E-AE7D-B5CC4550FC99}" type="sibTrans" cxnId="{D01F517B-0FD9-49A9-B61E-DCD82F658C3C}">
      <dgm:prSet/>
      <dgm:spPr/>
      <dgm:t>
        <a:bodyPr/>
        <a:lstStyle/>
        <a:p>
          <a:endParaRPr lang="en-US"/>
        </a:p>
      </dgm:t>
    </dgm:pt>
    <dgm:pt modelId="{178DAEC4-A214-4EA3-B80D-3FD4BB274560}">
      <dgm:prSet phldrT="[Text]" custT="1"/>
      <dgm:spPr>
        <a:solidFill>
          <a:schemeClr val="bg1">
            <a:alpha val="90000"/>
          </a:schemeClr>
        </a:solidFill>
      </dgm:spPr>
      <dgm:t>
        <a:bodyPr anchor="ctr" anchorCtr="0"/>
        <a:lstStyle/>
        <a:p>
          <a:pPr>
            <a:buChar char="•"/>
          </a:pPr>
          <a:r>
            <a:rPr lang="en-US" sz="2000" b="1" dirty="0">
              <a:solidFill>
                <a:schemeClr val="tx1"/>
              </a:solidFill>
              <a:latin typeface="Calibri" panose="020F0502020204030204" pitchFamily="34" charset="0"/>
              <a:ea typeface="+mn-ea"/>
              <a:cs typeface="Calibri" panose="020F0502020204030204" pitchFamily="34" charset="0"/>
            </a:rPr>
            <a:t>PUCT Project 52796 </a:t>
          </a:r>
          <a:r>
            <a:rPr lang="en-US" sz="2000" dirty="0">
              <a:solidFill>
                <a:schemeClr val="tx1"/>
              </a:solidFill>
              <a:latin typeface="Calibri" panose="020F0502020204030204" pitchFamily="34" charset="0"/>
              <a:ea typeface="+mn-ea"/>
              <a:cs typeface="Calibri" panose="020F0502020204030204" pitchFamily="34" charset="0"/>
            </a:rPr>
            <a:t>– proposed docket to shorten the timelines for complaints in 25.495 from 21 days down to 15 days.  This timeline has served as a guideline for the expected completion of an IAG issue.  This topic will be brought up once project is approved by PUCT.</a:t>
          </a:r>
        </a:p>
      </dgm:t>
    </dgm:pt>
    <dgm:pt modelId="{E887CE7D-6CEF-4A32-B9A1-E4E10BB03A88}" type="parTrans" cxnId="{1DAE41F6-1C0F-4682-9729-351FC24DB8C3}">
      <dgm:prSet/>
      <dgm:spPr/>
      <dgm:t>
        <a:bodyPr/>
        <a:lstStyle/>
        <a:p>
          <a:endParaRPr lang="en-US"/>
        </a:p>
      </dgm:t>
    </dgm:pt>
    <dgm:pt modelId="{0C60833A-721A-46C2-A69C-0AB3A21E2578}" type="sibTrans" cxnId="{1DAE41F6-1C0F-4682-9729-351FC24DB8C3}">
      <dgm:prSet/>
      <dgm:spPr/>
      <dgm:t>
        <a:bodyPr/>
        <a:lstStyle/>
        <a:p>
          <a:endParaRPr lang="en-US"/>
        </a:p>
      </dgm:t>
    </dgm:pt>
    <dgm:pt modelId="{63925C0A-BCA4-40A5-A510-BAFB9E1BE624}">
      <dgm:prSet phldrT="[Text]" custT="1"/>
      <dgm:spPr>
        <a:solidFill>
          <a:schemeClr val="bg1">
            <a:alpha val="90000"/>
          </a:schemeClr>
        </a:solidFill>
      </dgm:spPr>
      <dgm:t>
        <a:bodyPr anchor="ctr" anchorCtr="0"/>
        <a:lstStyle/>
        <a:p>
          <a:r>
            <a:rPr lang="en-US" sz="2000" b="1" dirty="0"/>
            <a:t>Leadership 2023:  Chair - </a:t>
          </a:r>
          <a:r>
            <a:rPr lang="en-US" sz="2000" b="0" dirty="0"/>
            <a:t>Sheri Wiegand, </a:t>
          </a:r>
          <a:r>
            <a:rPr lang="en-US" sz="2000" b="0" dirty="0" err="1"/>
            <a:t>Vistra</a:t>
          </a:r>
          <a:r>
            <a:rPr lang="en-US" sz="2000" b="0" dirty="0"/>
            <a:t>  </a:t>
          </a:r>
          <a:r>
            <a:rPr lang="en-US" sz="2000" b="1" dirty="0"/>
            <a:t>Vice Chair </a:t>
          </a:r>
          <a:r>
            <a:rPr lang="en-US" sz="2000" b="0" dirty="0"/>
            <a:t>- Monica Jones, CNP</a:t>
          </a:r>
          <a:endParaRPr lang="en-US" sz="2000" b="1" dirty="0"/>
        </a:p>
      </dgm:t>
    </dgm:pt>
    <dgm:pt modelId="{2584E5D9-F9F2-4F23-88A0-78FF65E490AC}" type="parTrans" cxnId="{4DF88A44-E626-4669-8ADD-5451BE9413F6}">
      <dgm:prSet/>
      <dgm:spPr/>
    </dgm:pt>
    <dgm:pt modelId="{E76EEB77-FD57-4D52-AD6C-43E0EEEA6026}" type="sibTrans" cxnId="{4DF88A44-E626-4669-8ADD-5451BE9413F6}">
      <dgm:prSet/>
      <dgm:spPr/>
    </dgm:pt>
    <dgm:pt modelId="{C0727D5E-6C12-4BCD-825A-84F5DCF3AFD4}" type="pres">
      <dgm:prSet presAssocID="{DE4B9EAB-636A-44C0-B4F9-D4AE4F66DB43}" presName="linear" presStyleCnt="0">
        <dgm:presLayoutVars>
          <dgm:dir/>
          <dgm:animLvl val="lvl"/>
          <dgm:resizeHandles val="exact"/>
        </dgm:presLayoutVars>
      </dgm:prSet>
      <dgm:spPr/>
    </dgm:pt>
    <dgm:pt modelId="{0C1C26A3-6F3E-4B3C-BD82-3281B4DA087C}" type="pres">
      <dgm:prSet presAssocID="{FA84BF92-43C6-4E94-A77F-6263E68B6783}" presName="parentLin" presStyleCnt="0"/>
      <dgm:spPr/>
    </dgm:pt>
    <dgm:pt modelId="{8D263EF1-990E-4235-B334-4F0671851AEE}" type="pres">
      <dgm:prSet presAssocID="{FA84BF92-43C6-4E94-A77F-6263E68B6783}" presName="parentLeftMargin" presStyleLbl="node1" presStyleIdx="0" presStyleCnt="1"/>
      <dgm:spPr/>
    </dgm:pt>
    <dgm:pt modelId="{4FC84B32-D1CC-469D-BDF0-F53E02EEAA9C}" type="pres">
      <dgm:prSet presAssocID="{FA84BF92-43C6-4E94-A77F-6263E68B6783}" presName="parentText" presStyleLbl="node1" presStyleIdx="0" presStyleCnt="1" custScaleX="157466" custScaleY="443179" custLinFactY="-15566" custLinFactNeighborX="-100000" custLinFactNeighborY="-100000">
        <dgm:presLayoutVars>
          <dgm:chMax val="0"/>
          <dgm:bulletEnabled val="1"/>
        </dgm:presLayoutVars>
      </dgm:prSet>
      <dgm:spPr>
        <a:prstGeom prst="rect">
          <a:avLst/>
        </a:prstGeom>
      </dgm:spPr>
    </dgm:pt>
    <dgm:pt modelId="{C9C22D64-4439-4069-B33D-D3976B592CC4}" type="pres">
      <dgm:prSet presAssocID="{FA84BF92-43C6-4E94-A77F-6263E68B6783}" presName="negativeSpace" presStyleCnt="0"/>
      <dgm:spPr/>
    </dgm:pt>
    <dgm:pt modelId="{12E172B9-01B0-436D-9684-1CCC8FA3FE5C}" type="pres">
      <dgm:prSet presAssocID="{FA84BF92-43C6-4E94-A77F-6263E68B6783}" presName="childText" presStyleLbl="conFgAcc1" presStyleIdx="0" presStyleCnt="1" custScaleY="112899" custLinFactY="-7569" custLinFactNeighborY="-100000">
        <dgm:presLayoutVars>
          <dgm:bulletEnabled val="1"/>
        </dgm:presLayoutVars>
      </dgm:prSet>
      <dgm:spPr/>
    </dgm:pt>
  </dgm:ptLst>
  <dgm:cxnLst>
    <dgm:cxn modelId="{1D824D07-9D0F-4131-9620-05F2AF66EEF0}" srcId="{FA84BF92-43C6-4E94-A77F-6263E68B6783}" destId="{42007E7C-5230-4C17-9A9F-7965F9451FE7}" srcOrd="3" destOrd="0" parTransId="{17CD40A4-4A23-49BF-9934-BD66F066E350}" sibTransId="{DCBB7CDE-B173-4A56-AF3A-9086357ECEA5}"/>
    <dgm:cxn modelId="{9BC2590E-0E1E-44C7-97BF-84C3B1B6EE90}" srcId="{FA84BF92-43C6-4E94-A77F-6263E68B6783}" destId="{F6A4FB5E-80A2-4C74-AB8E-E1BEEC8FA5DA}" srcOrd="4" destOrd="0" parTransId="{B3556D37-66D9-47BD-9697-7E237DFEB2E5}" sibTransId="{79DE51EE-A5FA-4B1E-844A-285AFB5AF5EF}"/>
    <dgm:cxn modelId="{4BCE8D29-5696-4CF8-BE2A-87435836A477}" type="presOf" srcId="{FA84BF92-43C6-4E94-A77F-6263E68B6783}" destId="{4FC84B32-D1CC-469D-BDF0-F53E02EEAA9C}" srcOrd="1" destOrd="0" presId="urn:microsoft.com/office/officeart/2005/8/layout/list1"/>
    <dgm:cxn modelId="{B23A0731-79E2-4270-AAB6-7A1EE80C9C3D}" type="presOf" srcId="{F18887B4-A9C2-4B49-ABE8-49DF326452E7}" destId="{12E172B9-01B0-436D-9684-1CCC8FA3FE5C}" srcOrd="0" destOrd="11" presId="urn:microsoft.com/office/officeart/2005/8/layout/list1"/>
    <dgm:cxn modelId="{F93A6A39-37BD-4120-97D9-E144EF6DB8EF}" type="presOf" srcId="{42007E7C-5230-4C17-9A9F-7965F9451FE7}" destId="{12E172B9-01B0-436D-9684-1CCC8FA3FE5C}" srcOrd="0" destOrd="3" presId="urn:microsoft.com/office/officeart/2005/8/layout/list1"/>
    <dgm:cxn modelId="{5F97973C-213F-4E18-93D3-91A4D52E814B}" type="presOf" srcId="{63925C0A-BCA4-40A5-A510-BAFB9E1BE624}" destId="{12E172B9-01B0-436D-9684-1CCC8FA3FE5C}" srcOrd="0" destOrd="1" presId="urn:microsoft.com/office/officeart/2005/8/layout/list1"/>
    <dgm:cxn modelId="{5951423D-3DBC-4DCD-855E-C78048F2C3FB}" srcId="{178DAEC4-A214-4EA3-B80D-3FD4BB274560}" destId="{AD5F2335-7E1F-47CA-8074-B5D56827C33C}" srcOrd="0" destOrd="0" parTransId="{8415A033-6D97-44FA-BA7E-2D949CCF7AE0}" sibTransId="{9D5A9B4A-FAFA-431E-8F0E-57EC55119B84}"/>
    <dgm:cxn modelId="{E505B03E-3128-4A60-A348-2AB28ADC737B}" srcId="{FA84BF92-43C6-4E94-A77F-6263E68B6783}" destId="{74E390F1-7AF1-432A-99A0-B8F1B85D20B3}" srcOrd="7" destOrd="0" parTransId="{97BDA069-1255-4E85-B88A-6FCCDC7B7136}" sibTransId="{A4CF7CFA-5064-4465-83D7-9FEE5A29D561}"/>
    <dgm:cxn modelId="{CA156B5C-791E-4725-B16C-FA59E4F55EC1}" srcId="{FA84BF92-43C6-4E94-A77F-6263E68B6783}" destId="{1AFB66F0-95C8-4468-A011-E51331EFA4DE}" srcOrd="0" destOrd="0" parTransId="{5720E8E2-797C-4CA0-965A-416890F930B6}" sibTransId="{42BD5AEB-732F-4B4B-BBAB-01F19B5F7C87}"/>
    <dgm:cxn modelId="{C7805960-ECC9-43E0-AAD8-F67026F4BC55}" type="presOf" srcId="{DE4B9EAB-636A-44C0-B4F9-D4AE4F66DB43}" destId="{C0727D5E-6C12-4BCD-825A-84F5DCF3AFD4}" srcOrd="0" destOrd="0" presId="urn:microsoft.com/office/officeart/2005/8/layout/list1"/>
    <dgm:cxn modelId="{33320C62-C43B-47FC-96AE-640F80DE87D7}" type="presOf" srcId="{FA84BF92-43C6-4E94-A77F-6263E68B6783}" destId="{8D263EF1-990E-4235-B334-4F0671851AEE}" srcOrd="0" destOrd="0" presId="urn:microsoft.com/office/officeart/2005/8/layout/list1"/>
    <dgm:cxn modelId="{4DF88A44-E626-4669-8ADD-5451BE9413F6}" srcId="{FA84BF92-43C6-4E94-A77F-6263E68B6783}" destId="{63925C0A-BCA4-40A5-A510-BAFB9E1BE624}" srcOrd="1" destOrd="0" parTransId="{2584E5D9-F9F2-4F23-88A0-78FF65E490AC}" sibTransId="{E76EEB77-FD57-4D52-AD6C-43E0EEEA6026}"/>
    <dgm:cxn modelId="{C99C7446-A604-48DD-839B-35711C48CD6A}" srcId="{178DAEC4-A214-4EA3-B80D-3FD4BB274560}" destId="{D0E98AB8-2209-47B7-B44F-DEEABB239004}" srcOrd="1" destOrd="0" parTransId="{962C48D2-097D-4D23-A40D-6C77104560E8}" sibTransId="{495A83BB-CA96-4D8A-B13A-7761229C03AC}"/>
    <dgm:cxn modelId="{EF3B716A-6DC4-43B4-8D02-13D903C81653}" srcId="{FA84BF92-43C6-4E94-A77F-6263E68B6783}" destId="{C9597999-C23F-4867-9D73-E667FAF56258}" srcOrd="2" destOrd="0" parTransId="{3299E4A5-BF55-4FA8-9E3A-52EEB823A552}" sibTransId="{30CA58D9-FFDA-4ABA-B294-0F7E8E30514C}"/>
    <dgm:cxn modelId="{99879B4F-18D7-49FC-85CC-026D13D56EFE}" type="presOf" srcId="{C9597999-C23F-4867-9D73-E667FAF56258}" destId="{12E172B9-01B0-436D-9684-1CCC8FA3FE5C}" srcOrd="0" destOrd="2" presId="urn:microsoft.com/office/officeart/2005/8/layout/list1"/>
    <dgm:cxn modelId="{D01F517B-0FD9-49A9-B61E-DCD82F658C3C}" srcId="{FA84BF92-43C6-4E94-A77F-6263E68B6783}" destId="{7A945458-3CA3-4B55-8F6C-A2987463B0B0}" srcOrd="5" destOrd="0" parTransId="{141F6FBF-EF7C-4C36-B8EE-90437888228C}" sibTransId="{0CCE4B0C-079B-456E-AE7D-B5CC4550FC99}"/>
    <dgm:cxn modelId="{B568F27B-0E85-4EAC-B2DE-81C9E77FC4FB}" srcId="{DE4B9EAB-636A-44C0-B4F9-D4AE4F66DB43}" destId="{FA84BF92-43C6-4E94-A77F-6263E68B6783}" srcOrd="0" destOrd="0" parTransId="{AC2F3C19-8AC1-497A-9C58-F4EC2BFCFF7F}" sibTransId="{9D7AE265-07BF-4007-A381-FB05BD763012}"/>
    <dgm:cxn modelId="{DE6C3C7C-C748-4773-9500-A1E7372A1DA2}" srcId="{FA84BF92-43C6-4E94-A77F-6263E68B6783}" destId="{D45AA15C-ACDC-4858-A60B-A8623616E445}" srcOrd="9" destOrd="0" parTransId="{480C3FD9-8EB1-4EE2-B4F9-2C138C6BD6D0}" sibTransId="{9E5FF257-C3DA-4EA6-B516-DEDC36EB687B}"/>
    <dgm:cxn modelId="{53FE3A94-2A7C-4489-88CD-2B784B95DDA8}" type="presOf" srcId="{74E390F1-7AF1-432A-99A0-B8F1B85D20B3}" destId="{12E172B9-01B0-436D-9684-1CCC8FA3FE5C}" srcOrd="0" destOrd="10" presId="urn:microsoft.com/office/officeart/2005/8/layout/list1"/>
    <dgm:cxn modelId="{1B216798-B512-402E-9FF6-18FE7E53DA3D}" srcId="{FA84BF92-43C6-4E94-A77F-6263E68B6783}" destId="{F18887B4-A9C2-4B49-ABE8-49DF326452E7}" srcOrd="8" destOrd="0" parTransId="{CE36CAE3-5A27-4090-ABCC-90C2B2DA4F88}" sibTransId="{08076DF6-76C1-494E-95E8-6622E5A06ECB}"/>
    <dgm:cxn modelId="{F8C87F9B-6BD6-40D6-9A71-551AEC1A4D84}" type="presOf" srcId="{49F284C6-A680-4F26-B4B8-511B17B474E3}" destId="{12E172B9-01B0-436D-9684-1CCC8FA3FE5C}" srcOrd="0" destOrd="9" presId="urn:microsoft.com/office/officeart/2005/8/layout/list1"/>
    <dgm:cxn modelId="{5AAD9DAA-7736-46ED-BD8C-EDCD78BB3886}" type="presOf" srcId="{178DAEC4-A214-4EA3-B80D-3FD4BB274560}" destId="{12E172B9-01B0-436D-9684-1CCC8FA3FE5C}" srcOrd="0" destOrd="6" presId="urn:microsoft.com/office/officeart/2005/8/layout/list1"/>
    <dgm:cxn modelId="{950E0FB1-AE7A-4B5B-90C3-644F310F6CA0}" type="presOf" srcId="{D45AA15C-ACDC-4858-A60B-A8623616E445}" destId="{12E172B9-01B0-436D-9684-1CCC8FA3FE5C}" srcOrd="0" destOrd="12" presId="urn:microsoft.com/office/officeart/2005/8/layout/list1"/>
    <dgm:cxn modelId="{A83F33C0-198A-4F0D-A3C3-8ECCB8B1273E}" srcId="{178DAEC4-A214-4EA3-B80D-3FD4BB274560}" destId="{49F284C6-A680-4F26-B4B8-511B17B474E3}" srcOrd="2" destOrd="0" parTransId="{1310BA90-E3B0-4910-AF40-75FBA6DFF137}" sibTransId="{6354E756-8114-431F-893B-2F7EAF00D6B9}"/>
    <dgm:cxn modelId="{76E977C1-19D9-4697-8CEF-220CB318FFEA}" type="presOf" srcId="{1AFB66F0-95C8-4468-A011-E51331EFA4DE}" destId="{12E172B9-01B0-436D-9684-1CCC8FA3FE5C}" srcOrd="0" destOrd="0" presId="urn:microsoft.com/office/officeart/2005/8/layout/list1"/>
    <dgm:cxn modelId="{DBAE8BDA-7D18-4CA2-9601-46EEE6125679}" type="presOf" srcId="{F6A4FB5E-80A2-4C74-AB8E-E1BEEC8FA5DA}" destId="{12E172B9-01B0-436D-9684-1CCC8FA3FE5C}" srcOrd="0" destOrd="4" presId="urn:microsoft.com/office/officeart/2005/8/layout/list1"/>
    <dgm:cxn modelId="{539732DC-E00A-4450-9904-59252AC65128}" type="presOf" srcId="{7A945458-3CA3-4B55-8F6C-A2987463B0B0}" destId="{12E172B9-01B0-436D-9684-1CCC8FA3FE5C}" srcOrd="0" destOrd="5" presId="urn:microsoft.com/office/officeart/2005/8/layout/list1"/>
    <dgm:cxn modelId="{1DAE41F6-1C0F-4682-9729-351FC24DB8C3}" srcId="{FA84BF92-43C6-4E94-A77F-6263E68B6783}" destId="{178DAEC4-A214-4EA3-B80D-3FD4BB274560}" srcOrd="6" destOrd="0" parTransId="{E887CE7D-6CEF-4A32-B9A1-E4E10BB03A88}" sibTransId="{0C60833A-721A-46C2-A69C-0AB3A21E2578}"/>
    <dgm:cxn modelId="{9B4EDAF9-0EA8-4057-96C5-4E8E66E78FB5}" type="presOf" srcId="{D0E98AB8-2209-47B7-B44F-DEEABB239004}" destId="{12E172B9-01B0-436D-9684-1CCC8FA3FE5C}" srcOrd="0" destOrd="8" presId="urn:microsoft.com/office/officeart/2005/8/layout/list1"/>
    <dgm:cxn modelId="{D14642FC-D3BC-41DA-B9F0-668E3BD53B36}" type="presOf" srcId="{AD5F2335-7E1F-47CA-8074-B5D56827C33C}" destId="{12E172B9-01B0-436D-9684-1CCC8FA3FE5C}" srcOrd="0" destOrd="7" presId="urn:microsoft.com/office/officeart/2005/8/layout/list1"/>
    <dgm:cxn modelId="{D54E0A0A-A053-4980-A578-2021456ACE82}" type="presParOf" srcId="{C0727D5E-6C12-4BCD-825A-84F5DCF3AFD4}" destId="{0C1C26A3-6F3E-4B3C-BD82-3281B4DA087C}" srcOrd="0" destOrd="0" presId="urn:microsoft.com/office/officeart/2005/8/layout/list1"/>
    <dgm:cxn modelId="{5E2FA87F-495A-47E1-87D1-96EA0DC43CD9}" type="presParOf" srcId="{0C1C26A3-6F3E-4B3C-BD82-3281B4DA087C}" destId="{8D263EF1-990E-4235-B334-4F0671851AEE}" srcOrd="0" destOrd="0" presId="urn:microsoft.com/office/officeart/2005/8/layout/list1"/>
    <dgm:cxn modelId="{65B732AF-1491-48A0-BDBB-4321A532662C}" type="presParOf" srcId="{0C1C26A3-6F3E-4B3C-BD82-3281B4DA087C}" destId="{4FC84B32-D1CC-469D-BDF0-F53E02EEAA9C}" srcOrd="1" destOrd="0" presId="urn:microsoft.com/office/officeart/2005/8/layout/list1"/>
    <dgm:cxn modelId="{6927FE29-DEFD-40AB-9EFB-AA0CDACE3743}" type="presParOf" srcId="{C0727D5E-6C12-4BCD-825A-84F5DCF3AFD4}" destId="{C9C22D64-4439-4069-B33D-D3976B592CC4}" srcOrd="1" destOrd="0" presId="urn:microsoft.com/office/officeart/2005/8/layout/list1"/>
    <dgm:cxn modelId="{3C435E92-E3A0-4C87-94C1-BECEEBBD5266}" type="presParOf" srcId="{C0727D5E-6C12-4BCD-825A-84F5DCF3AFD4}" destId="{12E172B9-01B0-436D-9684-1CCC8FA3FE5C}"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E4B9EAB-636A-44C0-B4F9-D4AE4F66DB43}" type="doc">
      <dgm:prSet loTypeId="urn:microsoft.com/office/officeart/2005/8/layout/list1" loCatId="list" qsTypeId="urn:microsoft.com/office/officeart/2005/8/quickstyle/simple4" qsCatId="simple" csTypeId="urn:microsoft.com/office/officeart/2005/8/colors/accent1_2" csCatId="accent1" phldr="1"/>
      <dgm:spPr/>
      <dgm:t>
        <a:bodyPr/>
        <a:lstStyle/>
        <a:p>
          <a:endParaRPr lang="en-US"/>
        </a:p>
      </dgm:t>
    </dgm:pt>
    <dgm:pt modelId="{FA84BF92-43C6-4E94-A77F-6263E68B6783}">
      <dgm:prSet phldrT="[Text]" custT="1"/>
      <dgm:spPr/>
      <dgm:t>
        <a:bodyPr/>
        <a:lstStyle/>
        <a:p>
          <a:pPr algn="l"/>
          <a:r>
            <a:rPr lang="en-US" sz="2400" dirty="0">
              <a:latin typeface="Arial Rounded MT Bold" panose="020F0704030504030204" pitchFamily="34" charset="0"/>
            </a:rPr>
            <a:t>Accomplishments for 2022 – TOP 10</a:t>
          </a:r>
        </a:p>
      </dgm:t>
    </dgm:pt>
    <dgm:pt modelId="{AC2F3C19-8AC1-497A-9C58-F4EC2BFCFF7F}" type="parTrans" cxnId="{B568F27B-0E85-4EAC-B2DE-81C9E77FC4FB}">
      <dgm:prSet/>
      <dgm:spPr/>
      <dgm:t>
        <a:bodyPr/>
        <a:lstStyle/>
        <a:p>
          <a:endParaRPr lang="en-US"/>
        </a:p>
      </dgm:t>
    </dgm:pt>
    <dgm:pt modelId="{9D7AE265-07BF-4007-A381-FB05BD763012}" type="sibTrans" cxnId="{B568F27B-0E85-4EAC-B2DE-81C9E77FC4FB}">
      <dgm:prSet/>
      <dgm:spPr/>
      <dgm:t>
        <a:bodyPr/>
        <a:lstStyle/>
        <a:p>
          <a:endParaRPr lang="en-US"/>
        </a:p>
      </dgm:t>
    </dgm:pt>
    <dgm:pt modelId="{FC065FC0-4D57-4D2E-BA8E-8FAB675DC434}">
      <dgm:prSet phldrT="[Text]" custT="1"/>
      <dgm:spPr>
        <a:solidFill>
          <a:schemeClr val="bg1">
            <a:alpha val="90000"/>
          </a:schemeClr>
        </a:solidFill>
      </dgm:spPr>
      <dgm:t>
        <a:bodyPr anchor="ctr" anchorCtr="0"/>
        <a:lstStyle/>
        <a:p>
          <a:pPr>
            <a:buChar char="•"/>
          </a:pPr>
          <a:r>
            <a:rPr lang="en-US" sz="1400" dirty="0">
              <a:solidFill>
                <a:prstClr val="black">
                  <a:hueOff val="0"/>
                  <a:satOff val="0"/>
                  <a:lumOff val="0"/>
                  <a:alphaOff val="0"/>
                </a:prstClr>
              </a:solidFill>
              <a:latin typeface="+mn-lt"/>
              <a:ea typeface="+mn-ea"/>
              <a:cs typeface="+mn-cs"/>
            </a:rPr>
            <a:t>  Addressing any clarifications to business requirements </a:t>
          </a:r>
        </a:p>
      </dgm:t>
    </dgm:pt>
    <dgm:pt modelId="{C5122A3A-2151-4992-8764-75F72428ABF8}" type="sibTrans" cxnId="{9A33F9D9-B431-47A9-83FB-2B54BC282078}">
      <dgm:prSet/>
      <dgm:spPr/>
      <dgm:t>
        <a:bodyPr/>
        <a:lstStyle/>
        <a:p>
          <a:endParaRPr lang="en-US"/>
        </a:p>
      </dgm:t>
    </dgm:pt>
    <dgm:pt modelId="{A50D0459-E7E9-4858-B15F-7EF83AE235C8}" type="parTrans" cxnId="{9A33F9D9-B431-47A9-83FB-2B54BC282078}">
      <dgm:prSet/>
      <dgm:spPr/>
      <dgm:t>
        <a:bodyPr/>
        <a:lstStyle/>
        <a:p>
          <a:endParaRPr lang="en-US"/>
        </a:p>
      </dgm:t>
    </dgm:pt>
    <dgm:pt modelId="{931D5446-0A86-4415-B7B9-140FD1D3BD3A}">
      <dgm:prSet phldrT="[Text]" custT="1"/>
      <dgm:spPr/>
      <dgm:t>
        <a:bodyPr/>
        <a:lstStyle/>
        <a:p>
          <a:pPr algn="l">
            <a:buFont typeface="+mj-lt"/>
            <a:buAutoNum type="arabicPeriod" startAt="10"/>
          </a:pPr>
          <a:r>
            <a:rPr lang="en-US" sz="2000" dirty="0"/>
            <a:t>  Supported successful MarkeTrak platform upgrade mid 2022</a:t>
          </a:r>
          <a:endParaRPr lang="en-US" sz="2000" b="1" dirty="0">
            <a:latin typeface="+mn-lt"/>
          </a:endParaRPr>
        </a:p>
      </dgm:t>
    </dgm:pt>
    <dgm:pt modelId="{4F432845-00AD-43DA-BB1D-835296B8422A}" type="parTrans" cxnId="{26E82F78-A50F-4911-BEDC-AD35212FFE84}">
      <dgm:prSet/>
      <dgm:spPr/>
      <dgm:t>
        <a:bodyPr/>
        <a:lstStyle/>
        <a:p>
          <a:endParaRPr lang="en-US"/>
        </a:p>
      </dgm:t>
    </dgm:pt>
    <dgm:pt modelId="{B3B5F2A0-8E49-4B00-8A82-33CF9EE05C20}" type="sibTrans" cxnId="{26E82F78-A50F-4911-BEDC-AD35212FFE84}">
      <dgm:prSet/>
      <dgm:spPr/>
      <dgm:t>
        <a:bodyPr/>
        <a:lstStyle/>
        <a:p>
          <a:endParaRPr lang="en-US"/>
        </a:p>
      </dgm:t>
    </dgm:pt>
    <dgm:pt modelId="{53167DEC-5D1C-4040-88C6-BDE092461751}">
      <dgm:prSet custT="1"/>
      <dgm:spPr/>
      <dgm:t>
        <a:bodyPr/>
        <a:lstStyle/>
        <a:p>
          <a:pPr>
            <a:buFont typeface="+mj-lt"/>
            <a:buAutoNum type="arabicPeriod" startAt="9"/>
          </a:pPr>
          <a:r>
            <a:rPr lang="en-US" sz="2000" dirty="0"/>
            <a:t>  Successful approval of SCR817 – MarkeTrak Enhancements Aligning w/ TXSET v5.0</a:t>
          </a:r>
        </a:p>
      </dgm:t>
    </dgm:pt>
    <dgm:pt modelId="{6CACA487-920A-41A5-94CE-083904E48303}" type="parTrans" cxnId="{3F846F39-05E8-4C6F-861E-D7AE1265EB9B}">
      <dgm:prSet/>
      <dgm:spPr/>
      <dgm:t>
        <a:bodyPr/>
        <a:lstStyle/>
        <a:p>
          <a:endParaRPr lang="en-US"/>
        </a:p>
      </dgm:t>
    </dgm:pt>
    <dgm:pt modelId="{647A9197-5188-492C-A887-C8834F136007}" type="sibTrans" cxnId="{3F846F39-05E8-4C6F-861E-D7AE1265EB9B}">
      <dgm:prSet/>
      <dgm:spPr/>
      <dgm:t>
        <a:bodyPr/>
        <a:lstStyle/>
        <a:p>
          <a:endParaRPr lang="en-US"/>
        </a:p>
      </dgm:t>
    </dgm:pt>
    <dgm:pt modelId="{DA89D751-6C66-44BB-BF77-DE11BBFAA8C0}">
      <dgm:prSet phldrT="[Text]" custT="1"/>
      <dgm:spPr/>
      <dgm:t>
        <a:bodyPr/>
        <a:lstStyle/>
        <a:p>
          <a:pPr algn="l">
            <a:buFont typeface="Arial" panose="020B0604020202020204" pitchFamily="34" charset="0"/>
            <a:buChar char="•"/>
          </a:pPr>
          <a:r>
            <a:rPr lang="en-US" sz="1400" dirty="0"/>
            <a:t>facilitating training sessions to introduce MarkeTrak users to the operations of the new platform</a:t>
          </a:r>
          <a:endParaRPr lang="en-US" sz="1400" b="1" dirty="0">
            <a:latin typeface="+mn-lt"/>
          </a:endParaRPr>
        </a:p>
      </dgm:t>
    </dgm:pt>
    <dgm:pt modelId="{9F9E107E-E5F8-4908-ABE1-E4696BD38FC3}" type="parTrans" cxnId="{2183BABF-8E6B-4FB6-B4A2-EF064E83543C}">
      <dgm:prSet/>
      <dgm:spPr/>
      <dgm:t>
        <a:bodyPr/>
        <a:lstStyle/>
        <a:p>
          <a:endParaRPr lang="en-US"/>
        </a:p>
      </dgm:t>
    </dgm:pt>
    <dgm:pt modelId="{4CE36325-FD2C-42FB-9E72-05CAA1451194}" type="sibTrans" cxnId="{2183BABF-8E6B-4FB6-B4A2-EF064E83543C}">
      <dgm:prSet/>
      <dgm:spPr/>
      <dgm:t>
        <a:bodyPr/>
        <a:lstStyle/>
        <a:p>
          <a:endParaRPr lang="en-US"/>
        </a:p>
      </dgm:t>
    </dgm:pt>
    <dgm:pt modelId="{7469C44D-CE24-40CA-97C6-1BF7539AEA05}">
      <dgm:prSet phldrT="[Text]" custT="1"/>
      <dgm:spPr>
        <a:solidFill>
          <a:schemeClr val="bg1">
            <a:alpha val="90000"/>
          </a:schemeClr>
        </a:solidFill>
      </dgm:spPr>
      <dgm:t>
        <a:bodyPr anchor="ctr" anchorCtr="0"/>
        <a:lstStyle/>
        <a:p>
          <a:pPr>
            <a:buChar char="•"/>
          </a:pPr>
          <a:r>
            <a:rPr lang="en-US" sz="1400" dirty="0">
              <a:solidFill>
                <a:prstClr val="black">
                  <a:hueOff val="0"/>
                  <a:satOff val="0"/>
                  <a:lumOff val="0"/>
                  <a:alphaOff val="0"/>
                </a:prstClr>
              </a:solidFill>
              <a:latin typeface="+mn-lt"/>
              <a:ea typeface="+mn-ea"/>
              <a:cs typeface="+mn-cs"/>
            </a:rPr>
            <a:t>  Suggested new Market Rule subtype of CSACAN for TXSETv5.0</a:t>
          </a:r>
        </a:p>
      </dgm:t>
    </dgm:pt>
    <dgm:pt modelId="{AE59BE3D-ACB5-4E14-B741-18C4E8CCA368}" type="parTrans" cxnId="{6042875A-7831-45B4-8E5E-50CF13DE4ADB}">
      <dgm:prSet/>
      <dgm:spPr/>
      <dgm:t>
        <a:bodyPr/>
        <a:lstStyle/>
        <a:p>
          <a:endParaRPr lang="en-US"/>
        </a:p>
      </dgm:t>
    </dgm:pt>
    <dgm:pt modelId="{D706BD77-3B2B-4398-9667-26CF9E58321E}" type="sibTrans" cxnId="{6042875A-7831-45B4-8E5E-50CF13DE4ADB}">
      <dgm:prSet/>
      <dgm:spPr/>
      <dgm:t>
        <a:bodyPr/>
        <a:lstStyle/>
        <a:p>
          <a:endParaRPr lang="en-US"/>
        </a:p>
      </dgm:t>
    </dgm:pt>
    <dgm:pt modelId="{F386D87B-477F-4C3C-A8A7-62FF143DA606}">
      <dgm:prSet phldrT="[Text]" custT="1"/>
      <dgm:spPr>
        <a:solidFill>
          <a:schemeClr val="bg1">
            <a:alpha val="90000"/>
          </a:schemeClr>
        </a:solidFill>
      </dgm:spPr>
      <dgm:t>
        <a:bodyPr anchor="ctr" anchorCtr="0"/>
        <a:lstStyle/>
        <a:p>
          <a:pPr>
            <a:buFont typeface="+mj-lt"/>
            <a:buAutoNum type="arabicPeriod" startAt="8"/>
          </a:pPr>
          <a:r>
            <a:rPr lang="en-US" sz="2000" dirty="0">
              <a:solidFill>
                <a:prstClr val="black">
                  <a:hueOff val="0"/>
                  <a:satOff val="0"/>
                  <a:lumOff val="0"/>
                  <a:alphaOff val="0"/>
                </a:prstClr>
              </a:solidFill>
              <a:latin typeface="+mn-lt"/>
              <a:ea typeface="+mn-ea"/>
              <a:cs typeface="+mn-cs"/>
            </a:rPr>
            <a:t>  Implementation of RMGRR166 – Revised Timing for Switch Hold Extract Availability</a:t>
          </a:r>
        </a:p>
      </dgm:t>
    </dgm:pt>
    <dgm:pt modelId="{00437119-32F2-4101-8E91-F473DA8B7EF0}" type="parTrans" cxnId="{0D62F716-2B5D-42BA-BAD1-F270DCA33334}">
      <dgm:prSet/>
      <dgm:spPr/>
      <dgm:t>
        <a:bodyPr/>
        <a:lstStyle/>
        <a:p>
          <a:endParaRPr lang="en-US"/>
        </a:p>
      </dgm:t>
    </dgm:pt>
    <dgm:pt modelId="{CE7A2522-7811-4871-A22F-02429E6EC7E3}" type="sibTrans" cxnId="{0D62F716-2B5D-42BA-BAD1-F270DCA33334}">
      <dgm:prSet/>
      <dgm:spPr/>
      <dgm:t>
        <a:bodyPr/>
        <a:lstStyle/>
        <a:p>
          <a:endParaRPr lang="en-US"/>
        </a:p>
      </dgm:t>
    </dgm:pt>
    <dgm:pt modelId="{9DA4C6FB-0629-4188-86DD-706D09731C09}">
      <dgm:prSet phldrT="[Text]" custT="1"/>
      <dgm:spPr>
        <a:solidFill>
          <a:schemeClr val="bg1">
            <a:alpha val="90000"/>
          </a:schemeClr>
        </a:solidFill>
      </dgm:spPr>
      <dgm:t>
        <a:bodyPr anchor="ctr" anchorCtr="0"/>
        <a:lstStyle/>
        <a:p>
          <a:pPr>
            <a:buFont typeface="+mj-lt"/>
            <a:buAutoNum type="arabicPeriod" startAt="7"/>
          </a:pPr>
          <a:r>
            <a:rPr lang="en-US" sz="2000" dirty="0">
              <a:solidFill>
                <a:prstClr val="black">
                  <a:hueOff val="0"/>
                  <a:satOff val="0"/>
                  <a:lumOff val="0"/>
                  <a:alphaOff val="0"/>
                </a:prstClr>
              </a:solidFill>
              <a:latin typeface="+mn-lt"/>
              <a:ea typeface="+mn-ea"/>
              <a:cs typeface="+mn-cs"/>
            </a:rPr>
            <a:t>  Performed bi-annual reviews of MarkeTrak subtype volume analysis</a:t>
          </a:r>
        </a:p>
      </dgm:t>
    </dgm:pt>
    <dgm:pt modelId="{D378879B-B537-4678-A8F8-0F5C7B004E73}" type="parTrans" cxnId="{536A2E64-3918-490E-962E-483AAB2F06E7}">
      <dgm:prSet/>
      <dgm:spPr/>
      <dgm:t>
        <a:bodyPr/>
        <a:lstStyle/>
        <a:p>
          <a:endParaRPr lang="en-US"/>
        </a:p>
      </dgm:t>
    </dgm:pt>
    <dgm:pt modelId="{127F253B-8D63-4673-8218-F44E73FA29D9}" type="sibTrans" cxnId="{536A2E64-3918-490E-962E-483AAB2F06E7}">
      <dgm:prSet/>
      <dgm:spPr/>
      <dgm:t>
        <a:bodyPr/>
        <a:lstStyle/>
        <a:p>
          <a:endParaRPr lang="en-US"/>
        </a:p>
      </dgm:t>
    </dgm:pt>
    <dgm:pt modelId="{A599AA8F-4350-4741-B954-CE3B6692827C}">
      <dgm:prSet phldrT="[Text]" custT="1"/>
      <dgm:spPr>
        <a:solidFill>
          <a:schemeClr val="bg1">
            <a:alpha val="90000"/>
          </a:schemeClr>
        </a:solidFill>
      </dgm:spPr>
      <dgm:t>
        <a:bodyPr anchor="ctr" anchorCtr="0"/>
        <a:lstStyle/>
        <a:p>
          <a:pPr>
            <a:buFont typeface="Arial" panose="020B0604020202020204" pitchFamily="34" charset="0"/>
            <a:buChar char="•"/>
          </a:pPr>
          <a:r>
            <a:rPr lang="en-US" sz="1400" dirty="0">
              <a:solidFill>
                <a:prstClr val="black">
                  <a:hueOff val="0"/>
                  <a:satOff val="0"/>
                  <a:lumOff val="0"/>
                  <a:alphaOff val="0"/>
                </a:prstClr>
              </a:solidFill>
              <a:latin typeface="+mn-lt"/>
              <a:ea typeface="+mn-ea"/>
              <a:cs typeface="+mn-cs"/>
            </a:rPr>
            <a:t>  Follow up actions for 997s, Safety Nets, and MVO w/ meter removal</a:t>
          </a:r>
        </a:p>
      </dgm:t>
    </dgm:pt>
    <dgm:pt modelId="{F68E9606-D73B-4143-BC00-5F410FE0ABA3}" type="parTrans" cxnId="{71557AF9-1636-4ACB-AD23-C2B2A3D21775}">
      <dgm:prSet/>
      <dgm:spPr/>
      <dgm:t>
        <a:bodyPr/>
        <a:lstStyle/>
        <a:p>
          <a:endParaRPr lang="en-US"/>
        </a:p>
      </dgm:t>
    </dgm:pt>
    <dgm:pt modelId="{6F4F2E78-1BB2-49EB-802B-F1678695146D}" type="sibTrans" cxnId="{71557AF9-1636-4ACB-AD23-C2B2A3D21775}">
      <dgm:prSet/>
      <dgm:spPr/>
      <dgm:t>
        <a:bodyPr/>
        <a:lstStyle/>
        <a:p>
          <a:endParaRPr lang="en-US"/>
        </a:p>
      </dgm:t>
    </dgm:pt>
    <dgm:pt modelId="{0A72CA00-0C2C-43DF-B06F-6085B2B18244}">
      <dgm:prSet phldrT="[Text]" custT="1"/>
      <dgm:spPr>
        <a:solidFill>
          <a:schemeClr val="bg1">
            <a:alpha val="90000"/>
          </a:schemeClr>
        </a:solidFill>
      </dgm:spPr>
      <dgm:t>
        <a:bodyPr anchor="ctr" anchorCtr="0"/>
        <a:lstStyle/>
        <a:p>
          <a:pPr>
            <a:buFont typeface="Arial" panose="020B0604020202020204" pitchFamily="34" charset="0"/>
            <a:buChar char="•"/>
          </a:pPr>
          <a:r>
            <a:rPr lang="en-US" sz="1400" dirty="0">
              <a:solidFill>
                <a:prstClr val="black">
                  <a:hueOff val="0"/>
                  <a:satOff val="0"/>
                  <a:lumOff val="0"/>
                  <a:alphaOff val="0"/>
                </a:prstClr>
              </a:solidFill>
              <a:latin typeface="+mn-lt"/>
              <a:ea typeface="+mn-ea"/>
              <a:cs typeface="+mn-cs"/>
            </a:rPr>
            <a:t>  Ranking of volumes over the years and analysis on time spent on specific subtypes</a:t>
          </a:r>
        </a:p>
      </dgm:t>
    </dgm:pt>
    <dgm:pt modelId="{FFBE5996-3503-4B3D-8C99-E71A9C0E6050}" type="parTrans" cxnId="{E1DFC958-6F04-4A7E-A9A5-7070DDBD1E5B}">
      <dgm:prSet/>
      <dgm:spPr/>
      <dgm:t>
        <a:bodyPr/>
        <a:lstStyle/>
        <a:p>
          <a:endParaRPr lang="en-US"/>
        </a:p>
      </dgm:t>
    </dgm:pt>
    <dgm:pt modelId="{CDF9F54D-75E9-46D8-A54C-485196E0FFBC}" type="sibTrans" cxnId="{E1DFC958-6F04-4A7E-A9A5-7070DDBD1E5B}">
      <dgm:prSet/>
      <dgm:spPr/>
      <dgm:t>
        <a:bodyPr/>
        <a:lstStyle/>
        <a:p>
          <a:endParaRPr lang="en-US"/>
        </a:p>
      </dgm:t>
    </dgm:pt>
    <dgm:pt modelId="{6433FFA0-C623-429C-9B70-E8C658167252}">
      <dgm:prSet phldrT="[Text]" custT="1"/>
      <dgm:spPr>
        <a:solidFill>
          <a:schemeClr val="bg1">
            <a:alpha val="90000"/>
          </a:schemeClr>
        </a:solidFill>
      </dgm:spPr>
      <dgm:t>
        <a:bodyPr anchor="ctr" anchorCtr="0"/>
        <a:lstStyle/>
        <a:p>
          <a:pPr>
            <a:buFont typeface="+mj-lt"/>
            <a:buAutoNum type="arabicPeriod" startAt="6"/>
          </a:pPr>
          <a:r>
            <a:rPr lang="en-US" sz="2000" dirty="0">
              <a:solidFill>
                <a:prstClr val="black">
                  <a:hueOff val="0"/>
                  <a:satOff val="0"/>
                  <a:lumOff val="0"/>
                  <a:alphaOff val="0"/>
                </a:prstClr>
              </a:solidFill>
              <a:latin typeface="+mn-lt"/>
              <a:ea typeface="+mn-ea"/>
              <a:cs typeface="+mn-cs"/>
            </a:rPr>
            <a:t>  Review of monthly ERCOT IAG report noting observations and presenting findings to RMS</a:t>
          </a:r>
        </a:p>
      </dgm:t>
    </dgm:pt>
    <dgm:pt modelId="{A54973EF-D1A5-49EB-AC31-1DA7E9B2AF9C}" type="parTrans" cxnId="{114E852F-A9F4-455E-B245-CDE658E35790}">
      <dgm:prSet/>
      <dgm:spPr/>
      <dgm:t>
        <a:bodyPr/>
        <a:lstStyle/>
        <a:p>
          <a:endParaRPr lang="en-US"/>
        </a:p>
      </dgm:t>
    </dgm:pt>
    <dgm:pt modelId="{649502E4-9BB5-477B-85A8-07DF085612D8}" type="sibTrans" cxnId="{114E852F-A9F4-455E-B245-CDE658E35790}">
      <dgm:prSet/>
      <dgm:spPr/>
      <dgm:t>
        <a:bodyPr/>
        <a:lstStyle/>
        <a:p>
          <a:endParaRPr lang="en-US"/>
        </a:p>
      </dgm:t>
    </dgm:pt>
    <dgm:pt modelId="{2315B1FB-97FA-4BF1-9261-14E700E50228}">
      <dgm:prSet phldrT="[Text]" custT="1"/>
      <dgm:spPr/>
      <dgm:t>
        <a:bodyPr/>
        <a:lstStyle/>
        <a:p>
          <a:pPr algn="l">
            <a:buFont typeface="Arial" panose="020B0604020202020204" pitchFamily="34" charset="0"/>
            <a:buChar char="•"/>
          </a:pPr>
          <a:r>
            <a:rPr lang="en-US" sz="1400" b="0" dirty="0">
              <a:latin typeface="+mn-lt"/>
            </a:rPr>
            <a:t>monitored stabilization for completion of outstanding issues</a:t>
          </a:r>
        </a:p>
      </dgm:t>
    </dgm:pt>
    <dgm:pt modelId="{62C5A12D-8857-4FA5-B90A-85026EC46896}" type="sibTrans" cxnId="{090D56E3-F77C-417A-A866-4D0BF13FFE3C}">
      <dgm:prSet/>
      <dgm:spPr/>
      <dgm:t>
        <a:bodyPr/>
        <a:lstStyle/>
        <a:p>
          <a:endParaRPr lang="en-US"/>
        </a:p>
      </dgm:t>
    </dgm:pt>
    <dgm:pt modelId="{B24D4CE8-4F83-4CB7-8EDC-4D0A7AA89ACB}" type="parTrans" cxnId="{090D56E3-F77C-417A-A866-4D0BF13FFE3C}">
      <dgm:prSet/>
      <dgm:spPr/>
      <dgm:t>
        <a:bodyPr/>
        <a:lstStyle/>
        <a:p>
          <a:endParaRPr lang="en-US"/>
        </a:p>
      </dgm:t>
    </dgm:pt>
    <dgm:pt modelId="{FF2B1898-39A0-4EFD-B7B1-FA649CB9410A}">
      <dgm:prSet phldrT="[Text]" custT="1"/>
      <dgm:spPr/>
      <dgm:t>
        <a:bodyPr/>
        <a:lstStyle/>
        <a:p>
          <a:pPr algn="l">
            <a:buFont typeface="Arial" panose="020B0604020202020204" pitchFamily="34" charset="0"/>
            <a:buChar char="•"/>
          </a:pPr>
          <a:r>
            <a:rPr lang="en-US" sz="1400" b="0" dirty="0">
              <a:latin typeface="+mn-lt"/>
            </a:rPr>
            <a:t>reminders to market participants of changes and encouraged review in RMTE</a:t>
          </a:r>
          <a:endParaRPr lang="en-US" sz="1400" b="1" dirty="0">
            <a:latin typeface="+mn-lt"/>
          </a:endParaRPr>
        </a:p>
      </dgm:t>
    </dgm:pt>
    <dgm:pt modelId="{4CFB0726-79C0-49F0-AB6E-30C2B0F84E65}" type="sibTrans" cxnId="{0B3CCE1A-82E6-4A4B-BBD8-71CBD14599C4}">
      <dgm:prSet/>
      <dgm:spPr/>
      <dgm:t>
        <a:bodyPr/>
        <a:lstStyle/>
        <a:p>
          <a:endParaRPr lang="en-US"/>
        </a:p>
      </dgm:t>
    </dgm:pt>
    <dgm:pt modelId="{AA6ED7F9-3C80-444E-9FA9-6B11CFE17536}" type="parTrans" cxnId="{0B3CCE1A-82E6-4A4B-BBD8-71CBD14599C4}">
      <dgm:prSet/>
      <dgm:spPr/>
      <dgm:t>
        <a:bodyPr/>
        <a:lstStyle/>
        <a:p>
          <a:endParaRPr lang="en-US"/>
        </a:p>
      </dgm:t>
    </dgm:pt>
    <dgm:pt modelId="{F93AB1AB-2CA2-483E-A96D-E987E041423E}">
      <dgm:prSet phldrT="[Text]" custT="1"/>
      <dgm:spPr>
        <a:solidFill>
          <a:schemeClr val="bg1">
            <a:alpha val="90000"/>
          </a:schemeClr>
        </a:solidFill>
      </dgm:spPr>
      <dgm:t>
        <a:bodyPr anchor="ctr" anchorCtr="0"/>
        <a:lstStyle/>
        <a:p>
          <a:pPr>
            <a:buFont typeface="+mj-lt"/>
            <a:buAutoNum type="arabicPeriod" startAt="5"/>
          </a:pPr>
          <a:r>
            <a:rPr lang="en-US" sz="2000" dirty="0">
              <a:solidFill>
                <a:prstClr val="black">
                  <a:hueOff val="0"/>
                  <a:satOff val="0"/>
                  <a:lumOff val="0"/>
                  <a:alphaOff val="0"/>
                </a:prstClr>
              </a:solidFill>
              <a:latin typeface="+mn-lt"/>
              <a:ea typeface="+mn-ea"/>
              <a:cs typeface="+mn-cs"/>
            </a:rPr>
            <a:t>  Prepared for seamless market operations (transaction processing) during ERCOT’s    extended release</a:t>
          </a:r>
        </a:p>
      </dgm:t>
    </dgm:pt>
    <dgm:pt modelId="{5699ABC7-9C0A-4C8F-B6D4-0BB358028287}" type="parTrans" cxnId="{94D555FF-70DC-4799-B0B8-C2A01F8D3A77}">
      <dgm:prSet/>
      <dgm:spPr/>
      <dgm:t>
        <a:bodyPr/>
        <a:lstStyle/>
        <a:p>
          <a:endParaRPr lang="en-US"/>
        </a:p>
      </dgm:t>
    </dgm:pt>
    <dgm:pt modelId="{719D6593-4313-4820-932A-AA49EEA044CB}" type="sibTrans" cxnId="{94D555FF-70DC-4799-B0B8-C2A01F8D3A77}">
      <dgm:prSet/>
      <dgm:spPr/>
      <dgm:t>
        <a:bodyPr/>
        <a:lstStyle/>
        <a:p>
          <a:endParaRPr lang="en-US"/>
        </a:p>
      </dgm:t>
    </dgm:pt>
    <dgm:pt modelId="{69210519-C49D-4029-A063-A4F299EDAFC4}">
      <dgm:prSet phldrT="[Text]" custT="1"/>
      <dgm:spPr/>
      <dgm:t>
        <a:bodyPr/>
        <a:lstStyle/>
        <a:p>
          <a:pPr algn="l">
            <a:buFont typeface="Arial" panose="020B0604020202020204" pitchFamily="34" charset="0"/>
            <a:buChar char="•"/>
          </a:pPr>
          <a:endParaRPr lang="en-US" sz="400" b="0" dirty="0">
            <a:latin typeface="+mn-lt"/>
          </a:endParaRPr>
        </a:p>
      </dgm:t>
    </dgm:pt>
    <dgm:pt modelId="{56924508-3F7F-42F8-BCD5-C13E2FECC77E}" type="parTrans" cxnId="{0AFFD10A-275F-4A77-BE69-D1AD8EF7432A}">
      <dgm:prSet/>
      <dgm:spPr/>
      <dgm:t>
        <a:bodyPr/>
        <a:lstStyle/>
        <a:p>
          <a:endParaRPr lang="en-US"/>
        </a:p>
      </dgm:t>
    </dgm:pt>
    <dgm:pt modelId="{D9786848-3628-49BC-9E59-AB165D74D7E3}" type="sibTrans" cxnId="{0AFFD10A-275F-4A77-BE69-D1AD8EF7432A}">
      <dgm:prSet/>
      <dgm:spPr/>
      <dgm:t>
        <a:bodyPr/>
        <a:lstStyle/>
        <a:p>
          <a:endParaRPr lang="en-US"/>
        </a:p>
      </dgm:t>
    </dgm:pt>
    <dgm:pt modelId="{9E25CEF2-85A9-4357-9444-71FA2C80D2EA}">
      <dgm:prSet phldrT="[Text]" custT="1"/>
      <dgm:spPr>
        <a:solidFill>
          <a:schemeClr val="bg1">
            <a:alpha val="90000"/>
          </a:schemeClr>
        </a:solidFill>
      </dgm:spPr>
      <dgm:t>
        <a:bodyPr anchor="ctr" anchorCtr="0"/>
        <a:lstStyle/>
        <a:p>
          <a:pPr>
            <a:buChar char="•"/>
          </a:pPr>
          <a:endParaRPr lang="en-US" sz="400" dirty="0">
            <a:solidFill>
              <a:prstClr val="black">
                <a:hueOff val="0"/>
                <a:satOff val="0"/>
                <a:lumOff val="0"/>
                <a:alphaOff val="0"/>
              </a:prstClr>
            </a:solidFill>
            <a:latin typeface="+mn-lt"/>
            <a:ea typeface="+mn-ea"/>
            <a:cs typeface="+mn-cs"/>
          </a:endParaRPr>
        </a:p>
      </dgm:t>
    </dgm:pt>
    <dgm:pt modelId="{DD380A5E-B167-452B-BD8C-C37F56FD70B5}" type="parTrans" cxnId="{EFD4EDC1-01C6-48F2-A8B2-D348CB384C75}">
      <dgm:prSet/>
      <dgm:spPr/>
      <dgm:t>
        <a:bodyPr/>
        <a:lstStyle/>
        <a:p>
          <a:endParaRPr lang="en-US"/>
        </a:p>
      </dgm:t>
    </dgm:pt>
    <dgm:pt modelId="{E104F608-6392-439C-A127-743CDD01887C}" type="sibTrans" cxnId="{EFD4EDC1-01C6-48F2-A8B2-D348CB384C75}">
      <dgm:prSet/>
      <dgm:spPr/>
      <dgm:t>
        <a:bodyPr/>
        <a:lstStyle/>
        <a:p>
          <a:endParaRPr lang="en-US"/>
        </a:p>
      </dgm:t>
    </dgm:pt>
    <dgm:pt modelId="{77E5BA8B-26B2-48E1-9548-C5B7A827F73E}">
      <dgm:prSet phldrT="[Text]" custT="1"/>
      <dgm:spPr>
        <a:solidFill>
          <a:schemeClr val="bg1">
            <a:alpha val="90000"/>
          </a:schemeClr>
        </a:solidFill>
      </dgm:spPr>
      <dgm:t>
        <a:bodyPr anchor="ctr" anchorCtr="0"/>
        <a:lstStyle/>
        <a:p>
          <a:pPr>
            <a:buFont typeface="+mj-lt"/>
            <a:buAutoNum type="arabicPeriod" startAt="8"/>
          </a:pPr>
          <a:endParaRPr lang="en-US" sz="400" dirty="0">
            <a:solidFill>
              <a:prstClr val="black">
                <a:hueOff val="0"/>
                <a:satOff val="0"/>
                <a:lumOff val="0"/>
                <a:alphaOff val="0"/>
              </a:prstClr>
            </a:solidFill>
            <a:latin typeface="+mn-lt"/>
            <a:ea typeface="+mn-ea"/>
            <a:cs typeface="+mn-cs"/>
          </a:endParaRPr>
        </a:p>
      </dgm:t>
    </dgm:pt>
    <dgm:pt modelId="{F1D0AF46-3E1D-4FCC-89C8-835F5A5E8290}" type="parTrans" cxnId="{9D3C0E2C-E71B-4C5E-88EB-7329BA7DFF3E}">
      <dgm:prSet/>
      <dgm:spPr/>
      <dgm:t>
        <a:bodyPr/>
        <a:lstStyle/>
        <a:p>
          <a:endParaRPr lang="en-US"/>
        </a:p>
      </dgm:t>
    </dgm:pt>
    <dgm:pt modelId="{BAC7FFFB-F41A-427B-9FB7-9EEC3A77D3F6}" type="sibTrans" cxnId="{9D3C0E2C-E71B-4C5E-88EB-7329BA7DFF3E}">
      <dgm:prSet/>
      <dgm:spPr/>
      <dgm:t>
        <a:bodyPr/>
        <a:lstStyle/>
        <a:p>
          <a:endParaRPr lang="en-US"/>
        </a:p>
      </dgm:t>
    </dgm:pt>
    <dgm:pt modelId="{F74BE39A-6F9F-45BE-A8C7-B5B9815B73F5}">
      <dgm:prSet phldrT="[Text]" custT="1"/>
      <dgm:spPr>
        <a:solidFill>
          <a:schemeClr val="bg1">
            <a:alpha val="90000"/>
          </a:schemeClr>
        </a:solidFill>
      </dgm:spPr>
      <dgm:t>
        <a:bodyPr anchor="ctr" anchorCtr="0"/>
        <a:lstStyle/>
        <a:p>
          <a:pPr>
            <a:buFont typeface="Arial" panose="020B0604020202020204" pitchFamily="34" charset="0"/>
            <a:buChar char="•"/>
          </a:pPr>
          <a:endParaRPr lang="en-US" sz="400" dirty="0">
            <a:solidFill>
              <a:prstClr val="black">
                <a:hueOff val="0"/>
                <a:satOff val="0"/>
                <a:lumOff val="0"/>
                <a:alphaOff val="0"/>
              </a:prstClr>
            </a:solidFill>
            <a:latin typeface="+mn-lt"/>
            <a:ea typeface="+mn-ea"/>
            <a:cs typeface="+mn-cs"/>
          </a:endParaRPr>
        </a:p>
      </dgm:t>
    </dgm:pt>
    <dgm:pt modelId="{85895E7B-F298-4239-B24D-FBAF8F5BC080}" type="parTrans" cxnId="{9F0B3B9C-224F-43C7-8DAD-3CF0508FF88A}">
      <dgm:prSet/>
      <dgm:spPr/>
      <dgm:t>
        <a:bodyPr/>
        <a:lstStyle/>
        <a:p>
          <a:endParaRPr lang="en-US"/>
        </a:p>
      </dgm:t>
    </dgm:pt>
    <dgm:pt modelId="{722A6EAC-CCBA-4591-BF89-C88D8DE5DB14}" type="sibTrans" cxnId="{9F0B3B9C-224F-43C7-8DAD-3CF0508FF88A}">
      <dgm:prSet/>
      <dgm:spPr/>
      <dgm:t>
        <a:bodyPr/>
        <a:lstStyle/>
        <a:p>
          <a:endParaRPr lang="en-US"/>
        </a:p>
      </dgm:t>
    </dgm:pt>
    <dgm:pt modelId="{A6DE268B-A96F-457F-A4F3-F48A8E7E6814}">
      <dgm:prSet phldrT="[Text]" custT="1"/>
      <dgm:spPr>
        <a:solidFill>
          <a:schemeClr val="bg1">
            <a:alpha val="90000"/>
          </a:schemeClr>
        </a:solidFill>
      </dgm:spPr>
      <dgm:t>
        <a:bodyPr anchor="ctr" anchorCtr="0"/>
        <a:lstStyle/>
        <a:p>
          <a:pPr>
            <a:buFont typeface="+mj-lt"/>
            <a:buAutoNum type="arabicPeriod" startAt="6"/>
          </a:pPr>
          <a:endParaRPr lang="en-US" sz="400" dirty="0">
            <a:solidFill>
              <a:prstClr val="black">
                <a:hueOff val="0"/>
                <a:satOff val="0"/>
                <a:lumOff val="0"/>
                <a:alphaOff val="0"/>
              </a:prstClr>
            </a:solidFill>
            <a:latin typeface="+mn-lt"/>
            <a:ea typeface="+mn-ea"/>
            <a:cs typeface="+mn-cs"/>
          </a:endParaRPr>
        </a:p>
      </dgm:t>
    </dgm:pt>
    <dgm:pt modelId="{9B271CDA-7E28-40A3-8FF9-D3CDBDC1F3FE}" type="parTrans" cxnId="{3C3F22AA-C50D-48DA-8CF8-02140A98D653}">
      <dgm:prSet/>
      <dgm:spPr/>
      <dgm:t>
        <a:bodyPr/>
        <a:lstStyle/>
        <a:p>
          <a:endParaRPr lang="en-US"/>
        </a:p>
      </dgm:t>
    </dgm:pt>
    <dgm:pt modelId="{364BD816-0DF5-45FA-A0BB-FBFE2F5B5415}" type="sibTrans" cxnId="{3C3F22AA-C50D-48DA-8CF8-02140A98D653}">
      <dgm:prSet/>
      <dgm:spPr/>
      <dgm:t>
        <a:bodyPr/>
        <a:lstStyle/>
        <a:p>
          <a:endParaRPr lang="en-US"/>
        </a:p>
      </dgm:t>
    </dgm:pt>
    <dgm:pt modelId="{C0727D5E-6C12-4BCD-825A-84F5DCF3AFD4}" type="pres">
      <dgm:prSet presAssocID="{DE4B9EAB-636A-44C0-B4F9-D4AE4F66DB43}" presName="linear" presStyleCnt="0">
        <dgm:presLayoutVars>
          <dgm:dir/>
          <dgm:animLvl val="lvl"/>
          <dgm:resizeHandles val="exact"/>
        </dgm:presLayoutVars>
      </dgm:prSet>
      <dgm:spPr/>
    </dgm:pt>
    <dgm:pt modelId="{0C1C26A3-6F3E-4B3C-BD82-3281B4DA087C}" type="pres">
      <dgm:prSet presAssocID="{FA84BF92-43C6-4E94-A77F-6263E68B6783}" presName="parentLin" presStyleCnt="0"/>
      <dgm:spPr/>
    </dgm:pt>
    <dgm:pt modelId="{8D263EF1-990E-4235-B334-4F0671851AEE}" type="pres">
      <dgm:prSet presAssocID="{FA84BF92-43C6-4E94-A77F-6263E68B6783}" presName="parentLeftMargin" presStyleLbl="node1" presStyleIdx="0" presStyleCnt="1"/>
      <dgm:spPr/>
    </dgm:pt>
    <dgm:pt modelId="{4FC84B32-D1CC-469D-BDF0-F53E02EEAA9C}" type="pres">
      <dgm:prSet presAssocID="{FA84BF92-43C6-4E94-A77F-6263E68B6783}" presName="parentText" presStyleLbl="node1" presStyleIdx="0" presStyleCnt="1" custScaleX="157466" custScaleY="153323" custLinFactNeighborX="-100000" custLinFactNeighborY="-3801">
        <dgm:presLayoutVars>
          <dgm:chMax val="0"/>
          <dgm:bulletEnabled val="1"/>
        </dgm:presLayoutVars>
      </dgm:prSet>
      <dgm:spPr>
        <a:prstGeom prst="rect">
          <a:avLst/>
        </a:prstGeom>
      </dgm:spPr>
    </dgm:pt>
    <dgm:pt modelId="{C9C22D64-4439-4069-B33D-D3976B592CC4}" type="pres">
      <dgm:prSet presAssocID="{FA84BF92-43C6-4E94-A77F-6263E68B6783}" presName="negativeSpace" presStyleCnt="0"/>
      <dgm:spPr/>
    </dgm:pt>
    <dgm:pt modelId="{12E172B9-01B0-436D-9684-1CCC8FA3FE5C}" type="pres">
      <dgm:prSet presAssocID="{FA84BF92-43C6-4E94-A77F-6263E68B6783}" presName="childText" presStyleLbl="conFgAcc1" presStyleIdx="0" presStyleCnt="1" custSzY="4657319" custLinFactNeighborY="81050">
        <dgm:presLayoutVars>
          <dgm:bulletEnabled val="1"/>
        </dgm:presLayoutVars>
      </dgm:prSet>
      <dgm:spPr/>
    </dgm:pt>
  </dgm:ptLst>
  <dgm:cxnLst>
    <dgm:cxn modelId="{0AFFD10A-275F-4A77-BE69-D1AD8EF7432A}" srcId="{931D5446-0A86-4415-B7B9-140FD1D3BD3A}" destId="{69210519-C49D-4029-A063-A4F299EDAFC4}" srcOrd="3" destOrd="0" parTransId="{56924508-3F7F-42F8-BCD5-C13E2FECC77E}" sibTransId="{D9786848-3628-49BC-9E59-AB165D74D7E3}"/>
    <dgm:cxn modelId="{E202A90F-22C1-4DB7-9ED0-FB9B819860EE}" type="presOf" srcId="{A6DE268B-A96F-457F-A4F3-F48A8E7E6814}" destId="{12E172B9-01B0-436D-9684-1CCC8FA3FE5C}" srcOrd="0" destOrd="16" presId="urn:microsoft.com/office/officeart/2005/8/layout/list1"/>
    <dgm:cxn modelId="{0D62F716-2B5D-42BA-BAD1-F270DCA33334}" srcId="{FA84BF92-43C6-4E94-A77F-6263E68B6783}" destId="{F386D87B-477F-4C3C-A8A7-62FF143DA606}" srcOrd="2" destOrd="0" parTransId="{00437119-32F2-4101-8E91-F473DA8B7EF0}" sibTransId="{CE7A2522-7811-4871-A22F-02429E6EC7E3}"/>
    <dgm:cxn modelId="{0B3CCE1A-82E6-4A4B-BBD8-71CBD14599C4}" srcId="{931D5446-0A86-4415-B7B9-140FD1D3BD3A}" destId="{FF2B1898-39A0-4EFD-B7B1-FA649CB9410A}" srcOrd="1" destOrd="0" parTransId="{AA6ED7F9-3C80-444E-9FA9-6B11CFE17536}" sibTransId="{4CFB0726-79C0-49F0-AB6E-30C2B0F84E65}"/>
    <dgm:cxn modelId="{3423881C-4B14-46AF-AD21-5B4C09164405}" type="presOf" srcId="{77E5BA8B-26B2-48E1-9548-C5B7A827F73E}" destId="{12E172B9-01B0-436D-9684-1CCC8FA3FE5C}" srcOrd="0" destOrd="10" presId="urn:microsoft.com/office/officeart/2005/8/layout/list1"/>
    <dgm:cxn modelId="{A391C823-1775-4882-9709-D875D88BECE2}" type="presOf" srcId="{F93AB1AB-2CA2-483E-A96D-E987E041423E}" destId="{12E172B9-01B0-436D-9684-1CCC8FA3FE5C}" srcOrd="0" destOrd="17" presId="urn:microsoft.com/office/officeart/2005/8/layout/list1"/>
    <dgm:cxn modelId="{CF548325-7124-4753-AC8E-1C6E60E026C2}" type="presOf" srcId="{53167DEC-5D1C-4040-88C6-BDE092461751}" destId="{12E172B9-01B0-436D-9684-1CCC8FA3FE5C}" srcOrd="0" destOrd="5" presId="urn:microsoft.com/office/officeart/2005/8/layout/list1"/>
    <dgm:cxn modelId="{4BCE8D29-5696-4CF8-BE2A-87435836A477}" type="presOf" srcId="{FA84BF92-43C6-4E94-A77F-6263E68B6783}" destId="{4FC84B32-D1CC-469D-BDF0-F53E02EEAA9C}" srcOrd="1" destOrd="0" presId="urn:microsoft.com/office/officeart/2005/8/layout/list1"/>
    <dgm:cxn modelId="{9D3C0E2C-E71B-4C5E-88EB-7329BA7DFF3E}" srcId="{FA84BF92-43C6-4E94-A77F-6263E68B6783}" destId="{77E5BA8B-26B2-48E1-9548-C5B7A827F73E}" srcOrd="3" destOrd="0" parTransId="{F1D0AF46-3E1D-4FCC-89C8-835F5A5E8290}" sibTransId="{BAC7FFFB-F41A-427B-9FB7-9EEC3A77D3F6}"/>
    <dgm:cxn modelId="{114E852F-A9F4-455E-B245-CDE658E35790}" srcId="{FA84BF92-43C6-4E94-A77F-6263E68B6783}" destId="{6433FFA0-C623-429C-9B70-E8C658167252}" srcOrd="5" destOrd="0" parTransId="{A54973EF-D1A5-49EB-AC31-1DA7E9B2AF9C}" sibTransId="{649502E4-9BB5-477B-85A8-07DF085612D8}"/>
    <dgm:cxn modelId="{080F6E37-4075-42D7-8162-6F3604E428C1}" type="presOf" srcId="{9E25CEF2-85A9-4357-9444-71FA2C80D2EA}" destId="{12E172B9-01B0-436D-9684-1CCC8FA3FE5C}" srcOrd="0" destOrd="8" presId="urn:microsoft.com/office/officeart/2005/8/layout/list1"/>
    <dgm:cxn modelId="{3F846F39-05E8-4C6F-861E-D7AE1265EB9B}" srcId="{FA84BF92-43C6-4E94-A77F-6263E68B6783}" destId="{53167DEC-5D1C-4040-88C6-BDE092461751}" srcOrd="1" destOrd="0" parTransId="{6CACA487-920A-41A5-94CE-083904E48303}" sibTransId="{647A9197-5188-492C-A887-C8834F136007}"/>
    <dgm:cxn modelId="{41CD313B-1666-4577-A895-B4289FFB8299}" type="presOf" srcId="{69210519-C49D-4029-A063-A4F299EDAFC4}" destId="{12E172B9-01B0-436D-9684-1CCC8FA3FE5C}" srcOrd="0" destOrd="4" presId="urn:microsoft.com/office/officeart/2005/8/layout/list1"/>
    <dgm:cxn modelId="{36FED15B-95FB-4713-B2AC-8F9FEAF1144D}" type="presOf" srcId="{F74BE39A-6F9F-45BE-A8C7-B5B9815B73F5}" destId="{12E172B9-01B0-436D-9684-1CCC8FA3FE5C}" srcOrd="0" destOrd="14" presId="urn:microsoft.com/office/officeart/2005/8/layout/list1"/>
    <dgm:cxn modelId="{C7805960-ECC9-43E0-AAD8-F67026F4BC55}" type="presOf" srcId="{DE4B9EAB-636A-44C0-B4F9-D4AE4F66DB43}" destId="{C0727D5E-6C12-4BCD-825A-84F5DCF3AFD4}" srcOrd="0" destOrd="0" presId="urn:microsoft.com/office/officeart/2005/8/layout/list1"/>
    <dgm:cxn modelId="{E8641661-48DF-4E2A-ADAF-47CB2712F391}" type="presOf" srcId="{0A72CA00-0C2C-43DF-B06F-6085B2B18244}" destId="{12E172B9-01B0-436D-9684-1CCC8FA3FE5C}" srcOrd="0" destOrd="13" presId="urn:microsoft.com/office/officeart/2005/8/layout/list1"/>
    <dgm:cxn modelId="{33320C62-C43B-47FC-96AE-640F80DE87D7}" type="presOf" srcId="{FA84BF92-43C6-4E94-A77F-6263E68B6783}" destId="{8D263EF1-990E-4235-B334-4F0671851AEE}" srcOrd="0" destOrd="0" presId="urn:microsoft.com/office/officeart/2005/8/layout/list1"/>
    <dgm:cxn modelId="{536A2E64-3918-490E-962E-483AAB2F06E7}" srcId="{FA84BF92-43C6-4E94-A77F-6263E68B6783}" destId="{9DA4C6FB-0629-4188-86DD-706D09731C09}" srcOrd="4" destOrd="0" parTransId="{D378879B-B537-4678-A8F8-0F5C7B004E73}" sibTransId="{127F253B-8D63-4673-8218-F44E73FA29D9}"/>
    <dgm:cxn modelId="{43CE0550-AF30-4700-BFA0-47599C8FF5B8}" type="presOf" srcId="{FC065FC0-4D57-4D2E-BA8E-8FAB675DC434}" destId="{12E172B9-01B0-436D-9684-1CCC8FA3FE5C}" srcOrd="0" destOrd="6" presId="urn:microsoft.com/office/officeart/2005/8/layout/list1"/>
    <dgm:cxn modelId="{ED98BF55-BD8B-4A57-920E-19154EE11721}" type="presOf" srcId="{F386D87B-477F-4C3C-A8A7-62FF143DA606}" destId="{12E172B9-01B0-436D-9684-1CCC8FA3FE5C}" srcOrd="0" destOrd="9" presId="urn:microsoft.com/office/officeart/2005/8/layout/list1"/>
    <dgm:cxn modelId="{42942678-F034-4AC3-A24F-277946BFC425}" type="presOf" srcId="{2315B1FB-97FA-4BF1-9261-14E700E50228}" destId="{12E172B9-01B0-436D-9684-1CCC8FA3FE5C}" srcOrd="0" destOrd="3" presId="urn:microsoft.com/office/officeart/2005/8/layout/list1"/>
    <dgm:cxn modelId="{26E82F78-A50F-4911-BEDC-AD35212FFE84}" srcId="{FA84BF92-43C6-4E94-A77F-6263E68B6783}" destId="{931D5446-0A86-4415-B7B9-140FD1D3BD3A}" srcOrd="0" destOrd="0" parTransId="{4F432845-00AD-43DA-BB1D-835296B8422A}" sibTransId="{B3B5F2A0-8E49-4B00-8A82-33CF9EE05C20}"/>
    <dgm:cxn modelId="{E1DFC958-6F04-4A7E-A9A5-7070DDBD1E5B}" srcId="{9DA4C6FB-0629-4188-86DD-706D09731C09}" destId="{0A72CA00-0C2C-43DF-B06F-6085B2B18244}" srcOrd="1" destOrd="0" parTransId="{FFBE5996-3503-4B3D-8C99-E71A9C0E6050}" sibTransId="{CDF9F54D-75E9-46D8-A54C-485196E0FFBC}"/>
    <dgm:cxn modelId="{96C6175A-9B43-4EDD-8E93-06FD18C4FCAD}" type="presOf" srcId="{7469C44D-CE24-40CA-97C6-1BF7539AEA05}" destId="{12E172B9-01B0-436D-9684-1CCC8FA3FE5C}" srcOrd="0" destOrd="7" presId="urn:microsoft.com/office/officeart/2005/8/layout/list1"/>
    <dgm:cxn modelId="{6042875A-7831-45B4-8E5E-50CF13DE4ADB}" srcId="{53167DEC-5D1C-4040-88C6-BDE092461751}" destId="{7469C44D-CE24-40CA-97C6-1BF7539AEA05}" srcOrd="1" destOrd="0" parTransId="{AE59BE3D-ACB5-4E14-B741-18C4E8CCA368}" sibTransId="{D706BD77-3B2B-4398-9667-26CF9E58321E}"/>
    <dgm:cxn modelId="{2D7EDF7B-E7E6-4A4E-BEF0-2C6876916C36}" type="presOf" srcId="{DA89D751-6C66-44BB-BF77-DE11BBFAA8C0}" destId="{12E172B9-01B0-436D-9684-1CCC8FA3FE5C}" srcOrd="0" destOrd="1" presId="urn:microsoft.com/office/officeart/2005/8/layout/list1"/>
    <dgm:cxn modelId="{B568F27B-0E85-4EAC-B2DE-81C9E77FC4FB}" srcId="{DE4B9EAB-636A-44C0-B4F9-D4AE4F66DB43}" destId="{FA84BF92-43C6-4E94-A77F-6263E68B6783}" srcOrd="0" destOrd="0" parTransId="{AC2F3C19-8AC1-497A-9C58-F4EC2BFCFF7F}" sibTransId="{9D7AE265-07BF-4007-A381-FB05BD763012}"/>
    <dgm:cxn modelId="{D646A081-EFC9-4D2D-992C-ECC87A029B27}" type="presOf" srcId="{A599AA8F-4350-4741-B954-CE3B6692827C}" destId="{12E172B9-01B0-436D-9684-1CCC8FA3FE5C}" srcOrd="0" destOrd="12" presId="urn:microsoft.com/office/officeart/2005/8/layout/list1"/>
    <dgm:cxn modelId="{CED81C93-70E1-49B0-86FA-850407036978}" type="presOf" srcId="{931D5446-0A86-4415-B7B9-140FD1D3BD3A}" destId="{12E172B9-01B0-436D-9684-1CCC8FA3FE5C}" srcOrd="0" destOrd="0" presId="urn:microsoft.com/office/officeart/2005/8/layout/list1"/>
    <dgm:cxn modelId="{9F0B3B9C-224F-43C7-8DAD-3CF0508FF88A}" srcId="{9DA4C6FB-0629-4188-86DD-706D09731C09}" destId="{F74BE39A-6F9F-45BE-A8C7-B5B9815B73F5}" srcOrd="2" destOrd="0" parTransId="{85895E7B-F298-4239-B24D-FBAF8F5BC080}" sibTransId="{722A6EAC-CCBA-4591-BF89-C88D8DE5DB14}"/>
    <dgm:cxn modelId="{3C3F22AA-C50D-48DA-8CF8-02140A98D653}" srcId="{FA84BF92-43C6-4E94-A77F-6263E68B6783}" destId="{A6DE268B-A96F-457F-A4F3-F48A8E7E6814}" srcOrd="6" destOrd="0" parTransId="{9B271CDA-7E28-40A3-8FF9-D3CDBDC1F3FE}" sibTransId="{364BD816-0DF5-45FA-A0BB-FBFE2F5B5415}"/>
    <dgm:cxn modelId="{2183BABF-8E6B-4FB6-B4A2-EF064E83543C}" srcId="{931D5446-0A86-4415-B7B9-140FD1D3BD3A}" destId="{DA89D751-6C66-44BB-BF77-DE11BBFAA8C0}" srcOrd="0" destOrd="0" parTransId="{9F9E107E-E5F8-4908-ABE1-E4696BD38FC3}" sibTransId="{4CE36325-FD2C-42FB-9E72-05CAA1451194}"/>
    <dgm:cxn modelId="{EFD4EDC1-01C6-48F2-A8B2-D348CB384C75}" srcId="{53167DEC-5D1C-4040-88C6-BDE092461751}" destId="{9E25CEF2-85A9-4357-9444-71FA2C80D2EA}" srcOrd="2" destOrd="0" parTransId="{DD380A5E-B167-452B-BD8C-C37F56FD70B5}" sibTransId="{E104F608-6392-439C-A127-743CDD01887C}"/>
    <dgm:cxn modelId="{92FC41C9-AFC6-4DEC-9EB9-802F69512222}" type="presOf" srcId="{6433FFA0-C623-429C-9B70-E8C658167252}" destId="{12E172B9-01B0-436D-9684-1CCC8FA3FE5C}" srcOrd="0" destOrd="15" presId="urn:microsoft.com/office/officeart/2005/8/layout/list1"/>
    <dgm:cxn modelId="{9A33F9D9-B431-47A9-83FB-2B54BC282078}" srcId="{53167DEC-5D1C-4040-88C6-BDE092461751}" destId="{FC065FC0-4D57-4D2E-BA8E-8FAB675DC434}" srcOrd="0" destOrd="0" parTransId="{A50D0459-E7E9-4858-B15F-7EF83AE235C8}" sibTransId="{C5122A3A-2151-4992-8764-75F72428ABF8}"/>
    <dgm:cxn modelId="{D15EBFDC-7386-4AB5-A9A1-7D35763033AE}" type="presOf" srcId="{FF2B1898-39A0-4EFD-B7B1-FA649CB9410A}" destId="{12E172B9-01B0-436D-9684-1CCC8FA3FE5C}" srcOrd="0" destOrd="2" presId="urn:microsoft.com/office/officeart/2005/8/layout/list1"/>
    <dgm:cxn modelId="{3A490CE0-4813-45FD-A46C-DE4C627CC1A8}" type="presOf" srcId="{9DA4C6FB-0629-4188-86DD-706D09731C09}" destId="{12E172B9-01B0-436D-9684-1CCC8FA3FE5C}" srcOrd="0" destOrd="11" presId="urn:microsoft.com/office/officeart/2005/8/layout/list1"/>
    <dgm:cxn modelId="{090D56E3-F77C-417A-A866-4D0BF13FFE3C}" srcId="{931D5446-0A86-4415-B7B9-140FD1D3BD3A}" destId="{2315B1FB-97FA-4BF1-9261-14E700E50228}" srcOrd="2" destOrd="0" parTransId="{B24D4CE8-4F83-4CB7-8EDC-4D0A7AA89ACB}" sibTransId="{62C5A12D-8857-4FA5-B90A-85026EC46896}"/>
    <dgm:cxn modelId="{71557AF9-1636-4ACB-AD23-C2B2A3D21775}" srcId="{9DA4C6FB-0629-4188-86DD-706D09731C09}" destId="{A599AA8F-4350-4741-B954-CE3B6692827C}" srcOrd="0" destOrd="0" parTransId="{F68E9606-D73B-4143-BC00-5F410FE0ABA3}" sibTransId="{6F4F2E78-1BB2-49EB-802B-F1678695146D}"/>
    <dgm:cxn modelId="{94D555FF-70DC-4799-B0B8-C2A01F8D3A77}" srcId="{FA84BF92-43C6-4E94-A77F-6263E68B6783}" destId="{F93AB1AB-2CA2-483E-A96D-E987E041423E}" srcOrd="7" destOrd="0" parTransId="{5699ABC7-9C0A-4C8F-B6D4-0BB358028287}" sibTransId="{719D6593-4313-4820-932A-AA49EEA044CB}"/>
    <dgm:cxn modelId="{D54E0A0A-A053-4980-A578-2021456ACE82}" type="presParOf" srcId="{C0727D5E-6C12-4BCD-825A-84F5DCF3AFD4}" destId="{0C1C26A3-6F3E-4B3C-BD82-3281B4DA087C}" srcOrd="0" destOrd="0" presId="urn:microsoft.com/office/officeart/2005/8/layout/list1"/>
    <dgm:cxn modelId="{5E2FA87F-495A-47E1-87D1-96EA0DC43CD9}" type="presParOf" srcId="{0C1C26A3-6F3E-4B3C-BD82-3281B4DA087C}" destId="{8D263EF1-990E-4235-B334-4F0671851AEE}" srcOrd="0" destOrd="0" presId="urn:microsoft.com/office/officeart/2005/8/layout/list1"/>
    <dgm:cxn modelId="{65B732AF-1491-48A0-BDBB-4321A532662C}" type="presParOf" srcId="{0C1C26A3-6F3E-4B3C-BD82-3281B4DA087C}" destId="{4FC84B32-D1CC-469D-BDF0-F53E02EEAA9C}" srcOrd="1" destOrd="0" presId="urn:microsoft.com/office/officeart/2005/8/layout/list1"/>
    <dgm:cxn modelId="{6927FE29-DEFD-40AB-9EFB-AA0CDACE3743}" type="presParOf" srcId="{C0727D5E-6C12-4BCD-825A-84F5DCF3AFD4}" destId="{C9C22D64-4439-4069-B33D-D3976B592CC4}" srcOrd="1" destOrd="0" presId="urn:microsoft.com/office/officeart/2005/8/layout/list1"/>
    <dgm:cxn modelId="{3C435E92-E3A0-4C87-94C1-BECEEBBD5266}" type="presParOf" srcId="{C0727D5E-6C12-4BCD-825A-84F5DCF3AFD4}" destId="{12E172B9-01B0-436D-9684-1CCC8FA3FE5C}"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E4B9EAB-636A-44C0-B4F9-D4AE4F66DB43}" type="doc">
      <dgm:prSet loTypeId="urn:microsoft.com/office/officeart/2005/8/layout/list1" loCatId="list" qsTypeId="urn:microsoft.com/office/officeart/2005/8/quickstyle/simple4" qsCatId="simple" csTypeId="urn:microsoft.com/office/officeart/2005/8/colors/accent1_2" csCatId="accent1" phldr="1"/>
      <dgm:spPr/>
      <dgm:t>
        <a:bodyPr/>
        <a:lstStyle/>
        <a:p>
          <a:endParaRPr lang="en-US"/>
        </a:p>
      </dgm:t>
    </dgm:pt>
    <dgm:pt modelId="{FA84BF92-43C6-4E94-A77F-6263E68B6783}">
      <dgm:prSet phldrT="[Text]" custT="1"/>
      <dgm:spPr/>
      <dgm:t>
        <a:bodyPr/>
        <a:lstStyle/>
        <a:p>
          <a:pPr algn="l"/>
          <a:r>
            <a:rPr lang="en-US" sz="2400" dirty="0">
              <a:latin typeface="Arial Rounded MT Bold" panose="020F0704030504030204" pitchFamily="34" charset="0"/>
            </a:rPr>
            <a:t>Accomplishments for 2022 – TOP 10</a:t>
          </a:r>
        </a:p>
      </dgm:t>
    </dgm:pt>
    <dgm:pt modelId="{AC2F3C19-8AC1-497A-9C58-F4EC2BFCFF7F}" type="parTrans" cxnId="{B568F27B-0E85-4EAC-B2DE-81C9E77FC4FB}">
      <dgm:prSet/>
      <dgm:spPr/>
      <dgm:t>
        <a:bodyPr/>
        <a:lstStyle/>
        <a:p>
          <a:endParaRPr lang="en-US"/>
        </a:p>
      </dgm:t>
    </dgm:pt>
    <dgm:pt modelId="{9D7AE265-07BF-4007-A381-FB05BD763012}" type="sibTrans" cxnId="{B568F27B-0E85-4EAC-B2DE-81C9E77FC4FB}">
      <dgm:prSet/>
      <dgm:spPr/>
      <dgm:t>
        <a:bodyPr/>
        <a:lstStyle/>
        <a:p>
          <a:endParaRPr lang="en-US"/>
        </a:p>
      </dgm:t>
    </dgm:pt>
    <dgm:pt modelId="{8574A905-BDA5-4716-9248-A5D60B7F3062}">
      <dgm:prSet/>
      <dgm:spPr/>
      <dgm:t>
        <a:bodyPr/>
        <a:lstStyle/>
        <a:p>
          <a:pPr>
            <a:buChar char="•"/>
          </a:pPr>
          <a:endParaRPr lang="en-US" sz="3600" dirty="0">
            <a:solidFill>
              <a:prstClr val="black">
                <a:hueOff val="0"/>
                <a:satOff val="0"/>
                <a:lumOff val="0"/>
                <a:alphaOff val="0"/>
              </a:prstClr>
            </a:solidFill>
            <a:latin typeface="Arial Rounded MT Bold" panose="020F0704030504030204" pitchFamily="34" charset="0"/>
            <a:ea typeface="+mn-ea"/>
            <a:cs typeface="+mn-cs"/>
          </a:endParaRPr>
        </a:p>
      </dgm:t>
    </dgm:pt>
    <dgm:pt modelId="{1F1BCF26-6C8E-44A4-AF4A-65302171AE69}" type="sibTrans" cxnId="{1E71F039-98D7-4B08-B672-957082B62884}">
      <dgm:prSet/>
      <dgm:spPr/>
      <dgm:t>
        <a:bodyPr/>
        <a:lstStyle/>
        <a:p>
          <a:endParaRPr lang="en-US"/>
        </a:p>
      </dgm:t>
    </dgm:pt>
    <dgm:pt modelId="{8776880E-3797-473D-8D2E-1EE1C161DC2B}" type="parTrans" cxnId="{1E71F039-98D7-4B08-B672-957082B62884}">
      <dgm:prSet/>
      <dgm:spPr/>
      <dgm:t>
        <a:bodyPr/>
        <a:lstStyle/>
        <a:p>
          <a:endParaRPr lang="en-US"/>
        </a:p>
      </dgm:t>
    </dgm:pt>
    <dgm:pt modelId="{CACF6F82-1449-448C-8949-E43427717789}">
      <dgm:prSet/>
      <dgm:spPr/>
      <dgm:t>
        <a:bodyPr/>
        <a:lstStyle/>
        <a:p>
          <a:pPr>
            <a:buNone/>
          </a:pPr>
          <a:endParaRPr lang="en-US" sz="3600" dirty="0">
            <a:solidFill>
              <a:prstClr val="black">
                <a:hueOff val="0"/>
                <a:satOff val="0"/>
                <a:lumOff val="0"/>
                <a:alphaOff val="0"/>
              </a:prstClr>
            </a:solidFill>
            <a:latin typeface="Arial Rounded MT Bold" panose="020F0704030504030204" pitchFamily="34" charset="0"/>
            <a:ea typeface="+mn-ea"/>
            <a:cs typeface="+mn-cs"/>
          </a:endParaRPr>
        </a:p>
      </dgm:t>
    </dgm:pt>
    <dgm:pt modelId="{B4F1712E-CB78-4C88-A3E8-3606A247CAA2}" type="sibTrans" cxnId="{3E251221-5676-40B4-A390-20CFAE2B501F}">
      <dgm:prSet/>
      <dgm:spPr/>
      <dgm:t>
        <a:bodyPr/>
        <a:lstStyle/>
        <a:p>
          <a:endParaRPr lang="en-US"/>
        </a:p>
      </dgm:t>
    </dgm:pt>
    <dgm:pt modelId="{8D9A5DD7-9F68-4060-BD2D-2E193A8FF186}" type="parTrans" cxnId="{3E251221-5676-40B4-A390-20CFAE2B501F}">
      <dgm:prSet/>
      <dgm:spPr/>
      <dgm:t>
        <a:bodyPr/>
        <a:lstStyle/>
        <a:p>
          <a:endParaRPr lang="en-US"/>
        </a:p>
      </dgm:t>
    </dgm:pt>
    <dgm:pt modelId="{9E9AAAE4-C1D5-4679-A9D3-C586AAC4EDDF}">
      <dgm:prSet phldrT="[Text]" custT="1"/>
      <dgm:spPr>
        <a:solidFill>
          <a:schemeClr val="bg1">
            <a:alpha val="90000"/>
          </a:schemeClr>
        </a:solidFill>
      </dgm:spPr>
      <dgm:t>
        <a:bodyPr anchor="ctr" anchorCtr="0"/>
        <a:lstStyle/>
        <a:p>
          <a:endParaRPr lang="en-US" sz="1600" dirty="0"/>
        </a:p>
      </dgm:t>
    </dgm:pt>
    <dgm:pt modelId="{DD202C3D-344F-4A15-99E4-A94492B8F3CE}" type="sibTrans" cxnId="{3C0D3C20-41D8-4C68-B16D-36AC17618A59}">
      <dgm:prSet/>
      <dgm:spPr/>
      <dgm:t>
        <a:bodyPr/>
        <a:lstStyle/>
        <a:p>
          <a:endParaRPr lang="en-US"/>
        </a:p>
      </dgm:t>
    </dgm:pt>
    <dgm:pt modelId="{9A0F13CF-958B-48CB-8D19-5131A0293C69}" type="parTrans" cxnId="{3C0D3C20-41D8-4C68-B16D-36AC17618A59}">
      <dgm:prSet/>
      <dgm:spPr/>
      <dgm:t>
        <a:bodyPr/>
        <a:lstStyle/>
        <a:p>
          <a:endParaRPr lang="en-US"/>
        </a:p>
      </dgm:t>
    </dgm:pt>
    <dgm:pt modelId="{B241EBCC-8419-4CA1-8CD5-0ECDF5F110BB}">
      <dgm:prSet phldrT="[Text]" custT="1"/>
      <dgm:spPr>
        <a:solidFill>
          <a:schemeClr val="bg1">
            <a:alpha val="90000"/>
          </a:schemeClr>
        </a:solidFill>
      </dgm:spPr>
      <dgm:t>
        <a:bodyPr anchor="ctr" anchorCtr="0"/>
        <a:lstStyle/>
        <a:p>
          <a:endParaRPr lang="en-US" sz="1600" dirty="0"/>
        </a:p>
      </dgm:t>
    </dgm:pt>
    <dgm:pt modelId="{52ED718A-5468-42D0-B22C-CD4A403AF5FC}" type="sibTrans" cxnId="{565C0CE3-3C77-4CE9-94A1-DA41DDC8EE0F}">
      <dgm:prSet/>
      <dgm:spPr/>
      <dgm:t>
        <a:bodyPr/>
        <a:lstStyle/>
        <a:p>
          <a:endParaRPr lang="en-US"/>
        </a:p>
      </dgm:t>
    </dgm:pt>
    <dgm:pt modelId="{31069420-E68A-47F0-81D9-8E0DF7A8EC21}" type="parTrans" cxnId="{565C0CE3-3C77-4CE9-94A1-DA41DDC8EE0F}">
      <dgm:prSet/>
      <dgm:spPr/>
      <dgm:t>
        <a:bodyPr/>
        <a:lstStyle/>
        <a:p>
          <a:endParaRPr lang="en-US"/>
        </a:p>
      </dgm:t>
    </dgm:pt>
    <dgm:pt modelId="{931D5446-0A86-4415-B7B9-140FD1D3BD3A}">
      <dgm:prSet phldrT="[Text]" custT="1"/>
      <dgm:spPr/>
      <dgm:t>
        <a:bodyPr/>
        <a:lstStyle/>
        <a:p>
          <a:pPr algn="l">
            <a:buFont typeface="+mj-lt"/>
            <a:buAutoNum type="arabicPeriod" startAt="4"/>
          </a:pPr>
          <a:r>
            <a:rPr lang="en-US" sz="2000" dirty="0"/>
            <a:t>  Follow up activities around ERCOT 3/4/23 system issue causing a delay in transaction processing thus resulting in higher rejections for Invalid Backdating</a:t>
          </a:r>
          <a:endParaRPr lang="en-US" sz="2000" b="1" dirty="0">
            <a:latin typeface="+mn-lt"/>
          </a:endParaRPr>
        </a:p>
      </dgm:t>
    </dgm:pt>
    <dgm:pt modelId="{4F432845-00AD-43DA-BB1D-835296B8422A}" type="parTrans" cxnId="{26E82F78-A50F-4911-BEDC-AD35212FFE84}">
      <dgm:prSet/>
      <dgm:spPr/>
      <dgm:t>
        <a:bodyPr/>
        <a:lstStyle/>
        <a:p>
          <a:endParaRPr lang="en-US"/>
        </a:p>
      </dgm:t>
    </dgm:pt>
    <dgm:pt modelId="{B3B5F2A0-8E49-4B00-8A82-33CF9EE05C20}" type="sibTrans" cxnId="{26E82F78-A50F-4911-BEDC-AD35212FFE84}">
      <dgm:prSet/>
      <dgm:spPr/>
      <dgm:t>
        <a:bodyPr/>
        <a:lstStyle/>
        <a:p>
          <a:endParaRPr lang="en-US"/>
        </a:p>
      </dgm:t>
    </dgm:pt>
    <dgm:pt modelId="{53167DEC-5D1C-4040-88C6-BDE092461751}">
      <dgm:prSet custT="1"/>
      <dgm:spPr/>
      <dgm:t>
        <a:bodyPr/>
        <a:lstStyle/>
        <a:p>
          <a:pPr>
            <a:buFont typeface="+mj-lt"/>
            <a:buAutoNum type="arabicPeriod" startAt="3"/>
          </a:pPr>
          <a:r>
            <a:rPr lang="en-US" sz="2000" dirty="0"/>
            <a:t>  Drove review of listserv activity as a result of communication issues with some market participants – communicated platform thresholds</a:t>
          </a:r>
        </a:p>
      </dgm:t>
    </dgm:pt>
    <dgm:pt modelId="{6CACA487-920A-41A5-94CE-083904E48303}" type="parTrans" cxnId="{3F846F39-05E8-4C6F-861E-D7AE1265EB9B}">
      <dgm:prSet/>
      <dgm:spPr/>
      <dgm:t>
        <a:bodyPr/>
        <a:lstStyle/>
        <a:p>
          <a:endParaRPr lang="en-US"/>
        </a:p>
      </dgm:t>
    </dgm:pt>
    <dgm:pt modelId="{647A9197-5188-492C-A887-C8834F136007}" type="sibTrans" cxnId="{3F846F39-05E8-4C6F-861E-D7AE1265EB9B}">
      <dgm:prSet/>
      <dgm:spPr/>
      <dgm:t>
        <a:bodyPr/>
        <a:lstStyle/>
        <a:p>
          <a:endParaRPr lang="en-US"/>
        </a:p>
      </dgm:t>
    </dgm:pt>
    <dgm:pt modelId="{DA89D751-6C66-44BB-BF77-DE11BBFAA8C0}">
      <dgm:prSet phldrT="[Text]" custT="1"/>
      <dgm:spPr/>
      <dgm:t>
        <a:bodyPr/>
        <a:lstStyle/>
        <a:p>
          <a:pPr algn="l">
            <a:buFont typeface="Arial" panose="020B0604020202020204" pitchFamily="34" charset="0"/>
            <a:buChar char="•"/>
          </a:pPr>
          <a:r>
            <a:rPr lang="en-US" sz="1400" dirty="0"/>
            <a:t>Additional monitoring in place</a:t>
          </a:r>
          <a:endParaRPr lang="en-US" sz="1400" b="1" dirty="0">
            <a:latin typeface="+mn-lt"/>
          </a:endParaRPr>
        </a:p>
      </dgm:t>
    </dgm:pt>
    <dgm:pt modelId="{9F9E107E-E5F8-4908-ABE1-E4696BD38FC3}" type="parTrans" cxnId="{2183BABF-8E6B-4FB6-B4A2-EF064E83543C}">
      <dgm:prSet/>
      <dgm:spPr/>
      <dgm:t>
        <a:bodyPr/>
        <a:lstStyle/>
        <a:p>
          <a:endParaRPr lang="en-US"/>
        </a:p>
      </dgm:t>
    </dgm:pt>
    <dgm:pt modelId="{4CE36325-FD2C-42FB-9E72-05CAA1451194}" type="sibTrans" cxnId="{2183BABF-8E6B-4FB6-B4A2-EF064E83543C}">
      <dgm:prSet/>
      <dgm:spPr/>
      <dgm:t>
        <a:bodyPr/>
        <a:lstStyle/>
        <a:p>
          <a:endParaRPr lang="en-US"/>
        </a:p>
      </dgm:t>
    </dgm:pt>
    <dgm:pt modelId="{AE89730A-E550-4655-A0A6-5D5F7475AEAB}">
      <dgm:prSet phldrT="[Text]" custT="1"/>
      <dgm:spPr>
        <a:solidFill>
          <a:schemeClr val="bg1">
            <a:alpha val="90000"/>
          </a:schemeClr>
        </a:solidFill>
      </dgm:spPr>
      <dgm:t>
        <a:bodyPr anchor="ctr" anchorCtr="0"/>
        <a:lstStyle/>
        <a:p>
          <a:pPr>
            <a:buFont typeface="+mj-lt"/>
            <a:buAutoNum type="arabicPeriod" startAt="7"/>
          </a:pPr>
          <a:endParaRPr lang="en-US" sz="2000" dirty="0">
            <a:solidFill>
              <a:prstClr val="black">
                <a:hueOff val="0"/>
                <a:satOff val="0"/>
                <a:lumOff val="0"/>
                <a:alphaOff val="0"/>
              </a:prstClr>
            </a:solidFill>
            <a:latin typeface="+mn-lt"/>
            <a:ea typeface="+mn-ea"/>
            <a:cs typeface="+mn-cs"/>
          </a:endParaRPr>
        </a:p>
      </dgm:t>
    </dgm:pt>
    <dgm:pt modelId="{65931442-8E7A-4F3C-891C-29300801DFCD}" type="parTrans" cxnId="{8487F609-EBD3-4F02-8995-1BB24EE6ABFF}">
      <dgm:prSet/>
      <dgm:spPr/>
      <dgm:t>
        <a:bodyPr/>
        <a:lstStyle/>
        <a:p>
          <a:endParaRPr lang="en-US"/>
        </a:p>
      </dgm:t>
    </dgm:pt>
    <dgm:pt modelId="{58ADA64A-32EF-4898-9988-5D43BB4AE123}" type="sibTrans" cxnId="{8487F609-EBD3-4F02-8995-1BB24EE6ABFF}">
      <dgm:prSet/>
      <dgm:spPr/>
      <dgm:t>
        <a:bodyPr/>
        <a:lstStyle/>
        <a:p>
          <a:endParaRPr lang="en-US"/>
        </a:p>
      </dgm:t>
    </dgm:pt>
    <dgm:pt modelId="{FF2B1898-39A0-4EFD-B7B1-FA649CB9410A}">
      <dgm:prSet phldrT="[Text]" custT="1"/>
      <dgm:spPr/>
      <dgm:t>
        <a:bodyPr/>
        <a:lstStyle/>
        <a:p>
          <a:pPr algn="l">
            <a:buFont typeface="Arial" panose="020B0604020202020204" pitchFamily="34" charset="0"/>
            <a:buChar char="•"/>
          </a:pPr>
          <a:r>
            <a:rPr lang="en-US" sz="1400" b="0" dirty="0">
              <a:latin typeface="+mn-lt"/>
            </a:rPr>
            <a:t>Spurred review of ERCOT Help Desk processes seeking efficiencies and assistance from RMTTF in training/informing market participants of appropriate use of Help Desk tickets </a:t>
          </a:r>
        </a:p>
      </dgm:t>
    </dgm:pt>
    <dgm:pt modelId="{4CFB0726-79C0-49F0-AB6E-30C2B0F84E65}" type="sibTrans" cxnId="{0B3CCE1A-82E6-4A4B-BBD8-71CBD14599C4}">
      <dgm:prSet/>
      <dgm:spPr/>
      <dgm:t>
        <a:bodyPr/>
        <a:lstStyle/>
        <a:p>
          <a:endParaRPr lang="en-US"/>
        </a:p>
      </dgm:t>
    </dgm:pt>
    <dgm:pt modelId="{AA6ED7F9-3C80-444E-9FA9-6B11CFE17536}" type="parTrans" cxnId="{0B3CCE1A-82E6-4A4B-BBD8-71CBD14599C4}">
      <dgm:prSet/>
      <dgm:spPr/>
      <dgm:t>
        <a:bodyPr/>
        <a:lstStyle/>
        <a:p>
          <a:endParaRPr lang="en-US"/>
        </a:p>
      </dgm:t>
    </dgm:pt>
    <dgm:pt modelId="{0F71A17E-0236-4147-AFED-DDDC5938D3B0}">
      <dgm:prSet custT="1"/>
      <dgm:spPr/>
      <dgm:t>
        <a:bodyPr/>
        <a:lstStyle/>
        <a:p>
          <a:pPr>
            <a:buFont typeface="+mj-lt"/>
            <a:buNone/>
          </a:pPr>
          <a:endParaRPr lang="en-US" sz="2000" dirty="0"/>
        </a:p>
      </dgm:t>
    </dgm:pt>
    <dgm:pt modelId="{6B4233D0-F8AF-4E15-A2F0-E934F548EFFA}" type="parTrans" cxnId="{19EBD66D-21FB-42BC-B574-00A67F59C495}">
      <dgm:prSet/>
      <dgm:spPr/>
      <dgm:t>
        <a:bodyPr/>
        <a:lstStyle/>
        <a:p>
          <a:endParaRPr lang="en-US"/>
        </a:p>
      </dgm:t>
    </dgm:pt>
    <dgm:pt modelId="{B53AF7F9-FFD1-4CBB-892E-BC1EC2908A65}" type="sibTrans" cxnId="{19EBD66D-21FB-42BC-B574-00A67F59C495}">
      <dgm:prSet/>
      <dgm:spPr/>
      <dgm:t>
        <a:bodyPr/>
        <a:lstStyle/>
        <a:p>
          <a:endParaRPr lang="en-US"/>
        </a:p>
      </dgm:t>
    </dgm:pt>
    <dgm:pt modelId="{FA25FA32-9ED6-4972-BBE1-870A3868D19E}">
      <dgm:prSet custT="1"/>
      <dgm:spPr/>
      <dgm:t>
        <a:bodyPr/>
        <a:lstStyle/>
        <a:p>
          <a:pPr>
            <a:buFont typeface="+mj-lt"/>
            <a:buAutoNum type="arabicPeriod" startAt="2"/>
          </a:pPr>
          <a:r>
            <a:rPr lang="en-US" sz="2000" dirty="0"/>
            <a:t> Supported successful December implementation of SCR815 Market Enhancements</a:t>
          </a:r>
        </a:p>
      </dgm:t>
    </dgm:pt>
    <dgm:pt modelId="{C09646D6-6CE7-44ED-8D2D-43C089D3953A}" type="parTrans" cxnId="{C6EC5F65-3B87-4033-8233-1F1D1D3CB534}">
      <dgm:prSet/>
      <dgm:spPr/>
      <dgm:t>
        <a:bodyPr/>
        <a:lstStyle/>
        <a:p>
          <a:endParaRPr lang="en-US"/>
        </a:p>
      </dgm:t>
    </dgm:pt>
    <dgm:pt modelId="{ED5EBEA3-5432-4D2A-9DA6-7B117B05B720}" type="sibTrans" cxnId="{C6EC5F65-3B87-4033-8233-1F1D1D3CB534}">
      <dgm:prSet/>
      <dgm:spPr/>
      <dgm:t>
        <a:bodyPr/>
        <a:lstStyle/>
        <a:p>
          <a:endParaRPr lang="en-US"/>
        </a:p>
      </dgm:t>
    </dgm:pt>
    <dgm:pt modelId="{ADEB4F24-3A6B-4469-9373-148B75821023}">
      <dgm:prSet custT="1"/>
      <dgm:spPr/>
      <dgm:t>
        <a:bodyPr/>
        <a:lstStyle/>
        <a:p>
          <a:pPr>
            <a:buFont typeface="Arial" panose="020B0604020202020204" pitchFamily="34" charset="0"/>
            <a:buChar char="•"/>
          </a:pPr>
          <a:r>
            <a:rPr lang="en-US" sz="1400" dirty="0"/>
            <a:t>Provided clarity of requests during development stage</a:t>
          </a:r>
        </a:p>
      </dgm:t>
    </dgm:pt>
    <dgm:pt modelId="{086DDF38-F9AC-4FCD-AE03-BF24561D269B}" type="parTrans" cxnId="{28858443-DB35-4898-BA80-F4467FEC25AE}">
      <dgm:prSet/>
      <dgm:spPr/>
      <dgm:t>
        <a:bodyPr/>
        <a:lstStyle/>
        <a:p>
          <a:endParaRPr lang="en-US"/>
        </a:p>
      </dgm:t>
    </dgm:pt>
    <dgm:pt modelId="{F9FD1C71-55FD-4D6C-89ED-D172CAC56C82}" type="sibTrans" cxnId="{28858443-DB35-4898-BA80-F4467FEC25AE}">
      <dgm:prSet/>
      <dgm:spPr/>
      <dgm:t>
        <a:bodyPr/>
        <a:lstStyle/>
        <a:p>
          <a:endParaRPr lang="en-US"/>
        </a:p>
      </dgm:t>
    </dgm:pt>
    <dgm:pt modelId="{D5213CCA-F27E-4478-83C1-38BABAE895F2}">
      <dgm:prSet custT="1"/>
      <dgm:spPr/>
      <dgm:t>
        <a:bodyPr/>
        <a:lstStyle/>
        <a:p>
          <a:pPr>
            <a:buFont typeface="Arial" panose="020B0604020202020204" pitchFamily="34" charset="0"/>
            <a:buChar char="•"/>
          </a:pPr>
          <a:r>
            <a:rPr lang="en-US" sz="1400" dirty="0"/>
            <a:t>Facilitated training sessions for MarkeTrak users</a:t>
          </a:r>
        </a:p>
      </dgm:t>
    </dgm:pt>
    <dgm:pt modelId="{D473E315-21C0-4E56-B0B7-035691EAF4E3}" type="parTrans" cxnId="{50B851CF-B74B-4411-B16B-7A24E06658EB}">
      <dgm:prSet/>
      <dgm:spPr/>
      <dgm:t>
        <a:bodyPr/>
        <a:lstStyle/>
        <a:p>
          <a:endParaRPr lang="en-US"/>
        </a:p>
      </dgm:t>
    </dgm:pt>
    <dgm:pt modelId="{AC758E90-F37B-44A7-BDBD-BAED35180EEE}" type="sibTrans" cxnId="{50B851CF-B74B-4411-B16B-7A24E06658EB}">
      <dgm:prSet/>
      <dgm:spPr/>
      <dgm:t>
        <a:bodyPr/>
        <a:lstStyle/>
        <a:p>
          <a:endParaRPr lang="en-US"/>
        </a:p>
      </dgm:t>
    </dgm:pt>
    <dgm:pt modelId="{66EC511F-477E-49F0-BF35-50A11B9F5394}">
      <dgm:prSet custT="1"/>
      <dgm:spPr/>
      <dgm:t>
        <a:bodyPr/>
        <a:lstStyle/>
        <a:p>
          <a:pPr>
            <a:buFont typeface="+mj-lt"/>
            <a:buAutoNum type="arabicPeriod"/>
          </a:pPr>
          <a:r>
            <a:rPr lang="en-US" sz="2000" dirty="0"/>
            <a:t> Approval of RMGRR170 Inadvertent Gain Process Updates providing clarity to the appropriate use of IAG process and codifying the No Current Occupant Process</a:t>
          </a:r>
        </a:p>
      </dgm:t>
    </dgm:pt>
    <dgm:pt modelId="{832D9049-6C66-4DB6-BBFD-3AB8192B341B}" type="parTrans" cxnId="{48B7D30C-791B-4E1C-B362-230FD481C2F9}">
      <dgm:prSet/>
      <dgm:spPr/>
      <dgm:t>
        <a:bodyPr/>
        <a:lstStyle/>
        <a:p>
          <a:endParaRPr lang="en-US"/>
        </a:p>
      </dgm:t>
    </dgm:pt>
    <dgm:pt modelId="{E409C9FB-6CDE-4913-89F3-DD34FED55006}" type="sibTrans" cxnId="{48B7D30C-791B-4E1C-B362-230FD481C2F9}">
      <dgm:prSet/>
      <dgm:spPr/>
      <dgm:t>
        <a:bodyPr/>
        <a:lstStyle/>
        <a:p>
          <a:endParaRPr lang="en-US"/>
        </a:p>
      </dgm:t>
    </dgm:pt>
    <dgm:pt modelId="{01286558-F663-4A00-9A7D-ECE4099E356E}">
      <dgm:prSet phldrT="[Text]" custT="1"/>
      <dgm:spPr/>
      <dgm:t>
        <a:bodyPr/>
        <a:lstStyle/>
        <a:p>
          <a:pPr algn="l">
            <a:buFont typeface="Arial" panose="020B0604020202020204" pitchFamily="34" charset="0"/>
            <a:buChar char="•"/>
          </a:pPr>
          <a:endParaRPr lang="en-US" sz="400" b="0" dirty="0">
            <a:latin typeface="+mn-lt"/>
          </a:endParaRPr>
        </a:p>
      </dgm:t>
    </dgm:pt>
    <dgm:pt modelId="{7435F5F1-E7FE-4360-98A3-7D8BAF6213DF}" type="parTrans" cxnId="{E76471E9-CAB7-4ABF-97B5-2368B1E6E851}">
      <dgm:prSet/>
      <dgm:spPr/>
    </dgm:pt>
    <dgm:pt modelId="{0EE2D8D4-BC66-4044-B84D-C9F413C31FAF}" type="sibTrans" cxnId="{E76471E9-CAB7-4ABF-97B5-2368B1E6E851}">
      <dgm:prSet/>
      <dgm:spPr/>
    </dgm:pt>
    <dgm:pt modelId="{294CB7F4-6D84-43CB-80B0-BCF4AFCD46DB}">
      <dgm:prSet custT="1"/>
      <dgm:spPr/>
      <dgm:t>
        <a:bodyPr/>
        <a:lstStyle/>
        <a:p>
          <a:pPr>
            <a:buFont typeface="+mj-lt"/>
            <a:buAutoNum type="arabicPeriod" startAt="3"/>
          </a:pPr>
          <a:endParaRPr lang="en-US" sz="400" dirty="0"/>
        </a:p>
      </dgm:t>
    </dgm:pt>
    <dgm:pt modelId="{3DB6A930-6228-4BCB-BA81-6CC11772093C}" type="parTrans" cxnId="{E6B29ECF-1E53-4E70-942D-E60D34BB9EA0}">
      <dgm:prSet/>
      <dgm:spPr/>
    </dgm:pt>
    <dgm:pt modelId="{87546B64-4F76-4BB3-9BD6-CE998D9B8866}" type="sibTrans" cxnId="{E6B29ECF-1E53-4E70-942D-E60D34BB9EA0}">
      <dgm:prSet/>
      <dgm:spPr/>
    </dgm:pt>
    <dgm:pt modelId="{23B634B1-ACB8-4CE5-BBD0-BE6C0980CD42}">
      <dgm:prSet custT="1"/>
      <dgm:spPr/>
      <dgm:t>
        <a:bodyPr/>
        <a:lstStyle/>
        <a:p>
          <a:pPr>
            <a:buFont typeface="Arial" panose="020B0604020202020204" pitchFamily="34" charset="0"/>
            <a:buChar char="•"/>
          </a:pPr>
          <a:endParaRPr lang="en-US" sz="400" dirty="0"/>
        </a:p>
      </dgm:t>
    </dgm:pt>
    <dgm:pt modelId="{1F43F17D-7F38-45F0-BED7-6B5594A0121F}" type="parTrans" cxnId="{29436DCF-9250-4B02-B75F-5667972FB2C5}">
      <dgm:prSet/>
      <dgm:spPr/>
    </dgm:pt>
    <dgm:pt modelId="{559CF986-D036-4504-B2DB-CBC24D7C30F1}" type="sibTrans" cxnId="{29436DCF-9250-4B02-B75F-5667972FB2C5}">
      <dgm:prSet/>
      <dgm:spPr/>
    </dgm:pt>
    <dgm:pt modelId="{C0727D5E-6C12-4BCD-825A-84F5DCF3AFD4}" type="pres">
      <dgm:prSet presAssocID="{DE4B9EAB-636A-44C0-B4F9-D4AE4F66DB43}" presName="linear" presStyleCnt="0">
        <dgm:presLayoutVars>
          <dgm:dir/>
          <dgm:animLvl val="lvl"/>
          <dgm:resizeHandles val="exact"/>
        </dgm:presLayoutVars>
      </dgm:prSet>
      <dgm:spPr/>
    </dgm:pt>
    <dgm:pt modelId="{0C1C26A3-6F3E-4B3C-BD82-3281B4DA087C}" type="pres">
      <dgm:prSet presAssocID="{FA84BF92-43C6-4E94-A77F-6263E68B6783}" presName="parentLin" presStyleCnt="0"/>
      <dgm:spPr/>
    </dgm:pt>
    <dgm:pt modelId="{8D263EF1-990E-4235-B334-4F0671851AEE}" type="pres">
      <dgm:prSet presAssocID="{FA84BF92-43C6-4E94-A77F-6263E68B6783}" presName="parentLeftMargin" presStyleLbl="node1" presStyleIdx="0" presStyleCnt="1"/>
      <dgm:spPr/>
    </dgm:pt>
    <dgm:pt modelId="{4FC84B32-D1CC-469D-BDF0-F53E02EEAA9C}" type="pres">
      <dgm:prSet presAssocID="{FA84BF92-43C6-4E94-A77F-6263E68B6783}" presName="parentText" presStyleLbl="node1" presStyleIdx="0" presStyleCnt="1" custScaleX="157466" custScaleY="153323" custLinFactNeighborX="-100000" custLinFactNeighborY="-3801">
        <dgm:presLayoutVars>
          <dgm:chMax val="0"/>
          <dgm:bulletEnabled val="1"/>
        </dgm:presLayoutVars>
      </dgm:prSet>
      <dgm:spPr>
        <a:prstGeom prst="rect">
          <a:avLst/>
        </a:prstGeom>
      </dgm:spPr>
    </dgm:pt>
    <dgm:pt modelId="{C9C22D64-4439-4069-B33D-D3976B592CC4}" type="pres">
      <dgm:prSet presAssocID="{FA84BF92-43C6-4E94-A77F-6263E68B6783}" presName="negativeSpace" presStyleCnt="0"/>
      <dgm:spPr/>
    </dgm:pt>
    <dgm:pt modelId="{12E172B9-01B0-436D-9684-1CCC8FA3FE5C}" type="pres">
      <dgm:prSet presAssocID="{FA84BF92-43C6-4E94-A77F-6263E68B6783}" presName="childText" presStyleLbl="conFgAcc1" presStyleIdx="0" presStyleCnt="1" custScaleY="67328" custLinFactY="290" custLinFactNeighborY="100000">
        <dgm:presLayoutVars>
          <dgm:bulletEnabled val="1"/>
        </dgm:presLayoutVars>
      </dgm:prSet>
      <dgm:spPr/>
    </dgm:pt>
  </dgm:ptLst>
  <dgm:cxnLst>
    <dgm:cxn modelId="{8487F609-EBD3-4F02-8995-1BB24EE6ABFF}" srcId="{FA84BF92-43C6-4E94-A77F-6263E68B6783}" destId="{AE89730A-E550-4655-A0A6-5D5F7475AEAB}" srcOrd="6" destOrd="0" parTransId="{65931442-8E7A-4F3C-891C-29300801DFCD}" sibTransId="{58ADA64A-32EF-4898-9988-5D43BB4AE123}"/>
    <dgm:cxn modelId="{48B7D30C-791B-4E1C-B362-230FD481C2F9}" srcId="{FA84BF92-43C6-4E94-A77F-6263E68B6783}" destId="{66EC511F-477E-49F0-BF35-50A11B9F5394}" srcOrd="4" destOrd="0" parTransId="{832D9049-6C66-4DB6-BBFD-3AB8192B341B}" sibTransId="{E409C9FB-6CDE-4913-89F3-DD34FED55006}"/>
    <dgm:cxn modelId="{0B3CCE1A-82E6-4A4B-BBD8-71CBD14599C4}" srcId="{931D5446-0A86-4415-B7B9-140FD1D3BD3A}" destId="{FF2B1898-39A0-4EFD-B7B1-FA649CB9410A}" srcOrd="1" destOrd="0" parTransId="{AA6ED7F9-3C80-444E-9FA9-6B11CFE17536}" sibTransId="{4CFB0726-79C0-49F0-AB6E-30C2B0F84E65}"/>
    <dgm:cxn modelId="{2C7D541C-C276-4CE8-A8E4-EED291063170}" type="presOf" srcId="{CACF6F82-1449-448C-8949-E43427717789}" destId="{12E172B9-01B0-436D-9684-1CCC8FA3FE5C}" srcOrd="0" destOrd="14" presId="urn:microsoft.com/office/officeart/2005/8/layout/list1"/>
    <dgm:cxn modelId="{3C0D3C20-41D8-4C68-B16D-36AC17618A59}" srcId="{FA84BF92-43C6-4E94-A77F-6263E68B6783}" destId="{9E9AAAE4-C1D5-4679-A9D3-C586AAC4EDDF}" srcOrd="9" destOrd="0" parTransId="{9A0F13CF-958B-48CB-8D19-5131A0293C69}" sibTransId="{DD202C3D-344F-4A15-99E4-A94492B8F3CE}"/>
    <dgm:cxn modelId="{3E251221-5676-40B4-A390-20CFAE2B501F}" srcId="{FA84BF92-43C6-4E94-A77F-6263E68B6783}" destId="{CACF6F82-1449-448C-8949-E43427717789}" srcOrd="8" destOrd="0" parTransId="{8D9A5DD7-9F68-4060-BD2D-2E193A8FF186}" sibTransId="{B4F1712E-CB78-4C88-A3E8-3606A247CAA2}"/>
    <dgm:cxn modelId="{CF548325-7124-4753-AC8E-1C6E60E026C2}" type="presOf" srcId="{53167DEC-5D1C-4040-88C6-BDE092461751}" destId="{12E172B9-01B0-436D-9684-1CCC8FA3FE5C}" srcOrd="0" destOrd="4" presId="urn:microsoft.com/office/officeart/2005/8/layout/list1"/>
    <dgm:cxn modelId="{4BCE8D29-5696-4CF8-BE2A-87435836A477}" type="presOf" srcId="{FA84BF92-43C6-4E94-A77F-6263E68B6783}" destId="{4FC84B32-D1CC-469D-BDF0-F53E02EEAA9C}" srcOrd="1" destOrd="0" presId="urn:microsoft.com/office/officeart/2005/8/layout/list1"/>
    <dgm:cxn modelId="{18E68B32-3A9E-4A78-948E-F35E7AAF9348}" type="presOf" srcId="{D5213CCA-F27E-4478-83C1-38BABAE895F2}" destId="{12E172B9-01B0-436D-9684-1CCC8FA3FE5C}" srcOrd="0" destOrd="8" presId="urn:microsoft.com/office/officeart/2005/8/layout/list1"/>
    <dgm:cxn modelId="{3F846F39-05E8-4C6F-861E-D7AE1265EB9B}" srcId="{FA84BF92-43C6-4E94-A77F-6263E68B6783}" destId="{53167DEC-5D1C-4040-88C6-BDE092461751}" srcOrd="1" destOrd="0" parTransId="{6CACA487-920A-41A5-94CE-083904E48303}" sibTransId="{647A9197-5188-492C-A887-C8834F136007}"/>
    <dgm:cxn modelId="{1E71F039-98D7-4B08-B672-957082B62884}" srcId="{FA84BF92-43C6-4E94-A77F-6263E68B6783}" destId="{8574A905-BDA5-4716-9248-A5D60B7F3062}" srcOrd="7" destOrd="0" parTransId="{8776880E-3797-473D-8D2E-1EE1C161DC2B}" sibTransId="{1F1BCF26-6C8E-44A4-AF4A-65302171AE69}"/>
    <dgm:cxn modelId="{C7805960-ECC9-43E0-AAD8-F67026F4BC55}" type="presOf" srcId="{DE4B9EAB-636A-44C0-B4F9-D4AE4F66DB43}" destId="{C0727D5E-6C12-4BCD-825A-84F5DCF3AFD4}" srcOrd="0" destOrd="0" presId="urn:microsoft.com/office/officeart/2005/8/layout/list1"/>
    <dgm:cxn modelId="{33320C62-C43B-47FC-96AE-640F80DE87D7}" type="presOf" srcId="{FA84BF92-43C6-4E94-A77F-6263E68B6783}" destId="{8D263EF1-990E-4235-B334-4F0671851AEE}" srcOrd="0" destOrd="0" presId="urn:microsoft.com/office/officeart/2005/8/layout/list1"/>
    <dgm:cxn modelId="{28858443-DB35-4898-BA80-F4467FEC25AE}" srcId="{FA25FA32-9ED6-4972-BBE1-870A3868D19E}" destId="{ADEB4F24-3A6B-4469-9373-148B75821023}" srcOrd="0" destOrd="0" parTransId="{086DDF38-F9AC-4FCD-AE03-BF24561D269B}" sibTransId="{F9FD1C71-55FD-4D6C-89ED-D172CAC56C82}"/>
    <dgm:cxn modelId="{C6EC5F65-3B87-4033-8233-1F1D1D3CB534}" srcId="{FA84BF92-43C6-4E94-A77F-6263E68B6783}" destId="{FA25FA32-9ED6-4972-BBE1-870A3868D19E}" srcOrd="3" destOrd="0" parTransId="{C09646D6-6CE7-44ED-8D2D-43C089D3953A}" sibTransId="{ED5EBEA3-5432-4D2A-9DA6-7B117B05B720}"/>
    <dgm:cxn modelId="{4532166A-63B5-4F31-8299-EE4F89BB2AA2}" type="presOf" srcId="{01286558-F663-4A00-9A7D-ECE4099E356E}" destId="{12E172B9-01B0-436D-9684-1CCC8FA3FE5C}" srcOrd="0" destOrd="3" presId="urn:microsoft.com/office/officeart/2005/8/layout/list1"/>
    <dgm:cxn modelId="{19EBD66D-21FB-42BC-B574-00A67F59C495}" srcId="{FA84BF92-43C6-4E94-A77F-6263E68B6783}" destId="{0F71A17E-0236-4147-AFED-DDDC5938D3B0}" srcOrd="5" destOrd="0" parTransId="{6B4233D0-F8AF-4E15-A2F0-E934F548EFFA}" sibTransId="{B53AF7F9-FFD1-4CBB-892E-BC1EC2908A65}"/>
    <dgm:cxn modelId="{637A2D52-1CE8-4615-BC90-D79093C54A51}" type="presOf" srcId="{294CB7F4-6D84-43CB-80B0-BCF4AFCD46DB}" destId="{12E172B9-01B0-436D-9684-1CCC8FA3FE5C}" srcOrd="0" destOrd="5" presId="urn:microsoft.com/office/officeart/2005/8/layout/list1"/>
    <dgm:cxn modelId="{35295D72-80E9-476C-A8F7-6EDA19718DFE}" type="presOf" srcId="{AE89730A-E550-4655-A0A6-5D5F7475AEAB}" destId="{12E172B9-01B0-436D-9684-1CCC8FA3FE5C}" srcOrd="0" destOrd="12" presId="urn:microsoft.com/office/officeart/2005/8/layout/list1"/>
    <dgm:cxn modelId="{26E82F78-A50F-4911-BEDC-AD35212FFE84}" srcId="{FA84BF92-43C6-4E94-A77F-6263E68B6783}" destId="{931D5446-0A86-4415-B7B9-140FD1D3BD3A}" srcOrd="0" destOrd="0" parTransId="{4F432845-00AD-43DA-BB1D-835296B8422A}" sibTransId="{B3B5F2A0-8E49-4B00-8A82-33CF9EE05C20}"/>
    <dgm:cxn modelId="{2D7EDF7B-E7E6-4A4E-BEF0-2C6876916C36}" type="presOf" srcId="{DA89D751-6C66-44BB-BF77-DE11BBFAA8C0}" destId="{12E172B9-01B0-436D-9684-1CCC8FA3FE5C}" srcOrd="0" destOrd="1" presId="urn:microsoft.com/office/officeart/2005/8/layout/list1"/>
    <dgm:cxn modelId="{B568F27B-0E85-4EAC-B2DE-81C9E77FC4FB}" srcId="{DE4B9EAB-636A-44C0-B4F9-D4AE4F66DB43}" destId="{FA84BF92-43C6-4E94-A77F-6263E68B6783}" srcOrd="0" destOrd="0" parTransId="{AC2F3C19-8AC1-497A-9C58-F4EC2BFCFF7F}" sibTransId="{9D7AE265-07BF-4007-A381-FB05BD763012}"/>
    <dgm:cxn modelId="{9DB55A82-E202-48CB-9C78-059FF93079B0}" type="presOf" srcId="{8574A905-BDA5-4716-9248-A5D60B7F3062}" destId="{12E172B9-01B0-436D-9684-1CCC8FA3FE5C}" srcOrd="0" destOrd="13" presId="urn:microsoft.com/office/officeart/2005/8/layout/list1"/>
    <dgm:cxn modelId="{CED81C93-70E1-49B0-86FA-850407036978}" type="presOf" srcId="{931D5446-0A86-4415-B7B9-140FD1D3BD3A}" destId="{12E172B9-01B0-436D-9684-1CCC8FA3FE5C}" srcOrd="0" destOrd="0" presId="urn:microsoft.com/office/officeart/2005/8/layout/list1"/>
    <dgm:cxn modelId="{E50D96B1-F352-4FE6-ACA8-18E423091AC1}" type="presOf" srcId="{66EC511F-477E-49F0-BF35-50A11B9F5394}" destId="{12E172B9-01B0-436D-9684-1CCC8FA3FE5C}" srcOrd="0" destOrd="10" presId="urn:microsoft.com/office/officeart/2005/8/layout/list1"/>
    <dgm:cxn modelId="{2183BABF-8E6B-4FB6-B4A2-EF064E83543C}" srcId="{931D5446-0A86-4415-B7B9-140FD1D3BD3A}" destId="{DA89D751-6C66-44BB-BF77-DE11BBFAA8C0}" srcOrd="0" destOrd="0" parTransId="{9F9E107E-E5F8-4908-ABE1-E4696BD38FC3}" sibTransId="{4CE36325-FD2C-42FB-9E72-05CAA1451194}"/>
    <dgm:cxn modelId="{29436DCF-9250-4B02-B75F-5667972FB2C5}" srcId="{FA25FA32-9ED6-4972-BBE1-870A3868D19E}" destId="{23B634B1-ACB8-4CE5-BBD0-BE6C0980CD42}" srcOrd="2" destOrd="0" parTransId="{1F43F17D-7F38-45F0-BED7-6B5594A0121F}" sibTransId="{559CF986-D036-4504-B2DB-CBC24D7C30F1}"/>
    <dgm:cxn modelId="{50B851CF-B74B-4411-B16B-7A24E06658EB}" srcId="{FA25FA32-9ED6-4972-BBE1-870A3868D19E}" destId="{D5213CCA-F27E-4478-83C1-38BABAE895F2}" srcOrd="1" destOrd="0" parTransId="{D473E315-21C0-4E56-B0B7-035691EAF4E3}" sibTransId="{AC758E90-F37B-44A7-BDBD-BAED35180EEE}"/>
    <dgm:cxn modelId="{E6B29ECF-1E53-4E70-942D-E60D34BB9EA0}" srcId="{FA84BF92-43C6-4E94-A77F-6263E68B6783}" destId="{294CB7F4-6D84-43CB-80B0-BCF4AFCD46DB}" srcOrd="2" destOrd="0" parTransId="{3DB6A930-6228-4BCB-BA81-6CC11772093C}" sibTransId="{87546B64-4F76-4BB3-9BD6-CE998D9B8866}"/>
    <dgm:cxn modelId="{0BB0F2D0-4786-44FB-A22C-0F254029418D}" type="presOf" srcId="{9E9AAAE4-C1D5-4679-A9D3-C586AAC4EDDF}" destId="{12E172B9-01B0-436D-9684-1CCC8FA3FE5C}" srcOrd="0" destOrd="15" presId="urn:microsoft.com/office/officeart/2005/8/layout/list1"/>
    <dgm:cxn modelId="{907917D6-1A21-4E69-8653-7F017525CF47}" type="presOf" srcId="{B241EBCC-8419-4CA1-8CD5-0ECDF5F110BB}" destId="{12E172B9-01B0-436D-9684-1CCC8FA3FE5C}" srcOrd="0" destOrd="16" presId="urn:microsoft.com/office/officeart/2005/8/layout/list1"/>
    <dgm:cxn modelId="{D15EBFDC-7386-4AB5-A9A1-7D35763033AE}" type="presOf" srcId="{FF2B1898-39A0-4EFD-B7B1-FA649CB9410A}" destId="{12E172B9-01B0-436D-9684-1CCC8FA3FE5C}" srcOrd="0" destOrd="2" presId="urn:microsoft.com/office/officeart/2005/8/layout/list1"/>
    <dgm:cxn modelId="{219C97E1-C5A5-4E68-8D51-4FECE90CD7DD}" type="presOf" srcId="{ADEB4F24-3A6B-4469-9373-148B75821023}" destId="{12E172B9-01B0-436D-9684-1CCC8FA3FE5C}" srcOrd="0" destOrd="7" presId="urn:microsoft.com/office/officeart/2005/8/layout/list1"/>
    <dgm:cxn modelId="{565C0CE3-3C77-4CE9-94A1-DA41DDC8EE0F}" srcId="{FA84BF92-43C6-4E94-A77F-6263E68B6783}" destId="{B241EBCC-8419-4CA1-8CD5-0ECDF5F110BB}" srcOrd="10" destOrd="0" parTransId="{31069420-E68A-47F0-81D9-8E0DF7A8EC21}" sibTransId="{52ED718A-5468-42D0-B22C-CD4A403AF5FC}"/>
    <dgm:cxn modelId="{6BE192E5-FB44-4C09-8253-48CF3AFB8614}" type="presOf" srcId="{FA25FA32-9ED6-4972-BBE1-870A3868D19E}" destId="{12E172B9-01B0-436D-9684-1CCC8FA3FE5C}" srcOrd="0" destOrd="6" presId="urn:microsoft.com/office/officeart/2005/8/layout/list1"/>
    <dgm:cxn modelId="{92E9EFE5-724D-4CE7-8A38-9E9D054A4437}" type="presOf" srcId="{23B634B1-ACB8-4CE5-BBD0-BE6C0980CD42}" destId="{12E172B9-01B0-436D-9684-1CCC8FA3FE5C}" srcOrd="0" destOrd="9" presId="urn:microsoft.com/office/officeart/2005/8/layout/list1"/>
    <dgm:cxn modelId="{596AA4E7-33A8-4EDD-B0C7-020C39F7E938}" type="presOf" srcId="{0F71A17E-0236-4147-AFED-DDDC5938D3B0}" destId="{12E172B9-01B0-436D-9684-1CCC8FA3FE5C}" srcOrd="0" destOrd="11" presId="urn:microsoft.com/office/officeart/2005/8/layout/list1"/>
    <dgm:cxn modelId="{E76471E9-CAB7-4ABF-97B5-2368B1E6E851}" srcId="{931D5446-0A86-4415-B7B9-140FD1D3BD3A}" destId="{01286558-F663-4A00-9A7D-ECE4099E356E}" srcOrd="2" destOrd="0" parTransId="{7435F5F1-E7FE-4360-98A3-7D8BAF6213DF}" sibTransId="{0EE2D8D4-BC66-4044-B84D-C9F413C31FAF}"/>
    <dgm:cxn modelId="{D54E0A0A-A053-4980-A578-2021456ACE82}" type="presParOf" srcId="{C0727D5E-6C12-4BCD-825A-84F5DCF3AFD4}" destId="{0C1C26A3-6F3E-4B3C-BD82-3281B4DA087C}" srcOrd="0" destOrd="0" presId="urn:microsoft.com/office/officeart/2005/8/layout/list1"/>
    <dgm:cxn modelId="{5E2FA87F-495A-47E1-87D1-96EA0DC43CD9}" type="presParOf" srcId="{0C1C26A3-6F3E-4B3C-BD82-3281B4DA087C}" destId="{8D263EF1-990E-4235-B334-4F0671851AEE}" srcOrd="0" destOrd="0" presId="urn:microsoft.com/office/officeart/2005/8/layout/list1"/>
    <dgm:cxn modelId="{65B732AF-1491-48A0-BDBB-4321A532662C}" type="presParOf" srcId="{0C1C26A3-6F3E-4B3C-BD82-3281B4DA087C}" destId="{4FC84B32-D1CC-469D-BDF0-F53E02EEAA9C}" srcOrd="1" destOrd="0" presId="urn:microsoft.com/office/officeart/2005/8/layout/list1"/>
    <dgm:cxn modelId="{6927FE29-DEFD-40AB-9EFB-AA0CDACE3743}" type="presParOf" srcId="{C0727D5E-6C12-4BCD-825A-84F5DCF3AFD4}" destId="{C9C22D64-4439-4069-B33D-D3976B592CC4}" srcOrd="1" destOrd="0" presId="urn:microsoft.com/office/officeart/2005/8/layout/list1"/>
    <dgm:cxn modelId="{3C435E92-E3A0-4C87-94C1-BECEEBBD5266}" type="presParOf" srcId="{C0727D5E-6C12-4BCD-825A-84F5DCF3AFD4}" destId="{12E172B9-01B0-436D-9684-1CCC8FA3FE5C}"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E4B9EAB-636A-44C0-B4F9-D4AE4F66DB43}" type="doc">
      <dgm:prSet loTypeId="urn:microsoft.com/office/officeart/2005/8/layout/list1" loCatId="list" qsTypeId="urn:microsoft.com/office/officeart/2005/8/quickstyle/simple4" qsCatId="simple" csTypeId="urn:microsoft.com/office/officeart/2005/8/colors/accent1_2" csCatId="accent1" phldr="1"/>
      <dgm:spPr/>
      <dgm:t>
        <a:bodyPr/>
        <a:lstStyle/>
        <a:p>
          <a:endParaRPr lang="en-US"/>
        </a:p>
      </dgm:t>
    </dgm:pt>
    <dgm:pt modelId="{FA84BF92-43C6-4E94-A77F-6263E68B6783}">
      <dgm:prSet phldrT="[Text]" custT="1"/>
      <dgm:spPr/>
      <dgm:t>
        <a:bodyPr/>
        <a:lstStyle/>
        <a:p>
          <a:pPr algn="l"/>
          <a:r>
            <a:rPr lang="en-US" sz="2800" dirty="0">
              <a:latin typeface="Arial Rounded MT Bold" panose="020F0704030504030204" pitchFamily="34" charset="0"/>
            </a:rPr>
            <a:t>Goals 2023</a:t>
          </a:r>
        </a:p>
      </dgm:t>
    </dgm:pt>
    <dgm:pt modelId="{AC2F3C19-8AC1-497A-9C58-F4EC2BFCFF7F}" type="parTrans" cxnId="{B568F27B-0E85-4EAC-B2DE-81C9E77FC4FB}">
      <dgm:prSet/>
      <dgm:spPr/>
      <dgm:t>
        <a:bodyPr/>
        <a:lstStyle/>
        <a:p>
          <a:endParaRPr lang="en-US"/>
        </a:p>
      </dgm:t>
    </dgm:pt>
    <dgm:pt modelId="{9D7AE265-07BF-4007-A381-FB05BD763012}" type="sibTrans" cxnId="{B568F27B-0E85-4EAC-B2DE-81C9E77FC4FB}">
      <dgm:prSet/>
      <dgm:spPr/>
      <dgm:t>
        <a:bodyPr/>
        <a:lstStyle/>
        <a:p>
          <a:endParaRPr lang="en-US"/>
        </a:p>
      </dgm:t>
    </dgm:pt>
    <dgm:pt modelId="{C1E8BB36-A2BD-4DA5-85CB-29F5E81A64DC}">
      <dgm:prSet phldrT="[Text]" custT="1"/>
      <dgm:spPr/>
      <dgm:t>
        <a:bodyPr/>
        <a:lstStyle/>
        <a:p>
          <a:pPr algn="l">
            <a:buFont typeface="+mj-lt"/>
            <a:buAutoNum type="arabicPeriod"/>
          </a:pPr>
          <a:r>
            <a:rPr lang="en-US" sz="1800" dirty="0"/>
            <a:t> </a:t>
          </a:r>
          <a:r>
            <a:rPr lang="en-US" sz="1600" dirty="0"/>
            <a:t>Support Texas data transport improvement initiatives and continue joint efforts with other retail market working groups</a:t>
          </a:r>
          <a:endParaRPr lang="en-US" sz="1600" dirty="0">
            <a:latin typeface="Calibri" panose="020F0502020204030204" pitchFamily="34" charset="0"/>
            <a:cs typeface="Calibri" panose="020F0502020204030204" pitchFamily="34" charset="0"/>
          </a:endParaRPr>
        </a:p>
      </dgm:t>
    </dgm:pt>
    <dgm:pt modelId="{C56A0BF9-4319-41D5-A893-56DCBB8A1EA3}" type="parTrans" cxnId="{05168A48-1EBD-440C-9AA7-5C4A16D91A11}">
      <dgm:prSet/>
      <dgm:spPr/>
    </dgm:pt>
    <dgm:pt modelId="{09951E7C-3EE4-4C95-9906-C80F52058D4B}" type="sibTrans" cxnId="{05168A48-1EBD-440C-9AA7-5C4A16D91A11}">
      <dgm:prSet/>
      <dgm:spPr/>
    </dgm:pt>
    <dgm:pt modelId="{BF9BBB42-51E9-48F1-A9E2-D5E924E852D9}">
      <dgm:prSet custT="1"/>
      <dgm:spPr/>
      <dgm:t>
        <a:bodyPr/>
        <a:lstStyle/>
        <a:p>
          <a:pPr>
            <a:buFont typeface="+mj-lt"/>
            <a:buAutoNum type="alphaLcParenR"/>
          </a:pPr>
          <a:r>
            <a:rPr lang="en-US" sz="1400" dirty="0"/>
            <a:t>Collaborate with the Retail Market Training Task Force for any operational education opportunities </a:t>
          </a:r>
        </a:p>
      </dgm:t>
    </dgm:pt>
    <dgm:pt modelId="{1ABCE117-8ABA-414E-8BC1-E3EA49B971DE}" type="parTrans" cxnId="{24825494-7160-4C2A-BF10-19225AA02CAC}">
      <dgm:prSet/>
      <dgm:spPr/>
      <dgm:t>
        <a:bodyPr/>
        <a:lstStyle/>
        <a:p>
          <a:endParaRPr lang="en-US"/>
        </a:p>
      </dgm:t>
    </dgm:pt>
    <dgm:pt modelId="{B96B6088-C079-4CC1-98AC-E1942DFFBAF6}" type="sibTrans" cxnId="{24825494-7160-4C2A-BF10-19225AA02CAC}">
      <dgm:prSet/>
      <dgm:spPr/>
      <dgm:t>
        <a:bodyPr/>
        <a:lstStyle/>
        <a:p>
          <a:endParaRPr lang="en-US"/>
        </a:p>
      </dgm:t>
    </dgm:pt>
    <dgm:pt modelId="{2219FBA6-CB14-4657-93E1-828070C6A5B2}">
      <dgm:prSet custT="1"/>
      <dgm:spPr/>
      <dgm:t>
        <a:bodyPr/>
        <a:lstStyle/>
        <a:p>
          <a:pPr>
            <a:buFont typeface="+mj-lt"/>
            <a:buAutoNum type="alphaLcParenR"/>
          </a:pPr>
          <a:r>
            <a:rPr lang="en-US" sz="1400" dirty="0"/>
            <a:t>Continued support of TXSET 5.0 IAG solution for any development requirements</a:t>
          </a:r>
        </a:p>
      </dgm:t>
    </dgm:pt>
    <dgm:pt modelId="{7135E961-FE14-4124-BE9B-32D69619E9A1}" type="parTrans" cxnId="{B59C0914-86D5-4D19-BF52-9D4447F5AB44}">
      <dgm:prSet/>
      <dgm:spPr/>
      <dgm:t>
        <a:bodyPr/>
        <a:lstStyle/>
        <a:p>
          <a:endParaRPr lang="en-US"/>
        </a:p>
      </dgm:t>
    </dgm:pt>
    <dgm:pt modelId="{5DCE02A3-B706-422D-B714-0AE7D84B2D26}" type="sibTrans" cxnId="{B59C0914-86D5-4D19-BF52-9D4447F5AB44}">
      <dgm:prSet/>
      <dgm:spPr/>
      <dgm:t>
        <a:bodyPr/>
        <a:lstStyle/>
        <a:p>
          <a:endParaRPr lang="en-US"/>
        </a:p>
      </dgm:t>
    </dgm:pt>
    <dgm:pt modelId="{227CE0EE-CF52-469B-91F0-C44CB2AEC230}">
      <dgm:prSet custT="1"/>
      <dgm:spPr/>
      <dgm:t>
        <a:bodyPr/>
        <a:lstStyle/>
        <a:p>
          <a:pPr>
            <a:buFont typeface="+mj-lt"/>
            <a:buAutoNum type="alphaLcParenR"/>
          </a:pPr>
          <a:r>
            <a:rPr lang="en-US" sz="1400" dirty="0"/>
            <a:t>Quarterly review of monthly ERCOT IAG report </a:t>
          </a:r>
        </a:p>
      </dgm:t>
    </dgm:pt>
    <dgm:pt modelId="{E59935C7-BA4E-4D20-8DA9-AF34BD0BE061}" type="parTrans" cxnId="{AAB21CB3-44C5-416A-9B65-CD2FF1E3D0E1}">
      <dgm:prSet/>
      <dgm:spPr/>
      <dgm:t>
        <a:bodyPr/>
        <a:lstStyle/>
        <a:p>
          <a:endParaRPr lang="en-US"/>
        </a:p>
      </dgm:t>
    </dgm:pt>
    <dgm:pt modelId="{8558FB78-C3FB-4819-B350-DF3B64B9E22F}" type="sibTrans" cxnId="{AAB21CB3-44C5-416A-9B65-CD2FF1E3D0E1}">
      <dgm:prSet/>
      <dgm:spPr/>
      <dgm:t>
        <a:bodyPr/>
        <a:lstStyle/>
        <a:p>
          <a:endParaRPr lang="en-US"/>
        </a:p>
      </dgm:t>
    </dgm:pt>
    <dgm:pt modelId="{9327D597-5192-4A59-861A-AC17A2E54E99}">
      <dgm:prSet custT="1"/>
      <dgm:spPr/>
      <dgm:t>
        <a:bodyPr/>
        <a:lstStyle/>
        <a:p>
          <a:pPr>
            <a:buFont typeface="+mj-lt"/>
            <a:buAutoNum type="arabicPeriod"/>
          </a:pPr>
          <a:r>
            <a:rPr lang="en-US" sz="1600" dirty="0"/>
            <a:t>Support/Monitor ERCOT’s development efforts for SCR 817 MarkeTrak Enhancements associated with TXSET v5.0</a:t>
          </a:r>
        </a:p>
      </dgm:t>
    </dgm:pt>
    <dgm:pt modelId="{834EDB8A-ED43-4D20-A88B-379289AD6C83}" type="parTrans" cxnId="{AC50DDEC-C404-4785-A121-765B5BDA646E}">
      <dgm:prSet/>
      <dgm:spPr/>
      <dgm:t>
        <a:bodyPr/>
        <a:lstStyle/>
        <a:p>
          <a:endParaRPr lang="en-US"/>
        </a:p>
      </dgm:t>
    </dgm:pt>
    <dgm:pt modelId="{71DFA0E5-E4EE-49FD-8B4C-3E09C66B25CD}" type="sibTrans" cxnId="{AC50DDEC-C404-4785-A121-765B5BDA646E}">
      <dgm:prSet/>
      <dgm:spPr/>
      <dgm:t>
        <a:bodyPr/>
        <a:lstStyle/>
        <a:p>
          <a:endParaRPr lang="en-US"/>
        </a:p>
      </dgm:t>
    </dgm:pt>
    <dgm:pt modelId="{5E9D7D82-DCDE-4A61-A324-CDE5BF513325}">
      <dgm:prSet custT="1"/>
      <dgm:spPr/>
      <dgm:t>
        <a:bodyPr/>
        <a:lstStyle/>
        <a:p>
          <a:pPr>
            <a:buFont typeface="+mj-lt"/>
            <a:buAutoNum type="arabicPeriod"/>
          </a:pPr>
          <a:r>
            <a:rPr lang="en-US" sz="1600" dirty="0"/>
            <a:t>Perform biannual review of overall MarkeTrak subtype volumes for trends and the need for further performance analysis of various subtypes </a:t>
          </a:r>
        </a:p>
      </dgm:t>
    </dgm:pt>
    <dgm:pt modelId="{9CD45829-77C8-44F7-8B73-B1A9B8EA59D2}" type="parTrans" cxnId="{AFF24ADE-F5F9-412D-822D-8A75F52C8B0B}">
      <dgm:prSet/>
      <dgm:spPr/>
      <dgm:t>
        <a:bodyPr/>
        <a:lstStyle/>
        <a:p>
          <a:endParaRPr lang="en-US"/>
        </a:p>
      </dgm:t>
    </dgm:pt>
    <dgm:pt modelId="{7FBDDBC3-D37D-4237-A33C-84700BBCE82C}" type="sibTrans" cxnId="{AFF24ADE-F5F9-412D-822D-8A75F52C8B0B}">
      <dgm:prSet/>
      <dgm:spPr/>
      <dgm:t>
        <a:bodyPr/>
        <a:lstStyle/>
        <a:p>
          <a:endParaRPr lang="en-US"/>
        </a:p>
      </dgm:t>
    </dgm:pt>
    <dgm:pt modelId="{A693676D-02BD-406A-9974-292879B57BFC}">
      <dgm:prSet custT="1"/>
      <dgm:spPr/>
      <dgm:t>
        <a:bodyPr/>
        <a:lstStyle/>
        <a:p>
          <a:pPr>
            <a:buFont typeface="+mj-lt"/>
            <a:buAutoNum type="arabicPeriod"/>
          </a:pPr>
          <a:r>
            <a:rPr lang="en-US" sz="1600" dirty="0"/>
            <a:t>Perform IAG &amp; MT data analysis using established framework to identify metrics/trends for market participants and market performance using ERCOT provided data</a:t>
          </a:r>
        </a:p>
      </dgm:t>
    </dgm:pt>
    <dgm:pt modelId="{E2BD0377-B671-4F30-87B3-5705377FA203}" type="parTrans" cxnId="{1ABDB6D4-DC50-4BDB-B0B4-779828CCB505}">
      <dgm:prSet/>
      <dgm:spPr/>
      <dgm:t>
        <a:bodyPr/>
        <a:lstStyle/>
        <a:p>
          <a:endParaRPr lang="en-US"/>
        </a:p>
      </dgm:t>
    </dgm:pt>
    <dgm:pt modelId="{08F12B58-E471-4DE7-862E-376039B23186}" type="sibTrans" cxnId="{1ABDB6D4-DC50-4BDB-B0B4-779828CCB505}">
      <dgm:prSet/>
      <dgm:spPr/>
      <dgm:t>
        <a:bodyPr/>
        <a:lstStyle/>
        <a:p>
          <a:endParaRPr lang="en-US"/>
        </a:p>
      </dgm:t>
    </dgm:pt>
    <dgm:pt modelId="{168F0117-0ABF-45A5-B4EE-6B0CE0B397CA}">
      <dgm:prSet custT="1"/>
      <dgm:spPr/>
      <dgm:t>
        <a:bodyPr/>
        <a:lstStyle/>
        <a:p>
          <a:pPr>
            <a:buFont typeface="+mj-lt"/>
            <a:buAutoNum type="arabicPeriod"/>
          </a:pPr>
          <a:r>
            <a:rPr lang="en-US" sz="1600" dirty="0"/>
            <a:t>Perform monthly review of the Retail Market Services and Market Data Transparency Service Level Agreements (SLAs), including Listserv performance, and work with ERCOT to evaluate and implement any potential changes, as needed</a:t>
          </a:r>
        </a:p>
      </dgm:t>
    </dgm:pt>
    <dgm:pt modelId="{F53D650B-38FD-4A9B-AB42-BF11D53373E2}" type="parTrans" cxnId="{8750914C-63BF-4BB7-A746-3B8A946E8D10}">
      <dgm:prSet/>
      <dgm:spPr/>
      <dgm:t>
        <a:bodyPr/>
        <a:lstStyle/>
        <a:p>
          <a:endParaRPr lang="en-US"/>
        </a:p>
      </dgm:t>
    </dgm:pt>
    <dgm:pt modelId="{BA573E83-C15D-4203-8C17-9AE5668F9078}" type="sibTrans" cxnId="{8750914C-63BF-4BB7-A746-3B8A946E8D10}">
      <dgm:prSet/>
      <dgm:spPr/>
      <dgm:t>
        <a:bodyPr/>
        <a:lstStyle/>
        <a:p>
          <a:endParaRPr lang="en-US"/>
        </a:p>
      </dgm:t>
    </dgm:pt>
    <dgm:pt modelId="{41AD21BC-9578-4951-8D50-C7EB6A54D737}">
      <dgm:prSet custT="1"/>
      <dgm:spPr/>
      <dgm:t>
        <a:bodyPr/>
        <a:lstStyle/>
        <a:p>
          <a:pPr>
            <a:buFont typeface="+mj-lt"/>
            <a:buAutoNum type="arabicPeriod"/>
          </a:pPr>
          <a:r>
            <a:rPr lang="en-US" sz="1600" dirty="0"/>
            <a:t>Review the quarterly ERCOT Retail Market Performance Measures, as needed</a:t>
          </a:r>
        </a:p>
      </dgm:t>
    </dgm:pt>
    <dgm:pt modelId="{7CF13141-4775-4734-9CAE-3976D6920D47}" type="parTrans" cxnId="{43A3ADDC-786B-4841-B135-5B6587BF1456}">
      <dgm:prSet/>
      <dgm:spPr/>
      <dgm:t>
        <a:bodyPr/>
        <a:lstStyle/>
        <a:p>
          <a:endParaRPr lang="en-US"/>
        </a:p>
      </dgm:t>
    </dgm:pt>
    <dgm:pt modelId="{CF96F689-63DB-434C-97CD-8B433E7A962C}" type="sibTrans" cxnId="{43A3ADDC-786B-4841-B135-5B6587BF1456}">
      <dgm:prSet/>
      <dgm:spPr/>
      <dgm:t>
        <a:bodyPr/>
        <a:lstStyle/>
        <a:p>
          <a:endParaRPr lang="en-US"/>
        </a:p>
      </dgm:t>
    </dgm:pt>
    <dgm:pt modelId="{C6F1DECA-C7CF-4F5C-A363-9A738502A58B}">
      <dgm:prSet custT="1"/>
      <dgm:spPr/>
      <dgm:t>
        <a:bodyPr/>
        <a:lstStyle/>
        <a:p>
          <a:pPr>
            <a:buFont typeface="+mj-lt"/>
            <a:buAutoNum type="arabicPeriod"/>
          </a:pPr>
          <a:r>
            <a:rPr lang="en-US" sz="1600" dirty="0"/>
            <a:t>Support ERCOT resolution efforts in addressing each outage and/or degradation of service</a:t>
          </a:r>
        </a:p>
      </dgm:t>
    </dgm:pt>
    <dgm:pt modelId="{28F98F99-0E29-4F45-90F6-65742873EFB3}" type="parTrans" cxnId="{A0F59C96-367C-45E3-A74E-96395FA954A6}">
      <dgm:prSet/>
      <dgm:spPr/>
      <dgm:t>
        <a:bodyPr/>
        <a:lstStyle/>
        <a:p>
          <a:endParaRPr lang="en-US"/>
        </a:p>
      </dgm:t>
    </dgm:pt>
    <dgm:pt modelId="{21AB2393-29A8-4ABA-AE91-EDB0466E470C}" type="sibTrans" cxnId="{A0F59C96-367C-45E3-A74E-96395FA954A6}">
      <dgm:prSet/>
      <dgm:spPr/>
      <dgm:t>
        <a:bodyPr/>
        <a:lstStyle/>
        <a:p>
          <a:endParaRPr lang="en-US"/>
        </a:p>
      </dgm:t>
    </dgm:pt>
    <dgm:pt modelId="{09AD5277-39F6-4313-9483-BDDE336804AC}">
      <dgm:prSet custT="1"/>
      <dgm:spPr/>
      <dgm:t>
        <a:bodyPr/>
        <a:lstStyle/>
        <a:p>
          <a:pPr>
            <a:buFont typeface="+mj-lt"/>
            <a:buAutoNum type="alphaLcParenR"/>
          </a:pPr>
          <a:endParaRPr lang="en-US" sz="800" dirty="0"/>
        </a:p>
      </dgm:t>
    </dgm:pt>
    <dgm:pt modelId="{A46AAAE5-5B73-45AB-B410-196A8A6E7652}" type="parTrans" cxnId="{D3114D4D-670C-4253-97EB-94743F108E75}">
      <dgm:prSet/>
      <dgm:spPr/>
    </dgm:pt>
    <dgm:pt modelId="{AF5B10DE-8B49-4531-A068-AE975790A2FC}" type="sibTrans" cxnId="{D3114D4D-670C-4253-97EB-94743F108E75}">
      <dgm:prSet/>
      <dgm:spPr/>
    </dgm:pt>
    <dgm:pt modelId="{8A011152-344D-4DFD-BA44-6168544FAB14}">
      <dgm:prSet custT="1"/>
      <dgm:spPr/>
      <dgm:t>
        <a:bodyPr/>
        <a:lstStyle/>
        <a:p>
          <a:pPr>
            <a:buFont typeface="+mj-lt"/>
            <a:buAutoNum type="arabicPeriod"/>
          </a:pPr>
          <a:endParaRPr lang="en-US" sz="800" dirty="0"/>
        </a:p>
      </dgm:t>
    </dgm:pt>
    <dgm:pt modelId="{4C86F816-1687-4199-A422-16E2C7B722C6}" type="parTrans" cxnId="{E00A4C6F-A677-4C3C-8D41-EA375A2891B5}">
      <dgm:prSet/>
      <dgm:spPr/>
    </dgm:pt>
    <dgm:pt modelId="{216C3492-EDFE-49D5-8D12-E78E508099E2}" type="sibTrans" cxnId="{E00A4C6F-A677-4C3C-8D41-EA375A2891B5}">
      <dgm:prSet/>
      <dgm:spPr/>
    </dgm:pt>
    <dgm:pt modelId="{6C02B96A-0967-4D4C-809C-D319F0A72266}">
      <dgm:prSet custT="1"/>
      <dgm:spPr/>
      <dgm:t>
        <a:bodyPr/>
        <a:lstStyle/>
        <a:p>
          <a:pPr>
            <a:buFont typeface="+mj-lt"/>
            <a:buAutoNum type="arabicPeriod"/>
          </a:pPr>
          <a:endParaRPr lang="en-US" sz="800" dirty="0"/>
        </a:p>
      </dgm:t>
    </dgm:pt>
    <dgm:pt modelId="{4CA98BD9-966C-447B-A97E-17736D073847}" type="parTrans" cxnId="{C1C74A7B-7D31-40E2-8146-51F05F70B1D7}">
      <dgm:prSet/>
      <dgm:spPr/>
    </dgm:pt>
    <dgm:pt modelId="{31DFB0CA-12CD-4D60-B4FA-1700ADDECB8B}" type="sibTrans" cxnId="{C1C74A7B-7D31-40E2-8146-51F05F70B1D7}">
      <dgm:prSet/>
      <dgm:spPr/>
    </dgm:pt>
    <dgm:pt modelId="{4CF0E4B3-0FC4-4A2F-B20E-83263F9FA25F}">
      <dgm:prSet custT="1"/>
      <dgm:spPr/>
      <dgm:t>
        <a:bodyPr/>
        <a:lstStyle/>
        <a:p>
          <a:pPr>
            <a:buFont typeface="+mj-lt"/>
            <a:buAutoNum type="arabicPeriod"/>
          </a:pPr>
          <a:endParaRPr lang="en-US" sz="800" dirty="0"/>
        </a:p>
      </dgm:t>
    </dgm:pt>
    <dgm:pt modelId="{40F1F2FF-C89A-493E-A434-5C48F6585441}" type="parTrans" cxnId="{A8B9758A-E718-4612-B596-F189BEF6551A}">
      <dgm:prSet/>
      <dgm:spPr/>
    </dgm:pt>
    <dgm:pt modelId="{5D385A4F-F639-4C4A-AFE2-86AF50F9D703}" type="sibTrans" cxnId="{A8B9758A-E718-4612-B596-F189BEF6551A}">
      <dgm:prSet/>
      <dgm:spPr/>
    </dgm:pt>
    <dgm:pt modelId="{05B74B92-56A0-4866-AF92-2426BBFC5EC3}">
      <dgm:prSet custT="1"/>
      <dgm:spPr/>
      <dgm:t>
        <a:bodyPr/>
        <a:lstStyle/>
        <a:p>
          <a:pPr>
            <a:buFont typeface="+mj-lt"/>
            <a:buAutoNum type="arabicPeriod"/>
          </a:pPr>
          <a:endParaRPr lang="en-US" sz="800" dirty="0"/>
        </a:p>
      </dgm:t>
    </dgm:pt>
    <dgm:pt modelId="{7726EA54-9FA9-4A2F-8554-22B45E6B8350}" type="parTrans" cxnId="{3B164156-2741-4BDC-B372-4E6CD20BD857}">
      <dgm:prSet/>
      <dgm:spPr/>
    </dgm:pt>
    <dgm:pt modelId="{341F2FE3-0D00-4E6F-BCF4-AB6DF87D5ECC}" type="sibTrans" cxnId="{3B164156-2741-4BDC-B372-4E6CD20BD857}">
      <dgm:prSet/>
      <dgm:spPr/>
    </dgm:pt>
    <dgm:pt modelId="{900150FB-6E02-4CBA-BBB3-CAA5F1CD2BBD}">
      <dgm:prSet custT="1"/>
      <dgm:spPr/>
      <dgm:t>
        <a:bodyPr/>
        <a:lstStyle/>
        <a:p>
          <a:pPr>
            <a:buFont typeface="+mj-lt"/>
            <a:buAutoNum type="arabicPeriod"/>
          </a:pPr>
          <a:endParaRPr lang="en-US" sz="800" dirty="0"/>
        </a:p>
      </dgm:t>
    </dgm:pt>
    <dgm:pt modelId="{6216CE06-D5AE-42A0-83B1-8B558C377548}" type="parTrans" cxnId="{289D28BE-FB58-4659-998E-CA477E085BA7}">
      <dgm:prSet/>
      <dgm:spPr/>
    </dgm:pt>
    <dgm:pt modelId="{7B8CA7D4-E5FD-4598-9805-3814EBD2A81B}" type="sibTrans" cxnId="{289D28BE-FB58-4659-998E-CA477E085BA7}">
      <dgm:prSet/>
      <dgm:spPr/>
    </dgm:pt>
    <dgm:pt modelId="{C0727D5E-6C12-4BCD-825A-84F5DCF3AFD4}" type="pres">
      <dgm:prSet presAssocID="{DE4B9EAB-636A-44C0-B4F9-D4AE4F66DB43}" presName="linear" presStyleCnt="0">
        <dgm:presLayoutVars>
          <dgm:dir/>
          <dgm:animLvl val="lvl"/>
          <dgm:resizeHandles val="exact"/>
        </dgm:presLayoutVars>
      </dgm:prSet>
      <dgm:spPr/>
    </dgm:pt>
    <dgm:pt modelId="{0C1C26A3-6F3E-4B3C-BD82-3281B4DA087C}" type="pres">
      <dgm:prSet presAssocID="{FA84BF92-43C6-4E94-A77F-6263E68B6783}" presName="parentLin" presStyleCnt="0"/>
      <dgm:spPr/>
    </dgm:pt>
    <dgm:pt modelId="{8D263EF1-990E-4235-B334-4F0671851AEE}" type="pres">
      <dgm:prSet presAssocID="{FA84BF92-43C6-4E94-A77F-6263E68B6783}" presName="parentLeftMargin" presStyleLbl="node1" presStyleIdx="0" presStyleCnt="1"/>
      <dgm:spPr/>
    </dgm:pt>
    <dgm:pt modelId="{4FC84B32-D1CC-469D-BDF0-F53E02EEAA9C}" type="pres">
      <dgm:prSet presAssocID="{FA84BF92-43C6-4E94-A77F-6263E68B6783}" presName="parentText" presStyleLbl="node1" presStyleIdx="0" presStyleCnt="1" custScaleX="131071" custScaleY="630072" custLinFactY="-600000" custLinFactNeighborX="-81507" custLinFactNeighborY="-633275">
        <dgm:presLayoutVars>
          <dgm:chMax val="0"/>
          <dgm:bulletEnabled val="1"/>
        </dgm:presLayoutVars>
      </dgm:prSet>
      <dgm:spPr>
        <a:prstGeom prst="rect">
          <a:avLst/>
        </a:prstGeom>
      </dgm:spPr>
    </dgm:pt>
    <dgm:pt modelId="{C9C22D64-4439-4069-B33D-D3976B592CC4}" type="pres">
      <dgm:prSet presAssocID="{FA84BF92-43C6-4E94-A77F-6263E68B6783}" presName="negativeSpace" presStyleCnt="0"/>
      <dgm:spPr/>
    </dgm:pt>
    <dgm:pt modelId="{12E172B9-01B0-436D-9684-1CCC8FA3FE5C}" type="pres">
      <dgm:prSet presAssocID="{FA84BF92-43C6-4E94-A77F-6263E68B6783}" presName="childText" presStyleLbl="conFgAcc1" presStyleIdx="0" presStyleCnt="1" custScaleX="102926" custScaleY="2000000" custLinFactNeighborX="12756" custLinFactNeighborY="68228">
        <dgm:presLayoutVars>
          <dgm:bulletEnabled val="1"/>
        </dgm:presLayoutVars>
      </dgm:prSet>
      <dgm:spPr/>
    </dgm:pt>
  </dgm:ptLst>
  <dgm:cxnLst>
    <dgm:cxn modelId="{E20F9807-05DA-41DE-9D6E-996C3B456111}" type="presOf" srcId="{8A011152-344D-4DFD-BA44-6168544FAB14}" destId="{12E172B9-01B0-436D-9684-1CCC8FA3FE5C}" srcOrd="0" destOrd="6" presId="urn:microsoft.com/office/officeart/2005/8/layout/list1"/>
    <dgm:cxn modelId="{1393F60C-B314-4B68-85DC-030D6D8981FE}" type="presOf" srcId="{9327D597-5192-4A59-861A-AC17A2E54E99}" destId="{12E172B9-01B0-436D-9684-1CCC8FA3FE5C}" srcOrd="0" destOrd="5" presId="urn:microsoft.com/office/officeart/2005/8/layout/list1"/>
    <dgm:cxn modelId="{F6C07C0F-70D7-48FA-BB43-BEEEBA8098A0}" type="presOf" srcId="{4CF0E4B3-0FC4-4A2F-B20E-83263F9FA25F}" destId="{12E172B9-01B0-436D-9684-1CCC8FA3FE5C}" srcOrd="0" destOrd="10" presId="urn:microsoft.com/office/officeart/2005/8/layout/list1"/>
    <dgm:cxn modelId="{B59C0914-86D5-4D19-BF52-9D4447F5AB44}" srcId="{C1E8BB36-A2BD-4DA5-85CB-29F5E81A64DC}" destId="{2219FBA6-CB14-4657-93E1-828070C6A5B2}" srcOrd="1" destOrd="0" parTransId="{7135E961-FE14-4124-BE9B-32D69619E9A1}" sibTransId="{5DCE02A3-B706-422D-B714-0AE7D84B2D26}"/>
    <dgm:cxn modelId="{55E12423-3198-499F-8445-E167DDD07562}" type="presOf" srcId="{BF9BBB42-51E9-48F1-A9E2-D5E924E852D9}" destId="{12E172B9-01B0-436D-9684-1CCC8FA3FE5C}" srcOrd="0" destOrd="1" presId="urn:microsoft.com/office/officeart/2005/8/layout/list1"/>
    <dgm:cxn modelId="{52CD0326-DC0C-419D-860B-4F821FAC5541}" type="presOf" srcId="{5E9D7D82-DCDE-4A61-A324-CDE5BF513325}" destId="{12E172B9-01B0-436D-9684-1CCC8FA3FE5C}" srcOrd="0" destOrd="7" presId="urn:microsoft.com/office/officeart/2005/8/layout/list1"/>
    <dgm:cxn modelId="{4BCE8D29-5696-4CF8-BE2A-87435836A477}" type="presOf" srcId="{FA84BF92-43C6-4E94-A77F-6263E68B6783}" destId="{4FC84B32-D1CC-469D-BDF0-F53E02EEAA9C}" srcOrd="1" destOrd="0" presId="urn:microsoft.com/office/officeart/2005/8/layout/list1"/>
    <dgm:cxn modelId="{0B69252B-C3B7-464D-8E51-D32848AA9275}" type="presOf" srcId="{6C02B96A-0967-4D4C-809C-D319F0A72266}" destId="{12E172B9-01B0-436D-9684-1CCC8FA3FE5C}" srcOrd="0" destOrd="8" presId="urn:microsoft.com/office/officeart/2005/8/layout/list1"/>
    <dgm:cxn modelId="{79E6AA38-FA4F-41AA-AB26-38B01312DBC1}" type="presOf" srcId="{2219FBA6-CB14-4657-93E1-828070C6A5B2}" destId="{12E172B9-01B0-436D-9684-1CCC8FA3FE5C}" srcOrd="0" destOrd="2" presId="urn:microsoft.com/office/officeart/2005/8/layout/list1"/>
    <dgm:cxn modelId="{F5B21D39-B220-4929-BA11-57A178B83182}" type="presOf" srcId="{227CE0EE-CF52-469B-91F0-C44CB2AEC230}" destId="{12E172B9-01B0-436D-9684-1CCC8FA3FE5C}" srcOrd="0" destOrd="3" presId="urn:microsoft.com/office/officeart/2005/8/layout/list1"/>
    <dgm:cxn modelId="{C7805960-ECC9-43E0-AAD8-F67026F4BC55}" type="presOf" srcId="{DE4B9EAB-636A-44C0-B4F9-D4AE4F66DB43}" destId="{C0727D5E-6C12-4BCD-825A-84F5DCF3AFD4}" srcOrd="0" destOrd="0" presId="urn:microsoft.com/office/officeart/2005/8/layout/list1"/>
    <dgm:cxn modelId="{33320C62-C43B-47FC-96AE-640F80DE87D7}" type="presOf" srcId="{FA84BF92-43C6-4E94-A77F-6263E68B6783}" destId="{8D263EF1-990E-4235-B334-4F0671851AEE}" srcOrd="0" destOrd="0" presId="urn:microsoft.com/office/officeart/2005/8/layout/list1"/>
    <dgm:cxn modelId="{05168A48-1EBD-440C-9AA7-5C4A16D91A11}" srcId="{FA84BF92-43C6-4E94-A77F-6263E68B6783}" destId="{C1E8BB36-A2BD-4DA5-85CB-29F5E81A64DC}" srcOrd="0" destOrd="0" parTransId="{C56A0BF9-4319-41D5-A893-56DCBB8A1EA3}" sibTransId="{09951E7C-3EE4-4C95-9906-C80F52058D4B}"/>
    <dgm:cxn modelId="{8750914C-63BF-4BB7-A746-3B8A946E8D10}" srcId="{FA84BF92-43C6-4E94-A77F-6263E68B6783}" destId="{168F0117-0ABF-45A5-B4EE-6B0CE0B397CA}" srcOrd="7" destOrd="0" parTransId="{F53D650B-38FD-4A9B-AB42-BF11D53373E2}" sibTransId="{BA573E83-C15D-4203-8C17-9AE5668F9078}"/>
    <dgm:cxn modelId="{D3114D4D-670C-4253-97EB-94743F108E75}" srcId="{C1E8BB36-A2BD-4DA5-85CB-29F5E81A64DC}" destId="{09AD5277-39F6-4313-9483-BDDE336804AC}" srcOrd="3" destOrd="0" parTransId="{A46AAAE5-5B73-45AB-B410-196A8A6E7652}" sibTransId="{AF5B10DE-8B49-4531-A068-AE975790A2FC}"/>
    <dgm:cxn modelId="{E00A4C6F-A677-4C3C-8D41-EA375A2891B5}" srcId="{FA84BF92-43C6-4E94-A77F-6263E68B6783}" destId="{8A011152-344D-4DFD-BA44-6168544FAB14}" srcOrd="2" destOrd="0" parTransId="{4C86F816-1687-4199-A422-16E2C7B722C6}" sibTransId="{216C3492-EDFE-49D5-8D12-E78E508099E2}"/>
    <dgm:cxn modelId="{3B164156-2741-4BDC-B372-4E6CD20BD857}" srcId="{FA84BF92-43C6-4E94-A77F-6263E68B6783}" destId="{05B74B92-56A0-4866-AF92-2426BBFC5EC3}" srcOrd="8" destOrd="0" parTransId="{7726EA54-9FA9-4A2F-8554-22B45E6B8350}" sibTransId="{341F2FE3-0D00-4E6F-BCF4-AB6DF87D5ECC}"/>
    <dgm:cxn modelId="{C1C74A7B-7D31-40E2-8146-51F05F70B1D7}" srcId="{FA84BF92-43C6-4E94-A77F-6263E68B6783}" destId="{6C02B96A-0967-4D4C-809C-D319F0A72266}" srcOrd="4" destOrd="0" parTransId="{4CA98BD9-966C-447B-A97E-17736D073847}" sibTransId="{31DFB0CA-12CD-4D60-B4FA-1700ADDECB8B}"/>
    <dgm:cxn modelId="{B568F27B-0E85-4EAC-B2DE-81C9E77FC4FB}" srcId="{DE4B9EAB-636A-44C0-B4F9-D4AE4F66DB43}" destId="{FA84BF92-43C6-4E94-A77F-6263E68B6783}" srcOrd="0" destOrd="0" parTransId="{AC2F3C19-8AC1-497A-9C58-F4EC2BFCFF7F}" sibTransId="{9D7AE265-07BF-4007-A381-FB05BD763012}"/>
    <dgm:cxn modelId="{A8B9758A-E718-4612-B596-F189BEF6551A}" srcId="{FA84BF92-43C6-4E94-A77F-6263E68B6783}" destId="{4CF0E4B3-0FC4-4A2F-B20E-83263F9FA25F}" srcOrd="6" destOrd="0" parTransId="{40F1F2FF-C89A-493E-A434-5C48F6585441}" sibTransId="{5D385A4F-F639-4C4A-AFE2-86AF50F9D703}"/>
    <dgm:cxn modelId="{24825494-7160-4C2A-BF10-19225AA02CAC}" srcId="{C1E8BB36-A2BD-4DA5-85CB-29F5E81A64DC}" destId="{BF9BBB42-51E9-48F1-A9E2-D5E924E852D9}" srcOrd="0" destOrd="0" parTransId="{1ABCE117-8ABA-414E-8BC1-E3EA49B971DE}" sibTransId="{B96B6088-C079-4CC1-98AC-E1942DFFBAF6}"/>
    <dgm:cxn modelId="{A0F59C96-367C-45E3-A74E-96395FA954A6}" srcId="{FA84BF92-43C6-4E94-A77F-6263E68B6783}" destId="{C6F1DECA-C7CF-4F5C-A363-9A738502A58B}" srcOrd="11" destOrd="0" parTransId="{28F98F99-0E29-4F45-90F6-65742873EFB3}" sibTransId="{21AB2393-29A8-4ABA-AE91-EDB0466E470C}"/>
    <dgm:cxn modelId="{F6A4DDA6-59F1-4811-9C01-E83962177AC8}" type="presOf" srcId="{168F0117-0ABF-45A5-B4EE-6B0CE0B397CA}" destId="{12E172B9-01B0-436D-9684-1CCC8FA3FE5C}" srcOrd="0" destOrd="11" presId="urn:microsoft.com/office/officeart/2005/8/layout/list1"/>
    <dgm:cxn modelId="{45AE7AA7-611A-480A-9F3E-583F448DEC8F}" type="presOf" srcId="{C1E8BB36-A2BD-4DA5-85CB-29F5E81A64DC}" destId="{12E172B9-01B0-436D-9684-1CCC8FA3FE5C}" srcOrd="0" destOrd="0" presId="urn:microsoft.com/office/officeart/2005/8/layout/list1"/>
    <dgm:cxn modelId="{A582AAA9-3944-4684-868B-F03A84CF39F1}" type="presOf" srcId="{09AD5277-39F6-4313-9483-BDDE336804AC}" destId="{12E172B9-01B0-436D-9684-1CCC8FA3FE5C}" srcOrd="0" destOrd="4" presId="urn:microsoft.com/office/officeart/2005/8/layout/list1"/>
    <dgm:cxn modelId="{FDBD20AF-C3C7-4D6A-825F-CDAADB00DE1C}" type="presOf" srcId="{900150FB-6E02-4CBA-BBB3-CAA5F1CD2BBD}" destId="{12E172B9-01B0-436D-9684-1CCC8FA3FE5C}" srcOrd="0" destOrd="14" presId="urn:microsoft.com/office/officeart/2005/8/layout/list1"/>
    <dgm:cxn modelId="{AAB21CB3-44C5-416A-9B65-CD2FF1E3D0E1}" srcId="{C1E8BB36-A2BD-4DA5-85CB-29F5E81A64DC}" destId="{227CE0EE-CF52-469B-91F0-C44CB2AEC230}" srcOrd="2" destOrd="0" parTransId="{E59935C7-BA4E-4D20-8DA9-AF34BD0BE061}" sibTransId="{8558FB78-C3FB-4819-B350-DF3B64B9E22F}"/>
    <dgm:cxn modelId="{289D28BE-FB58-4659-998E-CA477E085BA7}" srcId="{FA84BF92-43C6-4E94-A77F-6263E68B6783}" destId="{900150FB-6E02-4CBA-BBB3-CAA5F1CD2BBD}" srcOrd="10" destOrd="0" parTransId="{6216CE06-D5AE-42A0-83B1-8B558C377548}" sibTransId="{7B8CA7D4-E5FD-4598-9805-3814EBD2A81B}"/>
    <dgm:cxn modelId="{D5D008C0-6B70-46C6-A5B0-46B0C4BD7791}" type="presOf" srcId="{A693676D-02BD-406A-9974-292879B57BFC}" destId="{12E172B9-01B0-436D-9684-1CCC8FA3FE5C}" srcOrd="0" destOrd="9" presId="urn:microsoft.com/office/officeart/2005/8/layout/list1"/>
    <dgm:cxn modelId="{3BAEA8CE-7872-4017-B61F-DB098BC6AFDF}" type="presOf" srcId="{05B74B92-56A0-4866-AF92-2426BBFC5EC3}" destId="{12E172B9-01B0-436D-9684-1CCC8FA3FE5C}" srcOrd="0" destOrd="12" presId="urn:microsoft.com/office/officeart/2005/8/layout/list1"/>
    <dgm:cxn modelId="{D8A6FBD2-79CC-4DCA-9B97-67803935BC43}" type="presOf" srcId="{C6F1DECA-C7CF-4F5C-A363-9A738502A58B}" destId="{12E172B9-01B0-436D-9684-1CCC8FA3FE5C}" srcOrd="0" destOrd="15" presId="urn:microsoft.com/office/officeart/2005/8/layout/list1"/>
    <dgm:cxn modelId="{1ABDB6D4-DC50-4BDB-B0B4-779828CCB505}" srcId="{FA84BF92-43C6-4E94-A77F-6263E68B6783}" destId="{A693676D-02BD-406A-9974-292879B57BFC}" srcOrd="5" destOrd="0" parTransId="{E2BD0377-B671-4F30-87B3-5705377FA203}" sibTransId="{08F12B58-E471-4DE7-862E-376039B23186}"/>
    <dgm:cxn modelId="{43A3ADDC-786B-4841-B135-5B6587BF1456}" srcId="{FA84BF92-43C6-4E94-A77F-6263E68B6783}" destId="{41AD21BC-9578-4951-8D50-C7EB6A54D737}" srcOrd="9" destOrd="0" parTransId="{7CF13141-4775-4734-9CAE-3976D6920D47}" sibTransId="{CF96F689-63DB-434C-97CD-8B433E7A962C}"/>
    <dgm:cxn modelId="{AFF24ADE-F5F9-412D-822D-8A75F52C8B0B}" srcId="{FA84BF92-43C6-4E94-A77F-6263E68B6783}" destId="{5E9D7D82-DCDE-4A61-A324-CDE5BF513325}" srcOrd="3" destOrd="0" parTransId="{9CD45829-77C8-44F7-8B73-B1A9B8EA59D2}" sibTransId="{7FBDDBC3-D37D-4237-A33C-84700BBCE82C}"/>
    <dgm:cxn modelId="{AC50DDEC-C404-4785-A121-765B5BDA646E}" srcId="{FA84BF92-43C6-4E94-A77F-6263E68B6783}" destId="{9327D597-5192-4A59-861A-AC17A2E54E99}" srcOrd="1" destOrd="0" parTransId="{834EDB8A-ED43-4D20-A88B-379289AD6C83}" sibTransId="{71DFA0E5-E4EE-49FD-8B4C-3E09C66B25CD}"/>
    <dgm:cxn modelId="{FDE324FB-4A2B-4D7F-9D25-F69134531660}" type="presOf" srcId="{41AD21BC-9578-4951-8D50-C7EB6A54D737}" destId="{12E172B9-01B0-436D-9684-1CCC8FA3FE5C}" srcOrd="0" destOrd="13" presId="urn:microsoft.com/office/officeart/2005/8/layout/list1"/>
    <dgm:cxn modelId="{D54E0A0A-A053-4980-A578-2021456ACE82}" type="presParOf" srcId="{C0727D5E-6C12-4BCD-825A-84F5DCF3AFD4}" destId="{0C1C26A3-6F3E-4B3C-BD82-3281B4DA087C}" srcOrd="0" destOrd="0" presId="urn:microsoft.com/office/officeart/2005/8/layout/list1"/>
    <dgm:cxn modelId="{5E2FA87F-495A-47E1-87D1-96EA0DC43CD9}" type="presParOf" srcId="{0C1C26A3-6F3E-4B3C-BD82-3281B4DA087C}" destId="{8D263EF1-990E-4235-B334-4F0671851AEE}" srcOrd="0" destOrd="0" presId="urn:microsoft.com/office/officeart/2005/8/layout/list1"/>
    <dgm:cxn modelId="{65B732AF-1491-48A0-BDBB-4321A532662C}" type="presParOf" srcId="{0C1C26A3-6F3E-4B3C-BD82-3281B4DA087C}" destId="{4FC84B32-D1CC-469D-BDF0-F53E02EEAA9C}" srcOrd="1" destOrd="0" presId="urn:microsoft.com/office/officeart/2005/8/layout/list1"/>
    <dgm:cxn modelId="{6927FE29-DEFD-40AB-9EFB-AA0CDACE3743}" type="presParOf" srcId="{C0727D5E-6C12-4BCD-825A-84F5DCF3AFD4}" destId="{C9C22D64-4439-4069-B33D-D3976B592CC4}" srcOrd="1" destOrd="0" presId="urn:microsoft.com/office/officeart/2005/8/layout/list1"/>
    <dgm:cxn modelId="{3C435E92-E3A0-4C87-94C1-BECEEBBD5266}" type="presParOf" srcId="{C0727D5E-6C12-4BCD-825A-84F5DCF3AFD4}" destId="{12E172B9-01B0-436D-9684-1CCC8FA3FE5C}"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E4B9EAB-636A-44C0-B4F9-D4AE4F66DB43}" type="doc">
      <dgm:prSet loTypeId="urn:microsoft.com/office/officeart/2005/8/layout/list1" loCatId="list" qsTypeId="urn:microsoft.com/office/officeart/2005/8/quickstyle/simple4" qsCatId="simple" csTypeId="urn:microsoft.com/office/officeart/2005/8/colors/accent1_2" csCatId="accent1" phldr="1"/>
      <dgm:spPr/>
      <dgm:t>
        <a:bodyPr/>
        <a:lstStyle/>
        <a:p>
          <a:endParaRPr lang="en-US"/>
        </a:p>
      </dgm:t>
    </dgm:pt>
    <dgm:pt modelId="{FA84BF92-43C6-4E94-A77F-6263E68B6783}">
      <dgm:prSet phldrT="[Text]" custT="1"/>
      <dgm:spPr/>
      <dgm:t>
        <a:bodyPr/>
        <a:lstStyle/>
        <a:p>
          <a:pPr algn="l"/>
          <a:r>
            <a:rPr lang="en-US" sz="2400" dirty="0">
              <a:latin typeface="Arial Rounded MT Bold" panose="020F0704030504030204" pitchFamily="34" charset="0"/>
            </a:rPr>
            <a:t>Next Meeting</a:t>
          </a:r>
        </a:p>
      </dgm:t>
    </dgm:pt>
    <dgm:pt modelId="{AC2F3C19-8AC1-497A-9C58-F4EC2BFCFF7F}" type="parTrans" cxnId="{B568F27B-0E85-4EAC-B2DE-81C9E77FC4FB}">
      <dgm:prSet/>
      <dgm:spPr/>
      <dgm:t>
        <a:bodyPr/>
        <a:lstStyle/>
        <a:p>
          <a:endParaRPr lang="en-US"/>
        </a:p>
      </dgm:t>
    </dgm:pt>
    <dgm:pt modelId="{9D7AE265-07BF-4007-A381-FB05BD763012}" type="sibTrans" cxnId="{B568F27B-0E85-4EAC-B2DE-81C9E77FC4FB}">
      <dgm:prSet/>
      <dgm:spPr/>
      <dgm:t>
        <a:bodyPr/>
        <a:lstStyle/>
        <a:p>
          <a:endParaRPr lang="en-US"/>
        </a:p>
      </dgm:t>
    </dgm:pt>
    <dgm:pt modelId="{C9597999-C23F-4867-9D73-E667FAF56258}">
      <dgm:prSet phldrT="[Text]"/>
      <dgm:spPr/>
      <dgm:t>
        <a:bodyPr anchor="ctr" anchorCtr="0"/>
        <a:lstStyle/>
        <a:p>
          <a:endParaRPr lang="en-US" sz="3600" dirty="0"/>
        </a:p>
      </dgm:t>
    </dgm:pt>
    <dgm:pt modelId="{3299E4A5-BF55-4FA8-9E3A-52EEB823A552}" type="parTrans" cxnId="{EF3B716A-6DC4-43B4-8D02-13D903C81653}">
      <dgm:prSet/>
      <dgm:spPr/>
      <dgm:t>
        <a:bodyPr/>
        <a:lstStyle/>
        <a:p>
          <a:endParaRPr lang="en-US"/>
        </a:p>
      </dgm:t>
    </dgm:pt>
    <dgm:pt modelId="{30CA58D9-FFDA-4ABA-B294-0F7E8E30514C}" type="sibTrans" cxnId="{EF3B716A-6DC4-43B4-8D02-13D903C81653}">
      <dgm:prSet/>
      <dgm:spPr/>
      <dgm:t>
        <a:bodyPr/>
        <a:lstStyle/>
        <a:p>
          <a:endParaRPr lang="en-US"/>
        </a:p>
      </dgm:t>
    </dgm:pt>
    <dgm:pt modelId="{6F21C453-A58B-4B81-AFAB-70ADB592197E}">
      <dgm:prSet phldrT="[Text]" custT="1"/>
      <dgm:spPr/>
      <dgm:t>
        <a:bodyPr anchor="ctr" anchorCtr="0"/>
        <a:lstStyle/>
        <a:p>
          <a:r>
            <a:rPr lang="en-US" sz="2000" dirty="0">
              <a:latin typeface="Calibri" panose="020F0502020204030204" pitchFamily="34" charset="0"/>
              <a:cs typeface="Calibri" panose="020F0502020204030204" pitchFamily="34" charset="0"/>
            </a:rPr>
            <a:t>Wednesday, </a:t>
          </a:r>
          <a:r>
            <a:rPr lang="en-US" sz="2000" b="1" dirty="0">
              <a:latin typeface="Calibri" panose="020F0502020204030204" pitchFamily="34" charset="0"/>
              <a:cs typeface="Calibri" panose="020F0502020204030204" pitchFamily="34" charset="0"/>
            </a:rPr>
            <a:t>February 15th</a:t>
          </a:r>
          <a:r>
            <a:rPr lang="en-US" sz="2000" dirty="0">
              <a:latin typeface="Calibri" panose="020F0502020204030204" pitchFamily="34" charset="0"/>
              <a:cs typeface="Calibri" panose="020F0502020204030204" pitchFamily="34" charset="0"/>
            </a:rPr>
            <a:t>, </a:t>
          </a:r>
          <a:r>
            <a:rPr lang="en-US" sz="2000" b="1" dirty="0">
              <a:latin typeface="Calibri" panose="020F0502020204030204" pitchFamily="34" charset="0"/>
              <a:cs typeface="Calibri" panose="020F0502020204030204" pitchFamily="34" charset="0"/>
            </a:rPr>
            <a:t>1:00 PM</a:t>
          </a:r>
          <a:r>
            <a:rPr lang="en-US" sz="2000" dirty="0">
              <a:latin typeface="Calibri" panose="020F0502020204030204" pitchFamily="34" charset="0"/>
              <a:cs typeface="Calibri" panose="020F0502020204030204" pitchFamily="34" charset="0"/>
            </a:rPr>
            <a:t>, </a:t>
          </a:r>
          <a:r>
            <a:rPr lang="en-US" sz="2000" b="1" dirty="0">
              <a:latin typeface="Calibri" panose="020F0502020204030204" pitchFamily="34" charset="0"/>
              <a:cs typeface="Calibri" panose="020F0502020204030204" pitchFamily="34" charset="0"/>
            </a:rPr>
            <a:t>WebEx only</a:t>
          </a:r>
        </a:p>
      </dgm:t>
    </dgm:pt>
    <dgm:pt modelId="{5D912685-8639-4279-A484-1E343D888EC8}" type="parTrans" cxnId="{41BD0880-3FA0-48A3-AD46-2E99EDF203BF}">
      <dgm:prSet/>
      <dgm:spPr/>
      <dgm:t>
        <a:bodyPr/>
        <a:lstStyle/>
        <a:p>
          <a:endParaRPr lang="en-US"/>
        </a:p>
      </dgm:t>
    </dgm:pt>
    <dgm:pt modelId="{57E41018-1B6B-4420-A377-F5C2168EB71B}" type="sibTrans" cxnId="{41BD0880-3FA0-48A3-AD46-2E99EDF203BF}">
      <dgm:prSet/>
      <dgm:spPr/>
      <dgm:t>
        <a:bodyPr/>
        <a:lstStyle/>
        <a:p>
          <a:endParaRPr lang="en-US"/>
        </a:p>
      </dgm:t>
    </dgm:pt>
    <dgm:pt modelId="{D2506135-395C-47B0-8DA9-C3F76649FF22}">
      <dgm:prSet phldrT="[Text]" custT="1"/>
      <dgm:spPr/>
      <dgm:t>
        <a:bodyPr anchor="ctr" anchorCtr="0"/>
        <a:lstStyle/>
        <a:p>
          <a:r>
            <a:rPr lang="en-US" sz="2000" dirty="0">
              <a:latin typeface="Calibri" panose="020F0502020204030204" pitchFamily="34" charset="0"/>
              <a:cs typeface="Calibri" panose="020F0502020204030204" pitchFamily="34" charset="0"/>
            </a:rPr>
            <a:t>On the </a:t>
          </a:r>
          <a:r>
            <a:rPr lang="en-US" sz="2000" b="1" dirty="0">
              <a:latin typeface="Calibri" panose="020F0502020204030204" pitchFamily="34" charset="0"/>
              <a:cs typeface="Calibri" panose="020F0502020204030204" pitchFamily="34" charset="0"/>
            </a:rPr>
            <a:t>Agenda</a:t>
          </a:r>
          <a:r>
            <a:rPr lang="en-US" sz="2000" dirty="0">
              <a:latin typeface="Calibri" panose="020F0502020204030204" pitchFamily="34" charset="0"/>
              <a:cs typeface="Calibri" panose="020F0502020204030204" pitchFamily="34" charset="0"/>
            </a:rPr>
            <a:t>:</a:t>
          </a:r>
        </a:p>
      </dgm:t>
    </dgm:pt>
    <dgm:pt modelId="{5AE6885F-1A01-4324-A69E-284DA5FAEB5E}" type="parTrans" cxnId="{9527099C-48BD-4C52-BE1B-F581599A9067}">
      <dgm:prSet/>
      <dgm:spPr/>
      <dgm:t>
        <a:bodyPr/>
        <a:lstStyle/>
        <a:p>
          <a:endParaRPr lang="en-US"/>
        </a:p>
      </dgm:t>
    </dgm:pt>
    <dgm:pt modelId="{D79BAE52-B8CB-4181-ACDC-6CE5498C10F0}" type="sibTrans" cxnId="{9527099C-48BD-4C52-BE1B-F581599A9067}">
      <dgm:prSet/>
      <dgm:spPr/>
      <dgm:t>
        <a:bodyPr/>
        <a:lstStyle/>
        <a:p>
          <a:endParaRPr lang="en-US"/>
        </a:p>
      </dgm:t>
    </dgm:pt>
    <dgm:pt modelId="{A00CC55C-C72B-47E2-9AE1-1FA65D7AAADD}">
      <dgm:prSet phldrT="[Text]" custT="1"/>
      <dgm:spPr/>
      <dgm:t>
        <a:bodyPr anchor="ctr" anchorCtr="0"/>
        <a:lstStyle/>
        <a:p>
          <a:pPr>
            <a:buFont typeface="Wingdings" panose="05000000000000000000" pitchFamily="2" charset="2"/>
            <a:buChar char="q"/>
          </a:pPr>
          <a:endParaRPr lang="en-US" sz="2000" dirty="0">
            <a:latin typeface="Arial Rounded MT Bold" panose="020F0704030504030204" pitchFamily="34" charset="0"/>
          </a:endParaRPr>
        </a:p>
      </dgm:t>
    </dgm:pt>
    <dgm:pt modelId="{51C22535-9E0E-469C-8BEF-51899D86B06A}" type="parTrans" cxnId="{AA6C1FE1-D30E-4BFF-8708-BC6FCAF80051}">
      <dgm:prSet/>
      <dgm:spPr/>
      <dgm:t>
        <a:bodyPr/>
        <a:lstStyle/>
        <a:p>
          <a:endParaRPr lang="en-US"/>
        </a:p>
      </dgm:t>
    </dgm:pt>
    <dgm:pt modelId="{29076AEE-A5EE-45EE-B91F-406449F3592D}" type="sibTrans" cxnId="{AA6C1FE1-D30E-4BFF-8708-BC6FCAF80051}">
      <dgm:prSet/>
      <dgm:spPr/>
      <dgm:t>
        <a:bodyPr/>
        <a:lstStyle/>
        <a:p>
          <a:endParaRPr lang="en-US"/>
        </a:p>
      </dgm:t>
    </dgm:pt>
    <dgm:pt modelId="{F4442908-9FC7-4167-9B10-7F40337E004E}">
      <dgm:prSet phldrT="[Text]" custT="1"/>
      <dgm:spPr/>
      <dgm:t>
        <a:bodyPr anchor="ctr" anchorCtr="0"/>
        <a:lstStyle/>
        <a:p>
          <a:pPr>
            <a:buFont typeface="Arial" panose="020B0604020202020204" pitchFamily="34" charset="0"/>
            <a:buChar char="•"/>
          </a:pPr>
          <a:r>
            <a:rPr lang="en-US" sz="1800" dirty="0">
              <a:latin typeface="Calibri" panose="020F0502020204030204" pitchFamily="34" charset="0"/>
              <a:cs typeface="Calibri" panose="020F0502020204030204" pitchFamily="34" charset="0"/>
            </a:rPr>
            <a:t>System Instances &amp; MT Performance</a:t>
          </a:r>
        </a:p>
      </dgm:t>
    </dgm:pt>
    <dgm:pt modelId="{5E884D67-B5C7-4191-A5DE-52A457D75071}" type="parTrans" cxnId="{FF47E610-8108-4CF2-A294-DCB652E90F5B}">
      <dgm:prSet/>
      <dgm:spPr/>
      <dgm:t>
        <a:bodyPr/>
        <a:lstStyle/>
        <a:p>
          <a:endParaRPr lang="en-US"/>
        </a:p>
      </dgm:t>
    </dgm:pt>
    <dgm:pt modelId="{08EE3E14-3055-4699-87E9-1C905EB88ED8}" type="sibTrans" cxnId="{FF47E610-8108-4CF2-A294-DCB652E90F5B}">
      <dgm:prSet/>
      <dgm:spPr/>
      <dgm:t>
        <a:bodyPr/>
        <a:lstStyle/>
        <a:p>
          <a:endParaRPr lang="en-US"/>
        </a:p>
      </dgm:t>
    </dgm:pt>
    <dgm:pt modelId="{02F7AF0B-EC7F-4527-A68E-4A56FEF22CAA}">
      <dgm:prSet phldrT="[Text]" custT="1"/>
      <dgm:spPr/>
      <dgm:t>
        <a:bodyPr anchor="ctr" anchorCtr="0"/>
        <a:lstStyle/>
        <a:p>
          <a:pPr>
            <a:buFont typeface="Arial" panose="020B0604020202020204" pitchFamily="34" charset="0"/>
            <a:buChar char="•"/>
          </a:pPr>
          <a:r>
            <a:rPr lang="en-US" sz="1800" dirty="0">
              <a:latin typeface="Calibri" panose="020F0502020204030204" pitchFamily="34" charset="0"/>
              <a:cs typeface="Calibri" panose="020F0502020204030204" pitchFamily="34" charset="0"/>
            </a:rPr>
            <a:t>Listserv</a:t>
          </a:r>
        </a:p>
      </dgm:t>
    </dgm:pt>
    <dgm:pt modelId="{2C082062-0F4A-46CE-9F54-2255FBF89EF2}" type="parTrans" cxnId="{36F8B17E-C395-4A93-B1D9-C03401023B9C}">
      <dgm:prSet/>
      <dgm:spPr/>
      <dgm:t>
        <a:bodyPr/>
        <a:lstStyle/>
        <a:p>
          <a:endParaRPr lang="en-US"/>
        </a:p>
      </dgm:t>
    </dgm:pt>
    <dgm:pt modelId="{D037B3F9-D3DE-4A58-AF2E-9DE91828FF09}" type="sibTrans" cxnId="{36F8B17E-C395-4A93-B1D9-C03401023B9C}">
      <dgm:prSet/>
      <dgm:spPr/>
      <dgm:t>
        <a:bodyPr/>
        <a:lstStyle/>
        <a:p>
          <a:endParaRPr lang="en-US"/>
        </a:p>
      </dgm:t>
    </dgm:pt>
    <dgm:pt modelId="{EA2EF7B5-2A7F-409F-A499-7DE3B8B815FF}">
      <dgm:prSet phldrT="[Text]" custT="1"/>
      <dgm:spPr/>
      <dgm:t>
        <a:bodyPr anchor="ctr" anchorCtr="0"/>
        <a:lstStyle/>
        <a:p>
          <a:pPr>
            <a:buFont typeface="Wingdings" panose="05000000000000000000" pitchFamily="2" charset="2"/>
            <a:buChar char="q"/>
          </a:pPr>
          <a:r>
            <a:rPr lang="en-US" sz="1800" dirty="0">
              <a:latin typeface="Calibri" panose="020F0502020204030204" pitchFamily="34" charset="0"/>
              <a:cs typeface="Calibri" panose="020F0502020204030204" pitchFamily="34" charset="0"/>
            </a:rPr>
            <a:t>SCR817 Business Requirements discussion, </a:t>
          </a:r>
          <a:r>
            <a:rPr lang="en-US" sz="1800" i="1" dirty="0">
              <a:latin typeface="Calibri" panose="020F0502020204030204" pitchFamily="34" charset="0"/>
              <a:cs typeface="Calibri" panose="020F0502020204030204" pitchFamily="34" charset="0"/>
            </a:rPr>
            <a:t>if needed</a:t>
          </a:r>
        </a:p>
      </dgm:t>
    </dgm:pt>
    <dgm:pt modelId="{9BF3234F-0E0B-473F-A1C0-9130DD667646}" type="parTrans" cxnId="{DCCCB165-7484-4C9D-B674-7932E6C29BF6}">
      <dgm:prSet/>
      <dgm:spPr/>
      <dgm:t>
        <a:bodyPr/>
        <a:lstStyle/>
        <a:p>
          <a:endParaRPr lang="en-US"/>
        </a:p>
      </dgm:t>
    </dgm:pt>
    <dgm:pt modelId="{1AE32801-3907-406F-87B1-95540F0CC6D5}" type="sibTrans" cxnId="{DCCCB165-7484-4C9D-B674-7932E6C29BF6}">
      <dgm:prSet/>
      <dgm:spPr/>
      <dgm:t>
        <a:bodyPr/>
        <a:lstStyle/>
        <a:p>
          <a:endParaRPr lang="en-US"/>
        </a:p>
      </dgm:t>
    </dgm:pt>
    <dgm:pt modelId="{F673FA59-847C-4E39-BDD5-6490E0B76FFF}">
      <dgm:prSet phldrT="[Text]" custT="1"/>
      <dgm:spPr/>
      <dgm:t>
        <a:bodyPr anchor="ctr" anchorCtr="0"/>
        <a:lstStyle/>
        <a:p>
          <a:pPr>
            <a:buFont typeface="Wingdings" panose="05000000000000000000" pitchFamily="2" charset="2"/>
            <a:buChar char="q"/>
          </a:pPr>
          <a:r>
            <a:rPr lang="en-US" sz="1800" dirty="0">
              <a:latin typeface="Calibri" panose="020F0502020204030204" pitchFamily="34" charset="0"/>
              <a:cs typeface="Calibri" panose="020F0502020204030204" pitchFamily="34" charset="0"/>
            </a:rPr>
            <a:t>ERCOT Updates</a:t>
          </a:r>
        </a:p>
      </dgm:t>
    </dgm:pt>
    <dgm:pt modelId="{A6EC6619-51AE-47DB-9DE1-15442D21F27F}" type="parTrans" cxnId="{D0246F53-2245-438D-B8C7-DA368C381448}">
      <dgm:prSet/>
      <dgm:spPr/>
      <dgm:t>
        <a:bodyPr/>
        <a:lstStyle/>
        <a:p>
          <a:endParaRPr lang="en-US"/>
        </a:p>
      </dgm:t>
    </dgm:pt>
    <dgm:pt modelId="{351088E2-0A40-4A02-B27E-8A203A6453FF}" type="sibTrans" cxnId="{D0246F53-2245-438D-B8C7-DA368C381448}">
      <dgm:prSet/>
      <dgm:spPr/>
      <dgm:t>
        <a:bodyPr/>
        <a:lstStyle/>
        <a:p>
          <a:endParaRPr lang="en-US"/>
        </a:p>
      </dgm:t>
    </dgm:pt>
    <dgm:pt modelId="{8C4E247C-21C6-4421-A4AE-F0F7B35891E0}">
      <dgm:prSet phldrT="[Text]" custT="1"/>
      <dgm:spPr/>
      <dgm:t>
        <a:bodyPr anchor="ctr" anchorCtr="0"/>
        <a:lstStyle/>
        <a:p>
          <a:pPr>
            <a:buFont typeface="Wingdings" panose="05000000000000000000" pitchFamily="2" charset="2"/>
            <a:buChar char="q"/>
          </a:pPr>
          <a:endParaRPr lang="en-US" sz="1800" i="0" dirty="0">
            <a:latin typeface="Calibri" panose="020F0502020204030204" pitchFamily="34" charset="0"/>
            <a:cs typeface="Calibri" panose="020F0502020204030204" pitchFamily="34" charset="0"/>
          </a:endParaRPr>
        </a:p>
      </dgm:t>
    </dgm:pt>
    <dgm:pt modelId="{9E0D17A2-05C6-4E1B-935B-4A88539710B9}" type="parTrans" cxnId="{7D7815A2-B2FC-445F-AB30-0ACE0D6AB07D}">
      <dgm:prSet/>
      <dgm:spPr/>
      <dgm:t>
        <a:bodyPr/>
        <a:lstStyle/>
        <a:p>
          <a:endParaRPr lang="en-US"/>
        </a:p>
      </dgm:t>
    </dgm:pt>
    <dgm:pt modelId="{C72A12C0-F441-4D2E-B7C1-CB92E9FE622F}" type="sibTrans" cxnId="{7D7815A2-B2FC-445F-AB30-0ACE0D6AB07D}">
      <dgm:prSet/>
      <dgm:spPr/>
      <dgm:t>
        <a:bodyPr/>
        <a:lstStyle/>
        <a:p>
          <a:endParaRPr lang="en-US"/>
        </a:p>
      </dgm:t>
    </dgm:pt>
    <dgm:pt modelId="{DA820CB0-DDC1-426C-9777-0C305D30D9D9}">
      <dgm:prSet phldrT="[Text]" custT="1"/>
      <dgm:spPr/>
      <dgm:t>
        <a:bodyPr anchor="ctr" anchorCtr="0"/>
        <a:lstStyle/>
        <a:p>
          <a:pPr>
            <a:buFont typeface="Wingdings" panose="05000000000000000000" pitchFamily="2" charset="2"/>
            <a:buChar char="q"/>
          </a:pPr>
          <a:r>
            <a:rPr lang="en-US" sz="1800" i="0" dirty="0">
              <a:latin typeface="Calibri" panose="020F0502020204030204" pitchFamily="34" charset="0"/>
              <a:cs typeface="Calibri" panose="020F0502020204030204" pitchFamily="34" charset="0"/>
            </a:rPr>
            <a:t>Biannual MarkeTrak Volume Subtype Analysis – latter half of 2022 overall volumes</a:t>
          </a:r>
        </a:p>
      </dgm:t>
    </dgm:pt>
    <dgm:pt modelId="{A5D7C8EF-D376-4229-BBCF-599C3E73F13C}" type="parTrans" cxnId="{AE04E086-9D10-4BD1-968B-FA571D0163F2}">
      <dgm:prSet/>
      <dgm:spPr/>
    </dgm:pt>
    <dgm:pt modelId="{4268352E-BA55-448F-9E1E-A14DBDA839B1}" type="sibTrans" cxnId="{AE04E086-9D10-4BD1-968B-FA571D0163F2}">
      <dgm:prSet/>
      <dgm:spPr/>
    </dgm:pt>
    <dgm:pt modelId="{4FAEB260-9385-4C32-8D49-D09FFE5CB2E8}">
      <dgm:prSet phldrT="[Text]" custT="1"/>
      <dgm:spPr/>
      <dgm:t>
        <a:bodyPr anchor="ctr" anchorCtr="0"/>
        <a:lstStyle/>
        <a:p>
          <a:pPr>
            <a:buFont typeface="Wingdings" panose="05000000000000000000" pitchFamily="2" charset="2"/>
            <a:buChar char="q"/>
          </a:pPr>
          <a:r>
            <a:rPr lang="en-US" sz="1800" i="0" dirty="0">
              <a:latin typeface="Calibri" panose="020F0502020204030204" pitchFamily="34" charset="0"/>
              <a:cs typeface="Calibri" panose="020F0502020204030204" pitchFamily="34" charset="0"/>
            </a:rPr>
            <a:t>Review of Data Points for MT Deep Dive Analysis</a:t>
          </a:r>
        </a:p>
      </dgm:t>
    </dgm:pt>
    <dgm:pt modelId="{D1CD7C0A-B7BF-42DE-8F2B-C37F55BBA100}" type="sibTrans" cxnId="{57D3BC52-957C-43A1-8E59-70072CF35EEB}">
      <dgm:prSet/>
      <dgm:spPr/>
      <dgm:t>
        <a:bodyPr/>
        <a:lstStyle/>
        <a:p>
          <a:endParaRPr lang="en-US"/>
        </a:p>
      </dgm:t>
    </dgm:pt>
    <dgm:pt modelId="{A1D9E879-B8E4-4C2E-A23D-FC1814B578CA}" type="parTrans" cxnId="{57D3BC52-957C-43A1-8E59-70072CF35EEB}">
      <dgm:prSet/>
      <dgm:spPr/>
      <dgm:t>
        <a:bodyPr/>
        <a:lstStyle/>
        <a:p>
          <a:endParaRPr lang="en-US"/>
        </a:p>
      </dgm:t>
    </dgm:pt>
    <dgm:pt modelId="{BD068890-9CDF-4598-AC4F-F71ADD1D1989}" type="pres">
      <dgm:prSet presAssocID="{DE4B9EAB-636A-44C0-B4F9-D4AE4F66DB43}" presName="linear" presStyleCnt="0">
        <dgm:presLayoutVars>
          <dgm:dir/>
          <dgm:animLvl val="lvl"/>
          <dgm:resizeHandles val="exact"/>
        </dgm:presLayoutVars>
      </dgm:prSet>
      <dgm:spPr/>
    </dgm:pt>
    <dgm:pt modelId="{DA3CA7F5-C711-4580-91F1-E9C6772A16A7}" type="pres">
      <dgm:prSet presAssocID="{FA84BF92-43C6-4E94-A77F-6263E68B6783}" presName="parentLin" presStyleCnt="0"/>
      <dgm:spPr/>
    </dgm:pt>
    <dgm:pt modelId="{18E20904-4337-4D49-878F-C6A3998E9768}" type="pres">
      <dgm:prSet presAssocID="{FA84BF92-43C6-4E94-A77F-6263E68B6783}" presName="parentLeftMargin" presStyleLbl="node1" presStyleIdx="0" presStyleCnt="1"/>
      <dgm:spPr/>
    </dgm:pt>
    <dgm:pt modelId="{4AA5C7B7-5B64-4F71-AB37-E39564456FAC}" type="pres">
      <dgm:prSet presAssocID="{FA84BF92-43C6-4E94-A77F-6263E68B6783}" presName="parentText" presStyleLbl="node1" presStyleIdx="0" presStyleCnt="1" custScaleX="148684" custScaleY="530973" custLinFactY="-100000" custLinFactNeighborX="-100000" custLinFactNeighborY="-130001">
        <dgm:presLayoutVars>
          <dgm:chMax val="0"/>
          <dgm:bulletEnabled val="1"/>
        </dgm:presLayoutVars>
      </dgm:prSet>
      <dgm:spPr>
        <a:prstGeom prst="rect">
          <a:avLst/>
        </a:prstGeom>
      </dgm:spPr>
    </dgm:pt>
    <dgm:pt modelId="{84B8C849-306F-43E1-84B1-34177317591D}" type="pres">
      <dgm:prSet presAssocID="{FA84BF92-43C6-4E94-A77F-6263E68B6783}" presName="negativeSpace" presStyleCnt="0"/>
      <dgm:spPr/>
    </dgm:pt>
    <dgm:pt modelId="{5FD4668F-81DD-421E-9924-50274E363CDB}" type="pres">
      <dgm:prSet presAssocID="{FA84BF92-43C6-4E94-A77F-6263E68B6783}" presName="childText" presStyleLbl="conFgAcc1" presStyleIdx="0" presStyleCnt="1" custScaleY="104609" custLinFactNeighborY="-57119">
        <dgm:presLayoutVars>
          <dgm:bulletEnabled val="1"/>
        </dgm:presLayoutVars>
      </dgm:prSet>
      <dgm:spPr/>
    </dgm:pt>
  </dgm:ptLst>
  <dgm:cxnLst>
    <dgm:cxn modelId="{FF47E610-8108-4CF2-A294-DCB652E90F5B}" srcId="{F673FA59-847C-4E39-BDD5-6490E0B76FFF}" destId="{F4442908-9FC7-4167-9B10-7F40337E004E}" srcOrd="0" destOrd="0" parTransId="{5E884D67-B5C7-4191-A5DE-52A457D75071}" sibTransId="{08EE3E14-3055-4699-87E9-1C905EB88ED8}"/>
    <dgm:cxn modelId="{431F7221-9789-4D91-AB34-872780AAF7A9}" type="presOf" srcId="{02F7AF0B-EC7F-4527-A68E-4A56FEF22CAA}" destId="{5FD4668F-81DD-421E-9924-50274E363CDB}" srcOrd="0" destOrd="5" presId="urn:microsoft.com/office/officeart/2005/8/layout/list1"/>
    <dgm:cxn modelId="{DF88B52E-D0EA-4B49-903F-7E6C2945C19E}" type="presOf" srcId="{F673FA59-847C-4E39-BDD5-6490E0B76FFF}" destId="{5FD4668F-81DD-421E-9924-50274E363CDB}" srcOrd="0" destOrd="3" presId="urn:microsoft.com/office/officeart/2005/8/layout/list1"/>
    <dgm:cxn modelId="{94C87736-7027-42F5-B6EC-A26914189DF6}" type="presOf" srcId="{6F21C453-A58B-4B81-AFAB-70ADB592197E}" destId="{5FD4668F-81DD-421E-9924-50274E363CDB}" srcOrd="0" destOrd="1" presId="urn:microsoft.com/office/officeart/2005/8/layout/list1"/>
    <dgm:cxn modelId="{B33B4B41-F48F-4F34-8054-D815D218B290}" type="presOf" srcId="{A00CC55C-C72B-47E2-9AE1-1FA65D7AAADD}" destId="{5FD4668F-81DD-421E-9924-50274E363CDB}" srcOrd="0" destOrd="10" presId="urn:microsoft.com/office/officeart/2005/8/layout/list1"/>
    <dgm:cxn modelId="{F921C744-43CA-40E4-A59A-698EAF27BD11}" type="presOf" srcId="{DA820CB0-DDC1-426C-9777-0C305D30D9D9}" destId="{5FD4668F-81DD-421E-9924-50274E363CDB}" srcOrd="0" destOrd="7" presId="urn:microsoft.com/office/officeart/2005/8/layout/list1"/>
    <dgm:cxn modelId="{DCCCB165-7484-4C9D-B674-7932E6C29BF6}" srcId="{D2506135-395C-47B0-8DA9-C3F76649FF22}" destId="{EA2EF7B5-2A7F-409F-A499-7DE3B8B815FF}" srcOrd="1" destOrd="0" parTransId="{9BF3234F-0E0B-473F-A1C0-9130DD667646}" sibTransId="{1AE32801-3907-406F-87B1-95540F0CC6D5}"/>
    <dgm:cxn modelId="{EF3B716A-6DC4-43B4-8D02-13D903C81653}" srcId="{FA84BF92-43C6-4E94-A77F-6263E68B6783}" destId="{C9597999-C23F-4867-9D73-E667FAF56258}" srcOrd="0" destOrd="0" parTransId="{3299E4A5-BF55-4FA8-9E3A-52EEB823A552}" sibTransId="{30CA58D9-FFDA-4ABA-B294-0F7E8E30514C}"/>
    <dgm:cxn modelId="{1890FC71-E963-4F2E-8359-B280CD44A09E}" type="presOf" srcId="{EA2EF7B5-2A7F-409F-A499-7DE3B8B815FF}" destId="{5FD4668F-81DD-421E-9924-50274E363CDB}" srcOrd="0" destOrd="6" presId="urn:microsoft.com/office/officeart/2005/8/layout/list1"/>
    <dgm:cxn modelId="{57D3BC52-957C-43A1-8E59-70072CF35EEB}" srcId="{D2506135-395C-47B0-8DA9-C3F76649FF22}" destId="{4FAEB260-9385-4C32-8D49-D09FFE5CB2E8}" srcOrd="3" destOrd="0" parTransId="{A1D9E879-B8E4-4C2E-A23D-FC1814B578CA}" sibTransId="{D1CD7C0A-B7BF-42DE-8F2B-C37F55BBA100}"/>
    <dgm:cxn modelId="{D0246F53-2245-438D-B8C7-DA368C381448}" srcId="{D2506135-395C-47B0-8DA9-C3F76649FF22}" destId="{F673FA59-847C-4E39-BDD5-6490E0B76FFF}" srcOrd="0" destOrd="0" parTransId="{A6EC6619-51AE-47DB-9DE1-15442D21F27F}" sibTransId="{351088E2-0A40-4A02-B27E-8A203A6453FF}"/>
    <dgm:cxn modelId="{B568F27B-0E85-4EAC-B2DE-81C9E77FC4FB}" srcId="{DE4B9EAB-636A-44C0-B4F9-D4AE4F66DB43}" destId="{FA84BF92-43C6-4E94-A77F-6263E68B6783}" srcOrd="0" destOrd="0" parTransId="{AC2F3C19-8AC1-497A-9C58-F4EC2BFCFF7F}" sibTransId="{9D7AE265-07BF-4007-A381-FB05BD763012}"/>
    <dgm:cxn modelId="{36F8B17E-C395-4A93-B1D9-C03401023B9C}" srcId="{F673FA59-847C-4E39-BDD5-6490E0B76FFF}" destId="{02F7AF0B-EC7F-4527-A68E-4A56FEF22CAA}" srcOrd="1" destOrd="0" parTransId="{2C082062-0F4A-46CE-9F54-2255FBF89EF2}" sibTransId="{D037B3F9-D3DE-4A58-AF2E-9DE91828FF09}"/>
    <dgm:cxn modelId="{41BD0880-3FA0-48A3-AD46-2E99EDF203BF}" srcId="{FA84BF92-43C6-4E94-A77F-6263E68B6783}" destId="{6F21C453-A58B-4B81-AFAB-70ADB592197E}" srcOrd="1" destOrd="0" parTransId="{5D912685-8639-4279-A484-1E343D888EC8}" sibTransId="{57E41018-1B6B-4420-A377-F5C2168EB71B}"/>
    <dgm:cxn modelId="{F3DC8182-5051-4644-BE2C-AEB2F934CA26}" type="presOf" srcId="{F4442908-9FC7-4167-9B10-7F40337E004E}" destId="{5FD4668F-81DD-421E-9924-50274E363CDB}" srcOrd="0" destOrd="4" presId="urn:microsoft.com/office/officeart/2005/8/layout/list1"/>
    <dgm:cxn modelId="{AE04E086-9D10-4BD1-968B-FA571D0163F2}" srcId="{D2506135-395C-47B0-8DA9-C3F76649FF22}" destId="{DA820CB0-DDC1-426C-9777-0C305D30D9D9}" srcOrd="2" destOrd="0" parTransId="{A5D7C8EF-D376-4229-BBCF-599C3E73F13C}" sibTransId="{4268352E-BA55-448F-9E1E-A14DBDA839B1}"/>
    <dgm:cxn modelId="{8CB15E8B-5AA7-4A37-AD04-00B9284EF16C}" type="presOf" srcId="{4FAEB260-9385-4C32-8D49-D09FFE5CB2E8}" destId="{5FD4668F-81DD-421E-9924-50274E363CDB}" srcOrd="0" destOrd="8" presId="urn:microsoft.com/office/officeart/2005/8/layout/list1"/>
    <dgm:cxn modelId="{0D1F8297-9E7E-4F78-B86A-B81338AB2A12}" type="presOf" srcId="{8C4E247C-21C6-4421-A4AE-F0F7B35891E0}" destId="{5FD4668F-81DD-421E-9924-50274E363CDB}" srcOrd="0" destOrd="9" presId="urn:microsoft.com/office/officeart/2005/8/layout/list1"/>
    <dgm:cxn modelId="{9527099C-48BD-4C52-BE1B-F581599A9067}" srcId="{FA84BF92-43C6-4E94-A77F-6263E68B6783}" destId="{D2506135-395C-47B0-8DA9-C3F76649FF22}" srcOrd="2" destOrd="0" parTransId="{5AE6885F-1A01-4324-A69E-284DA5FAEB5E}" sibTransId="{D79BAE52-B8CB-4181-ACDC-6CE5498C10F0}"/>
    <dgm:cxn modelId="{7D7815A2-B2FC-445F-AB30-0ACE0D6AB07D}" srcId="{D2506135-395C-47B0-8DA9-C3F76649FF22}" destId="{8C4E247C-21C6-4421-A4AE-F0F7B35891E0}" srcOrd="4" destOrd="0" parTransId="{9E0D17A2-05C6-4E1B-935B-4A88539710B9}" sibTransId="{C72A12C0-F441-4D2E-B7C1-CB92E9FE622F}"/>
    <dgm:cxn modelId="{1491A9AC-1788-4EAD-9C29-8CEFCEDC670E}" type="presOf" srcId="{D2506135-395C-47B0-8DA9-C3F76649FF22}" destId="{5FD4668F-81DD-421E-9924-50274E363CDB}" srcOrd="0" destOrd="2" presId="urn:microsoft.com/office/officeart/2005/8/layout/list1"/>
    <dgm:cxn modelId="{DB3B57BD-5114-4C13-9279-456AACB52163}" type="presOf" srcId="{C9597999-C23F-4867-9D73-E667FAF56258}" destId="{5FD4668F-81DD-421E-9924-50274E363CDB}" srcOrd="0" destOrd="0" presId="urn:microsoft.com/office/officeart/2005/8/layout/list1"/>
    <dgm:cxn modelId="{278E5BCA-D8EB-4C90-AFB3-B9773D2E6D43}" type="presOf" srcId="{FA84BF92-43C6-4E94-A77F-6263E68B6783}" destId="{18E20904-4337-4D49-878F-C6A3998E9768}" srcOrd="0" destOrd="0" presId="urn:microsoft.com/office/officeart/2005/8/layout/list1"/>
    <dgm:cxn modelId="{F64278D7-74E4-4C3A-B4C8-AEA9A351E819}" type="presOf" srcId="{DE4B9EAB-636A-44C0-B4F9-D4AE4F66DB43}" destId="{BD068890-9CDF-4598-AC4F-F71ADD1D1989}" srcOrd="0" destOrd="0" presId="urn:microsoft.com/office/officeart/2005/8/layout/list1"/>
    <dgm:cxn modelId="{AA6C1FE1-D30E-4BFF-8708-BC6FCAF80051}" srcId="{FA84BF92-43C6-4E94-A77F-6263E68B6783}" destId="{A00CC55C-C72B-47E2-9AE1-1FA65D7AAADD}" srcOrd="3" destOrd="0" parTransId="{51C22535-9E0E-469C-8BEF-51899D86B06A}" sibTransId="{29076AEE-A5EE-45EE-B91F-406449F3592D}"/>
    <dgm:cxn modelId="{05C927E6-20D8-4581-BF52-EF817672B68F}" type="presOf" srcId="{FA84BF92-43C6-4E94-A77F-6263E68B6783}" destId="{4AA5C7B7-5B64-4F71-AB37-E39564456FAC}" srcOrd="1" destOrd="0" presId="urn:microsoft.com/office/officeart/2005/8/layout/list1"/>
    <dgm:cxn modelId="{D0A21382-040B-4491-A8B5-BB0475C54C08}" type="presParOf" srcId="{BD068890-9CDF-4598-AC4F-F71ADD1D1989}" destId="{DA3CA7F5-C711-4580-91F1-E9C6772A16A7}" srcOrd="0" destOrd="0" presId="urn:microsoft.com/office/officeart/2005/8/layout/list1"/>
    <dgm:cxn modelId="{25B737A6-9F62-4CA0-8E29-35443232B934}" type="presParOf" srcId="{DA3CA7F5-C711-4580-91F1-E9C6772A16A7}" destId="{18E20904-4337-4D49-878F-C6A3998E9768}" srcOrd="0" destOrd="0" presId="urn:microsoft.com/office/officeart/2005/8/layout/list1"/>
    <dgm:cxn modelId="{98B58B92-77F1-454E-A69F-35705AD2C8DC}" type="presParOf" srcId="{DA3CA7F5-C711-4580-91F1-E9C6772A16A7}" destId="{4AA5C7B7-5B64-4F71-AB37-E39564456FAC}" srcOrd="1" destOrd="0" presId="urn:microsoft.com/office/officeart/2005/8/layout/list1"/>
    <dgm:cxn modelId="{F93ACC9A-DC46-4227-8CD0-7577EECEB77F}" type="presParOf" srcId="{BD068890-9CDF-4598-AC4F-F71ADD1D1989}" destId="{84B8C849-306F-43E1-84B1-34177317591D}" srcOrd="1" destOrd="0" presId="urn:microsoft.com/office/officeart/2005/8/layout/list1"/>
    <dgm:cxn modelId="{1FE5FD25-B98D-4ED7-9C41-248CF72A7858}" type="presParOf" srcId="{BD068890-9CDF-4598-AC4F-F71ADD1D1989}" destId="{5FD4668F-81DD-421E-9924-50274E363CDB}"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E172B9-01B0-436D-9684-1CCC8FA3FE5C}">
      <dsp:nvSpPr>
        <dsp:cNvPr id="0" name=""/>
        <dsp:cNvSpPr/>
      </dsp:nvSpPr>
      <dsp:spPr>
        <a:xfrm>
          <a:off x="0" y="131639"/>
          <a:ext cx="11329647" cy="4898326"/>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79306" tIns="154127" rIns="879306" bIns="170688" numCol="1" spcCol="1270" anchor="t" anchorCtr="0">
          <a:noAutofit/>
        </a:bodyPr>
        <a:lstStyle/>
        <a:p>
          <a:pPr marL="228600" lvl="1" indent="-228600" algn="l" defTabSz="1066800">
            <a:lnSpc>
              <a:spcPct val="90000"/>
            </a:lnSpc>
            <a:spcBef>
              <a:spcPct val="0"/>
            </a:spcBef>
            <a:spcAft>
              <a:spcPct val="15000"/>
            </a:spcAft>
            <a:buChar char="•"/>
          </a:pPr>
          <a:endParaRPr lang="en-US" sz="2400" kern="1200" dirty="0">
            <a:latin typeface="Arial Rounded MT Bold" panose="020F0704030504030204" pitchFamily="34" charset="0"/>
          </a:endParaRPr>
        </a:p>
        <a:p>
          <a:pPr marL="228600" lvl="1" indent="-228600" algn="l" defTabSz="889000">
            <a:lnSpc>
              <a:spcPct val="90000"/>
            </a:lnSpc>
            <a:spcBef>
              <a:spcPct val="0"/>
            </a:spcBef>
            <a:spcAft>
              <a:spcPct val="15000"/>
            </a:spcAft>
            <a:buChar char="•"/>
          </a:pPr>
          <a:r>
            <a:rPr lang="en-US" sz="2000" b="1" kern="1200" dirty="0"/>
            <a:t>Leadership 2023:  Chair - </a:t>
          </a:r>
          <a:r>
            <a:rPr lang="en-US" sz="2000" b="0" kern="1200" dirty="0"/>
            <a:t>Sheri Wiegand, </a:t>
          </a:r>
          <a:r>
            <a:rPr lang="en-US" sz="2000" b="0" kern="1200" dirty="0" err="1"/>
            <a:t>Vistra</a:t>
          </a:r>
          <a:r>
            <a:rPr lang="en-US" sz="2000" b="0" kern="1200" dirty="0"/>
            <a:t>  </a:t>
          </a:r>
          <a:r>
            <a:rPr lang="en-US" sz="2000" b="1" kern="1200" dirty="0"/>
            <a:t>Vice Chair </a:t>
          </a:r>
          <a:r>
            <a:rPr lang="en-US" sz="2000" b="0" kern="1200" dirty="0"/>
            <a:t>- Monica Jones, CNP</a:t>
          </a:r>
          <a:endParaRPr lang="en-US" sz="2000" b="1" kern="1200" dirty="0"/>
        </a:p>
        <a:p>
          <a:pPr marL="228600" lvl="1" indent="-228600" algn="l" defTabSz="889000">
            <a:lnSpc>
              <a:spcPct val="90000"/>
            </a:lnSpc>
            <a:spcBef>
              <a:spcPct val="0"/>
            </a:spcBef>
            <a:spcAft>
              <a:spcPct val="15000"/>
            </a:spcAft>
            <a:buChar char="•"/>
          </a:pPr>
          <a:r>
            <a:rPr lang="en-US" sz="2000" b="1" kern="1200" dirty="0">
              <a:solidFill>
                <a:schemeClr val="tx1"/>
              </a:solidFill>
              <a:latin typeface="Calibri" panose="020F0502020204030204" pitchFamily="34" charset="0"/>
              <a:ea typeface="+mn-ea"/>
              <a:cs typeface="Calibri" panose="020F0502020204030204" pitchFamily="34" charset="0"/>
            </a:rPr>
            <a:t>ERCOT Updates </a:t>
          </a:r>
          <a:endParaRPr lang="en-US" sz="3600" kern="1200" dirty="0"/>
        </a:p>
        <a:p>
          <a:pPr marL="228600" lvl="1" indent="-228600" algn="l" defTabSz="889000">
            <a:lnSpc>
              <a:spcPct val="90000"/>
            </a:lnSpc>
            <a:spcBef>
              <a:spcPct val="0"/>
            </a:spcBef>
            <a:spcAft>
              <a:spcPct val="15000"/>
            </a:spcAft>
            <a:buChar char="•"/>
          </a:pPr>
          <a:r>
            <a:rPr lang="en-US" sz="2000" b="1" kern="1200" dirty="0">
              <a:solidFill>
                <a:schemeClr val="tx1"/>
              </a:solidFill>
              <a:latin typeface="Calibri" panose="020F0502020204030204" pitchFamily="34" charset="0"/>
              <a:ea typeface="+mn-ea"/>
              <a:cs typeface="Calibri" panose="020F0502020204030204" pitchFamily="34" charset="0"/>
            </a:rPr>
            <a:t>SCR815 – </a:t>
          </a:r>
          <a:r>
            <a:rPr lang="en-US" sz="2000" b="0" kern="1200" dirty="0">
              <a:solidFill>
                <a:schemeClr val="tx1"/>
              </a:solidFill>
              <a:latin typeface="Calibri" panose="020F0502020204030204" pitchFamily="34" charset="0"/>
              <a:ea typeface="+mn-ea"/>
              <a:cs typeface="Calibri" panose="020F0502020204030204" pitchFamily="34" charset="0"/>
            </a:rPr>
            <a:t>stabilization – no issues reported</a:t>
          </a:r>
          <a:endParaRPr lang="en-US" sz="2000" b="1" i="1" kern="1200" dirty="0">
            <a:solidFill>
              <a:schemeClr val="tx1"/>
            </a:solidFill>
            <a:latin typeface="Calibri" panose="020F0502020204030204" pitchFamily="34" charset="0"/>
            <a:ea typeface="+mn-ea"/>
            <a:cs typeface="Calibri" panose="020F0502020204030204" pitchFamily="34" charset="0"/>
          </a:endParaRPr>
        </a:p>
        <a:p>
          <a:pPr marL="228600" lvl="1" indent="-228600" algn="l" defTabSz="889000">
            <a:lnSpc>
              <a:spcPct val="90000"/>
            </a:lnSpc>
            <a:spcBef>
              <a:spcPct val="0"/>
            </a:spcBef>
            <a:spcAft>
              <a:spcPct val="15000"/>
            </a:spcAft>
            <a:buChar char="•"/>
          </a:pPr>
          <a:r>
            <a:rPr lang="en-US" sz="2000" b="1" kern="1200" dirty="0">
              <a:solidFill>
                <a:schemeClr val="tx1"/>
              </a:solidFill>
              <a:latin typeface="Calibri" panose="020F0502020204030204" pitchFamily="34" charset="0"/>
              <a:ea typeface="+mn-ea"/>
              <a:cs typeface="Calibri" panose="020F0502020204030204" pitchFamily="34" charset="0"/>
            </a:rPr>
            <a:t>SCR 817 – </a:t>
          </a:r>
          <a:r>
            <a:rPr lang="en-US" sz="2000" b="0" kern="1200" dirty="0">
              <a:solidFill>
                <a:schemeClr val="tx1"/>
              </a:solidFill>
              <a:latin typeface="Calibri" panose="020F0502020204030204" pitchFamily="34" charset="0"/>
              <a:ea typeface="+mn-ea"/>
              <a:cs typeface="Calibri" panose="020F0502020204030204" pitchFamily="34" charset="0"/>
            </a:rPr>
            <a:t>clarification to business requirements – a couple of </a:t>
          </a:r>
          <a:r>
            <a:rPr lang="en-US" sz="2000" b="0" i="1" kern="1200" dirty="0" err="1">
              <a:solidFill>
                <a:schemeClr val="tx1"/>
              </a:solidFill>
              <a:latin typeface="Calibri" panose="020F0502020204030204" pitchFamily="34" charset="0"/>
              <a:ea typeface="+mn-ea"/>
              <a:cs typeface="Calibri" panose="020F0502020204030204" pitchFamily="34" charset="0"/>
            </a:rPr>
            <a:t>unexecutable</a:t>
          </a:r>
          <a:r>
            <a:rPr lang="en-US" sz="2000" b="0" kern="1200" dirty="0">
              <a:solidFill>
                <a:schemeClr val="tx1"/>
              </a:solidFill>
              <a:latin typeface="Calibri" panose="020F0502020204030204" pitchFamily="34" charset="0"/>
              <a:ea typeface="+mn-ea"/>
              <a:cs typeface="Calibri" panose="020F0502020204030204" pitchFamily="34" charset="0"/>
            </a:rPr>
            <a:t> reasons exceeded 64-character limit and were modified for Cancel w/ Approval and Meter Cycle Change Requests</a:t>
          </a:r>
          <a:endParaRPr lang="en-US" sz="2000" kern="1200" dirty="0">
            <a:solidFill>
              <a:srgbClr val="FF0000"/>
            </a:solidFill>
            <a:latin typeface="Calibri" panose="020F0502020204030204" pitchFamily="34" charset="0"/>
            <a:ea typeface="+mn-ea"/>
            <a:cs typeface="Calibri" panose="020F0502020204030204" pitchFamily="34" charset="0"/>
          </a:endParaRPr>
        </a:p>
        <a:p>
          <a:pPr marL="228600" lvl="1" indent="-228600" algn="l" defTabSz="889000">
            <a:lnSpc>
              <a:spcPct val="90000"/>
            </a:lnSpc>
            <a:spcBef>
              <a:spcPct val="0"/>
            </a:spcBef>
            <a:spcAft>
              <a:spcPct val="15000"/>
            </a:spcAft>
            <a:buChar char="•"/>
          </a:pPr>
          <a:r>
            <a:rPr lang="en-US" sz="2000" b="1" kern="1200" dirty="0">
              <a:solidFill>
                <a:schemeClr val="tx1"/>
              </a:solidFill>
              <a:latin typeface="Calibri" panose="020F0502020204030204" pitchFamily="34" charset="0"/>
              <a:ea typeface="+mn-ea"/>
              <a:cs typeface="Calibri" panose="020F0502020204030204" pitchFamily="34" charset="0"/>
            </a:rPr>
            <a:t>MarkeTrak Subtype Volume Analysis </a:t>
          </a:r>
          <a:r>
            <a:rPr lang="en-US" sz="2000" kern="1200" dirty="0">
              <a:solidFill>
                <a:schemeClr val="tx1"/>
              </a:solidFill>
              <a:latin typeface="Calibri" panose="020F0502020204030204" pitchFamily="34" charset="0"/>
              <a:ea typeface="+mn-ea"/>
              <a:cs typeface="Calibri" panose="020F0502020204030204" pitchFamily="34" charset="0"/>
            </a:rPr>
            <a:t>– consensus was to retain existing escalation times stated in User’s Guide and use data from biannual analysis to monitor for trends.  Outreach has been made to ERCOT Client Services regarding REP#s &amp; REP awareness of reports available</a:t>
          </a:r>
        </a:p>
        <a:p>
          <a:pPr marL="228600" lvl="1" indent="-228600" algn="l" defTabSz="889000">
            <a:lnSpc>
              <a:spcPct val="90000"/>
            </a:lnSpc>
            <a:spcBef>
              <a:spcPct val="0"/>
            </a:spcBef>
            <a:spcAft>
              <a:spcPct val="15000"/>
            </a:spcAft>
            <a:buChar char="•"/>
          </a:pPr>
          <a:r>
            <a:rPr lang="en-US" sz="2000" b="1" kern="1200" dirty="0">
              <a:solidFill>
                <a:schemeClr val="tx1"/>
              </a:solidFill>
              <a:latin typeface="Calibri" panose="020F0502020204030204" pitchFamily="34" charset="0"/>
              <a:ea typeface="+mn-ea"/>
              <a:cs typeface="Calibri" panose="020F0502020204030204" pitchFamily="34" charset="0"/>
            </a:rPr>
            <a:t>PUCT Project 52796 </a:t>
          </a:r>
          <a:r>
            <a:rPr lang="en-US" sz="2000" kern="1200" dirty="0">
              <a:solidFill>
                <a:schemeClr val="tx1"/>
              </a:solidFill>
              <a:latin typeface="Calibri" panose="020F0502020204030204" pitchFamily="34" charset="0"/>
              <a:ea typeface="+mn-ea"/>
              <a:cs typeface="Calibri" panose="020F0502020204030204" pitchFamily="34" charset="0"/>
            </a:rPr>
            <a:t>– proposed docket to shorten the timelines for complaints in 25.495 from 21 days down to 15 days.  This timeline has served as a guideline for the expected completion of an IAG issue.  This topic will be brought up once project is approved by PUCT.</a:t>
          </a:r>
        </a:p>
        <a:p>
          <a:pPr marL="457200" lvl="2" indent="-228600" algn="l" defTabSz="889000">
            <a:lnSpc>
              <a:spcPct val="90000"/>
            </a:lnSpc>
            <a:spcBef>
              <a:spcPct val="0"/>
            </a:spcBef>
            <a:spcAft>
              <a:spcPct val="15000"/>
            </a:spcAft>
            <a:buChar char="•"/>
          </a:pPr>
          <a:endParaRPr lang="en-US" sz="2000" kern="1200" dirty="0">
            <a:solidFill>
              <a:schemeClr val="tx1"/>
            </a:solidFill>
            <a:latin typeface="Calibri" panose="020F0502020204030204" pitchFamily="34" charset="0"/>
            <a:ea typeface="+mn-ea"/>
            <a:cs typeface="Calibri" panose="020F0502020204030204" pitchFamily="34" charset="0"/>
          </a:endParaRPr>
        </a:p>
        <a:p>
          <a:pPr marL="457200" lvl="2" indent="-228600" algn="l" defTabSz="889000">
            <a:lnSpc>
              <a:spcPct val="90000"/>
            </a:lnSpc>
            <a:spcBef>
              <a:spcPct val="0"/>
            </a:spcBef>
            <a:spcAft>
              <a:spcPct val="15000"/>
            </a:spcAft>
            <a:buChar char="•"/>
          </a:pPr>
          <a:endParaRPr lang="en-US" sz="2000" kern="1200" dirty="0">
            <a:solidFill>
              <a:schemeClr val="tx1"/>
            </a:solidFill>
            <a:latin typeface="Calibri" panose="020F0502020204030204" pitchFamily="34" charset="0"/>
            <a:ea typeface="+mn-ea"/>
            <a:cs typeface="Calibri" panose="020F0502020204030204" pitchFamily="34" charset="0"/>
          </a:endParaRPr>
        </a:p>
        <a:p>
          <a:pPr marL="457200" lvl="2" indent="-228600" algn="l" defTabSz="889000">
            <a:lnSpc>
              <a:spcPct val="90000"/>
            </a:lnSpc>
            <a:spcBef>
              <a:spcPct val="0"/>
            </a:spcBef>
            <a:spcAft>
              <a:spcPct val="15000"/>
            </a:spcAft>
            <a:buChar char="•"/>
          </a:pPr>
          <a:endParaRPr lang="en-US" sz="2000" kern="1200" dirty="0">
            <a:solidFill>
              <a:schemeClr val="tx1"/>
            </a:solidFill>
            <a:latin typeface="Calibri" panose="020F0502020204030204" pitchFamily="34" charset="0"/>
            <a:ea typeface="+mn-ea"/>
            <a:cs typeface="Calibri" panose="020F0502020204030204" pitchFamily="34" charset="0"/>
          </a:endParaRPr>
        </a:p>
        <a:p>
          <a:pPr marL="228600" lvl="1" indent="-228600" algn="l" defTabSz="889000">
            <a:lnSpc>
              <a:spcPct val="90000"/>
            </a:lnSpc>
            <a:spcBef>
              <a:spcPct val="0"/>
            </a:spcBef>
            <a:spcAft>
              <a:spcPct val="15000"/>
            </a:spcAft>
            <a:buChar char="•"/>
          </a:pPr>
          <a:endParaRPr lang="en-US" sz="2000" kern="1200" dirty="0">
            <a:solidFill>
              <a:schemeClr val="tx1"/>
            </a:solidFill>
            <a:latin typeface="Calibri" panose="020F0502020204030204" pitchFamily="34" charset="0"/>
            <a:ea typeface="+mn-ea"/>
            <a:cs typeface="Calibri" panose="020F0502020204030204" pitchFamily="34" charset="0"/>
          </a:endParaRPr>
        </a:p>
        <a:p>
          <a:pPr marL="228600" lvl="1" indent="-228600" algn="l" defTabSz="889000">
            <a:lnSpc>
              <a:spcPct val="90000"/>
            </a:lnSpc>
            <a:spcBef>
              <a:spcPct val="0"/>
            </a:spcBef>
            <a:spcAft>
              <a:spcPct val="15000"/>
            </a:spcAft>
            <a:buChar char="•"/>
          </a:pPr>
          <a:endParaRPr lang="en-US" sz="2000" kern="1200" dirty="0">
            <a:solidFill>
              <a:schemeClr val="tx1"/>
            </a:solidFill>
            <a:latin typeface="Calibri" panose="020F0502020204030204" pitchFamily="34" charset="0"/>
            <a:ea typeface="+mn-ea"/>
            <a:cs typeface="Calibri" panose="020F0502020204030204" pitchFamily="34" charset="0"/>
          </a:endParaRPr>
        </a:p>
        <a:p>
          <a:pPr marL="228600" lvl="1" indent="-228600" algn="l" defTabSz="889000">
            <a:lnSpc>
              <a:spcPct val="90000"/>
            </a:lnSpc>
            <a:spcBef>
              <a:spcPct val="0"/>
            </a:spcBef>
            <a:spcAft>
              <a:spcPct val="15000"/>
            </a:spcAft>
            <a:buChar char="•"/>
          </a:pPr>
          <a:endParaRPr lang="en-US" sz="2000" kern="1200" dirty="0">
            <a:solidFill>
              <a:schemeClr val="tx1"/>
            </a:solidFill>
            <a:latin typeface="Calibri" panose="020F0502020204030204" pitchFamily="34" charset="0"/>
            <a:ea typeface="+mn-ea"/>
            <a:cs typeface="Calibri" panose="020F0502020204030204" pitchFamily="34" charset="0"/>
          </a:endParaRPr>
        </a:p>
      </dsp:txBody>
      <dsp:txXfrm>
        <a:off x="0" y="131639"/>
        <a:ext cx="11329647" cy="4898326"/>
      </dsp:txXfrm>
    </dsp:sp>
    <dsp:sp modelId="{4FC84B32-D1CC-469D-BDF0-F53E02EEAA9C}">
      <dsp:nvSpPr>
        <dsp:cNvPr id="0" name=""/>
        <dsp:cNvSpPr/>
      </dsp:nvSpPr>
      <dsp:spPr>
        <a:xfrm>
          <a:off x="0" y="0"/>
          <a:ext cx="10829645" cy="590313"/>
        </a:xfrm>
        <a:prstGeom prst="rect">
          <a:avLst/>
        </a:prstGeom>
        <a:gradFill rotWithShape="0">
          <a:gsLst>
            <a:gs pos="0">
              <a:schemeClr val="accent1">
                <a:hueOff val="0"/>
                <a:satOff val="0"/>
                <a:lumOff val="0"/>
                <a:alphaOff val="0"/>
                <a:shade val="85000"/>
                <a:satMod val="130000"/>
              </a:schemeClr>
            </a:gs>
            <a:gs pos="34000">
              <a:schemeClr val="accent1">
                <a:hueOff val="0"/>
                <a:satOff val="0"/>
                <a:lumOff val="0"/>
                <a:alphaOff val="0"/>
                <a:shade val="87000"/>
                <a:satMod val="125000"/>
              </a:schemeClr>
            </a:gs>
            <a:gs pos="70000">
              <a:schemeClr val="accent1">
                <a:hueOff val="0"/>
                <a:satOff val="0"/>
                <a:lumOff val="0"/>
                <a:alphaOff val="0"/>
                <a:tint val="100000"/>
                <a:shade val="90000"/>
                <a:satMod val="130000"/>
              </a:schemeClr>
            </a:gs>
            <a:gs pos="100000">
              <a:schemeClr val="accen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99764" tIns="0" rIns="299764" bIns="0" numCol="1" spcCol="1270" anchor="ctr" anchorCtr="0">
          <a:noAutofit/>
        </a:bodyPr>
        <a:lstStyle/>
        <a:p>
          <a:pPr marL="0" lvl="0" indent="0" algn="l" defTabSz="1066800">
            <a:lnSpc>
              <a:spcPct val="90000"/>
            </a:lnSpc>
            <a:spcBef>
              <a:spcPct val="0"/>
            </a:spcBef>
            <a:spcAft>
              <a:spcPct val="35000"/>
            </a:spcAft>
            <a:buNone/>
          </a:pPr>
          <a:r>
            <a:rPr lang="en-US" sz="2400" kern="1200" dirty="0">
              <a:latin typeface="Arial Rounded MT Bold" panose="020F0704030504030204" pitchFamily="34" charset="0"/>
            </a:rPr>
            <a:t>Update</a:t>
          </a:r>
        </a:p>
      </dsp:txBody>
      <dsp:txXfrm>
        <a:off x="0" y="0"/>
        <a:ext cx="10829645" cy="59031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E172B9-01B0-436D-9684-1CCC8FA3FE5C}">
      <dsp:nvSpPr>
        <dsp:cNvPr id="0" name=""/>
        <dsp:cNvSpPr/>
      </dsp:nvSpPr>
      <dsp:spPr>
        <a:xfrm>
          <a:off x="0" y="491578"/>
          <a:ext cx="11329647" cy="4271421"/>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79306" tIns="291592" rIns="879306" bIns="142240" numCol="1" spcCol="1270" anchor="t" anchorCtr="0">
          <a:noAutofit/>
        </a:bodyPr>
        <a:lstStyle/>
        <a:p>
          <a:pPr marL="228600" lvl="1" indent="-228600" algn="l" defTabSz="889000">
            <a:lnSpc>
              <a:spcPct val="90000"/>
            </a:lnSpc>
            <a:spcBef>
              <a:spcPct val="0"/>
            </a:spcBef>
            <a:spcAft>
              <a:spcPct val="15000"/>
            </a:spcAft>
            <a:buFont typeface="+mj-lt"/>
            <a:buAutoNum type="arabicPeriod" startAt="10"/>
          </a:pPr>
          <a:r>
            <a:rPr lang="en-US" sz="2000" kern="1200" dirty="0"/>
            <a:t>  Supported successful MarkeTrak platform upgrade mid 2022</a:t>
          </a:r>
          <a:endParaRPr lang="en-US" sz="2000" b="1" kern="1200" dirty="0">
            <a:latin typeface="+mn-lt"/>
          </a:endParaRPr>
        </a:p>
        <a:p>
          <a:pPr marL="228600" lvl="2" indent="-114300" algn="l" defTabSz="622300">
            <a:lnSpc>
              <a:spcPct val="90000"/>
            </a:lnSpc>
            <a:spcBef>
              <a:spcPct val="0"/>
            </a:spcBef>
            <a:spcAft>
              <a:spcPct val="15000"/>
            </a:spcAft>
            <a:buFont typeface="Arial" panose="020B0604020202020204" pitchFamily="34" charset="0"/>
            <a:buChar char="•"/>
          </a:pPr>
          <a:r>
            <a:rPr lang="en-US" sz="1400" kern="1200" dirty="0"/>
            <a:t>facilitating training sessions to introduce MarkeTrak users to the operations of the new platform</a:t>
          </a:r>
          <a:endParaRPr lang="en-US" sz="1400" b="1" kern="1200" dirty="0">
            <a:latin typeface="+mn-lt"/>
          </a:endParaRPr>
        </a:p>
        <a:p>
          <a:pPr marL="228600" lvl="2" indent="-114300" algn="l" defTabSz="622300">
            <a:lnSpc>
              <a:spcPct val="90000"/>
            </a:lnSpc>
            <a:spcBef>
              <a:spcPct val="0"/>
            </a:spcBef>
            <a:spcAft>
              <a:spcPct val="15000"/>
            </a:spcAft>
            <a:buFont typeface="Arial" panose="020B0604020202020204" pitchFamily="34" charset="0"/>
            <a:buChar char="•"/>
          </a:pPr>
          <a:r>
            <a:rPr lang="en-US" sz="1400" b="0" kern="1200" dirty="0">
              <a:latin typeface="+mn-lt"/>
            </a:rPr>
            <a:t>reminders to market participants of changes and encouraged review in RMTE</a:t>
          </a:r>
          <a:endParaRPr lang="en-US" sz="1400" b="1" kern="1200" dirty="0">
            <a:latin typeface="+mn-lt"/>
          </a:endParaRPr>
        </a:p>
        <a:p>
          <a:pPr marL="228600" lvl="2" indent="-114300" algn="l" defTabSz="622300">
            <a:lnSpc>
              <a:spcPct val="90000"/>
            </a:lnSpc>
            <a:spcBef>
              <a:spcPct val="0"/>
            </a:spcBef>
            <a:spcAft>
              <a:spcPct val="15000"/>
            </a:spcAft>
            <a:buFont typeface="Arial" panose="020B0604020202020204" pitchFamily="34" charset="0"/>
            <a:buChar char="•"/>
          </a:pPr>
          <a:r>
            <a:rPr lang="en-US" sz="1400" b="0" kern="1200" dirty="0">
              <a:latin typeface="+mn-lt"/>
            </a:rPr>
            <a:t>monitored stabilization for completion of outstanding issues</a:t>
          </a:r>
        </a:p>
        <a:p>
          <a:pPr marL="114300" lvl="2" indent="-57150" algn="l" defTabSz="177800">
            <a:lnSpc>
              <a:spcPct val="90000"/>
            </a:lnSpc>
            <a:spcBef>
              <a:spcPct val="0"/>
            </a:spcBef>
            <a:spcAft>
              <a:spcPct val="15000"/>
            </a:spcAft>
            <a:buFont typeface="Arial" panose="020B0604020202020204" pitchFamily="34" charset="0"/>
            <a:buChar char="•"/>
          </a:pPr>
          <a:endParaRPr lang="en-US" sz="400" b="0" kern="1200" dirty="0">
            <a:latin typeface="+mn-lt"/>
          </a:endParaRPr>
        </a:p>
        <a:p>
          <a:pPr marL="228600" lvl="1" indent="-228600" algn="l" defTabSz="889000">
            <a:lnSpc>
              <a:spcPct val="90000"/>
            </a:lnSpc>
            <a:spcBef>
              <a:spcPct val="0"/>
            </a:spcBef>
            <a:spcAft>
              <a:spcPct val="15000"/>
            </a:spcAft>
            <a:buFont typeface="+mj-lt"/>
            <a:buAutoNum type="arabicPeriod" startAt="9"/>
          </a:pPr>
          <a:r>
            <a:rPr lang="en-US" sz="2000" kern="1200" dirty="0"/>
            <a:t>  Successful approval of SCR817 – MarkeTrak Enhancements Aligning w/ TXSET v5.0</a:t>
          </a:r>
        </a:p>
        <a:p>
          <a:pPr marL="228600" lvl="2" indent="-114300" algn="l" defTabSz="622300">
            <a:lnSpc>
              <a:spcPct val="90000"/>
            </a:lnSpc>
            <a:spcBef>
              <a:spcPct val="0"/>
            </a:spcBef>
            <a:spcAft>
              <a:spcPct val="15000"/>
            </a:spcAft>
            <a:buChar char="•"/>
          </a:pPr>
          <a:r>
            <a:rPr lang="en-US" sz="1400" kern="1200" dirty="0">
              <a:solidFill>
                <a:prstClr val="black">
                  <a:hueOff val="0"/>
                  <a:satOff val="0"/>
                  <a:lumOff val="0"/>
                  <a:alphaOff val="0"/>
                </a:prstClr>
              </a:solidFill>
              <a:latin typeface="+mn-lt"/>
              <a:ea typeface="+mn-ea"/>
              <a:cs typeface="+mn-cs"/>
            </a:rPr>
            <a:t>  Addressing any clarifications to business requirements </a:t>
          </a:r>
        </a:p>
        <a:p>
          <a:pPr marL="228600" lvl="2" indent="-114300" algn="l" defTabSz="622300">
            <a:lnSpc>
              <a:spcPct val="90000"/>
            </a:lnSpc>
            <a:spcBef>
              <a:spcPct val="0"/>
            </a:spcBef>
            <a:spcAft>
              <a:spcPct val="15000"/>
            </a:spcAft>
            <a:buChar char="•"/>
          </a:pPr>
          <a:r>
            <a:rPr lang="en-US" sz="1400" kern="1200" dirty="0">
              <a:solidFill>
                <a:prstClr val="black">
                  <a:hueOff val="0"/>
                  <a:satOff val="0"/>
                  <a:lumOff val="0"/>
                  <a:alphaOff val="0"/>
                </a:prstClr>
              </a:solidFill>
              <a:latin typeface="+mn-lt"/>
              <a:ea typeface="+mn-ea"/>
              <a:cs typeface="+mn-cs"/>
            </a:rPr>
            <a:t>  Suggested new Market Rule subtype of CSACAN for TXSETv5.0</a:t>
          </a:r>
        </a:p>
        <a:p>
          <a:pPr marL="114300" lvl="2" indent="-57150" algn="l" defTabSz="177800">
            <a:lnSpc>
              <a:spcPct val="90000"/>
            </a:lnSpc>
            <a:spcBef>
              <a:spcPct val="0"/>
            </a:spcBef>
            <a:spcAft>
              <a:spcPct val="15000"/>
            </a:spcAft>
            <a:buChar char="•"/>
          </a:pPr>
          <a:endParaRPr lang="en-US" sz="400" kern="1200" dirty="0">
            <a:solidFill>
              <a:prstClr val="black">
                <a:hueOff val="0"/>
                <a:satOff val="0"/>
                <a:lumOff val="0"/>
                <a:alphaOff val="0"/>
              </a:prstClr>
            </a:solidFill>
            <a:latin typeface="+mn-lt"/>
            <a:ea typeface="+mn-ea"/>
            <a:cs typeface="+mn-cs"/>
          </a:endParaRPr>
        </a:p>
        <a:p>
          <a:pPr marL="228600" lvl="1" indent="-228600" algn="l" defTabSz="889000">
            <a:lnSpc>
              <a:spcPct val="90000"/>
            </a:lnSpc>
            <a:spcBef>
              <a:spcPct val="0"/>
            </a:spcBef>
            <a:spcAft>
              <a:spcPct val="15000"/>
            </a:spcAft>
            <a:buFont typeface="+mj-lt"/>
            <a:buAutoNum type="arabicPeriod" startAt="8"/>
          </a:pPr>
          <a:r>
            <a:rPr lang="en-US" sz="2000" kern="1200" dirty="0">
              <a:solidFill>
                <a:prstClr val="black">
                  <a:hueOff val="0"/>
                  <a:satOff val="0"/>
                  <a:lumOff val="0"/>
                  <a:alphaOff val="0"/>
                </a:prstClr>
              </a:solidFill>
              <a:latin typeface="+mn-lt"/>
              <a:ea typeface="+mn-ea"/>
              <a:cs typeface="+mn-cs"/>
            </a:rPr>
            <a:t>  Implementation of RMGRR166 – Revised Timing for Switch Hold Extract Availability</a:t>
          </a:r>
        </a:p>
        <a:p>
          <a:pPr marL="57150" lvl="1" indent="-57150" algn="l" defTabSz="177800">
            <a:lnSpc>
              <a:spcPct val="90000"/>
            </a:lnSpc>
            <a:spcBef>
              <a:spcPct val="0"/>
            </a:spcBef>
            <a:spcAft>
              <a:spcPct val="15000"/>
            </a:spcAft>
            <a:buFont typeface="+mj-lt"/>
            <a:buAutoNum type="arabicPeriod" startAt="8"/>
          </a:pPr>
          <a:endParaRPr lang="en-US" sz="400" kern="1200" dirty="0">
            <a:solidFill>
              <a:prstClr val="black">
                <a:hueOff val="0"/>
                <a:satOff val="0"/>
                <a:lumOff val="0"/>
                <a:alphaOff val="0"/>
              </a:prstClr>
            </a:solidFill>
            <a:latin typeface="+mn-lt"/>
            <a:ea typeface="+mn-ea"/>
            <a:cs typeface="+mn-cs"/>
          </a:endParaRPr>
        </a:p>
        <a:p>
          <a:pPr marL="228600" lvl="1" indent="-228600" algn="l" defTabSz="889000">
            <a:lnSpc>
              <a:spcPct val="90000"/>
            </a:lnSpc>
            <a:spcBef>
              <a:spcPct val="0"/>
            </a:spcBef>
            <a:spcAft>
              <a:spcPct val="15000"/>
            </a:spcAft>
            <a:buFont typeface="+mj-lt"/>
            <a:buAutoNum type="arabicPeriod" startAt="7"/>
          </a:pPr>
          <a:r>
            <a:rPr lang="en-US" sz="2000" kern="1200" dirty="0">
              <a:solidFill>
                <a:prstClr val="black">
                  <a:hueOff val="0"/>
                  <a:satOff val="0"/>
                  <a:lumOff val="0"/>
                  <a:alphaOff val="0"/>
                </a:prstClr>
              </a:solidFill>
              <a:latin typeface="+mn-lt"/>
              <a:ea typeface="+mn-ea"/>
              <a:cs typeface="+mn-cs"/>
            </a:rPr>
            <a:t>  Performed bi-annual reviews of MarkeTrak subtype volume analysis</a:t>
          </a:r>
        </a:p>
        <a:p>
          <a:pPr marL="228600" lvl="2" indent="-114300" algn="l" defTabSz="622300">
            <a:lnSpc>
              <a:spcPct val="90000"/>
            </a:lnSpc>
            <a:spcBef>
              <a:spcPct val="0"/>
            </a:spcBef>
            <a:spcAft>
              <a:spcPct val="15000"/>
            </a:spcAft>
            <a:buFont typeface="Arial" panose="020B0604020202020204" pitchFamily="34" charset="0"/>
            <a:buChar char="•"/>
          </a:pPr>
          <a:r>
            <a:rPr lang="en-US" sz="1400" kern="1200" dirty="0">
              <a:solidFill>
                <a:prstClr val="black">
                  <a:hueOff val="0"/>
                  <a:satOff val="0"/>
                  <a:lumOff val="0"/>
                  <a:alphaOff val="0"/>
                </a:prstClr>
              </a:solidFill>
              <a:latin typeface="+mn-lt"/>
              <a:ea typeface="+mn-ea"/>
              <a:cs typeface="+mn-cs"/>
            </a:rPr>
            <a:t>  Follow up actions for 997s, Safety Nets, and MVO w/ meter removal</a:t>
          </a:r>
        </a:p>
        <a:p>
          <a:pPr marL="228600" lvl="2" indent="-114300" algn="l" defTabSz="622300">
            <a:lnSpc>
              <a:spcPct val="90000"/>
            </a:lnSpc>
            <a:spcBef>
              <a:spcPct val="0"/>
            </a:spcBef>
            <a:spcAft>
              <a:spcPct val="15000"/>
            </a:spcAft>
            <a:buFont typeface="Arial" panose="020B0604020202020204" pitchFamily="34" charset="0"/>
            <a:buChar char="•"/>
          </a:pPr>
          <a:r>
            <a:rPr lang="en-US" sz="1400" kern="1200" dirty="0">
              <a:solidFill>
                <a:prstClr val="black">
                  <a:hueOff val="0"/>
                  <a:satOff val="0"/>
                  <a:lumOff val="0"/>
                  <a:alphaOff val="0"/>
                </a:prstClr>
              </a:solidFill>
              <a:latin typeface="+mn-lt"/>
              <a:ea typeface="+mn-ea"/>
              <a:cs typeface="+mn-cs"/>
            </a:rPr>
            <a:t>  Ranking of volumes over the years and analysis on time spent on specific subtypes</a:t>
          </a:r>
        </a:p>
        <a:p>
          <a:pPr marL="114300" lvl="2" indent="-57150" algn="l" defTabSz="177800">
            <a:lnSpc>
              <a:spcPct val="90000"/>
            </a:lnSpc>
            <a:spcBef>
              <a:spcPct val="0"/>
            </a:spcBef>
            <a:spcAft>
              <a:spcPct val="15000"/>
            </a:spcAft>
            <a:buFont typeface="Arial" panose="020B0604020202020204" pitchFamily="34" charset="0"/>
            <a:buChar char="•"/>
          </a:pPr>
          <a:endParaRPr lang="en-US" sz="400" kern="1200" dirty="0">
            <a:solidFill>
              <a:prstClr val="black">
                <a:hueOff val="0"/>
                <a:satOff val="0"/>
                <a:lumOff val="0"/>
                <a:alphaOff val="0"/>
              </a:prstClr>
            </a:solidFill>
            <a:latin typeface="+mn-lt"/>
            <a:ea typeface="+mn-ea"/>
            <a:cs typeface="+mn-cs"/>
          </a:endParaRPr>
        </a:p>
        <a:p>
          <a:pPr marL="228600" lvl="1" indent="-228600" algn="l" defTabSz="889000">
            <a:lnSpc>
              <a:spcPct val="90000"/>
            </a:lnSpc>
            <a:spcBef>
              <a:spcPct val="0"/>
            </a:spcBef>
            <a:spcAft>
              <a:spcPct val="15000"/>
            </a:spcAft>
            <a:buFont typeface="+mj-lt"/>
            <a:buAutoNum type="arabicPeriod" startAt="6"/>
          </a:pPr>
          <a:r>
            <a:rPr lang="en-US" sz="2000" kern="1200" dirty="0">
              <a:solidFill>
                <a:prstClr val="black">
                  <a:hueOff val="0"/>
                  <a:satOff val="0"/>
                  <a:lumOff val="0"/>
                  <a:alphaOff val="0"/>
                </a:prstClr>
              </a:solidFill>
              <a:latin typeface="+mn-lt"/>
              <a:ea typeface="+mn-ea"/>
              <a:cs typeface="+mn-cs"/>
            </a:rPr>
            <a:t>  Review of monthly ERCOT IAG report noting observations and presenting findings to RMS</a:t>
          </a:r>
        </a:p>
        <a:p>
          <a:pPr marL="57150" lvl="1" indent="-57150" algn="l" defTabSz="177800">
            <a:lnSpc>
              <a:spcPct val="90000"/>
            </a:lnSpc>
            <a:spcBef>
              <a:spcPct val="0"/>
            </a:spcBef>
            <a:spcAft>
              <a:spcPct val="15000"/>
            </a:spcAft>
            <a:buFont typeface="+mj-lt"/>
            <a:buAutoNum type="arabicPeriod" startAt="6"/>
          </a:pPr>
          <a:endParaRPr lang="en-US" sz="400" kern="1200" dirty="0">
            <a:solidFill>
              <a:prstClr val="black">
                <a:hueOff val="0"/>
                <a:satOff val="0"/>
                <a:lumOff val="0"/>
                <a:alphaOff val="0"/>
              </a:prstClr>
            </a:solidFill>
            <a:latin typeface="+mn-lt"/>
            <a:ea typeface="+mn-ea"/>
            <a:cs typeface="+mn-cs"/>
          </a:endParaRPr>
        </a:p>
        <a:p>
          <a:pPr marL="228600" lvl="1" indent="-228600" algn="l" defTabSz="889000">
            <a:lnSpc>
              <a:spcPct val="90000"/>
            </a:lnSpc>
            <a:spcBef>
              <a:spcPct val="0"/>
            </a:spcBef>
            <a:spcAft>
              <a:spcPct val="15000"/>
            </a:spcAft>
            <a:buFont typeface="+mj-lt"/>
            <a:buAutoNum type="arabicPeriod" startAt="5"/>
          </a:pPr>
          <a:r>
            <a:rPr lang="en-US" sz="2000" kern="1200" dirty="0">
              <a:solidFill>
                <a:prstClr val="black">
                  <a:hueOff val="0"/>
                  <a:satOff val="0"/>
                  <a:lumOff val="0"/>
                  <a:alphaOff val="0"/>
                </a:prstClr>
              </a:solidFill>
              <a:latin typeface="+mn-lt"/>
              <a:ea typeface="+mn-ea"/>
              <a:cs typeface="+mn-cs"/>
            </a:rPr>
            <a:t>  Prepared for seamless market operations (transaction processing) during ERCOT’s    extended release</a:t>
          </a:r>
        </a:p>
      </dsp:txBody>
      <dsp:txXfrm>
        <a:off x="0" y="491578"/>
        <a:ext cx="11329647" cy="4271421"/>
      </dsp:txXfrm>
    </dsp:sp>
    <dsp:sp modelId="{4FC84B32-D1CC-469D-BDF0-F53E02EEAA9C}">
      <dsp:nvSpPr>
        <dsp:cNvPr id="0" name=""/>
        <dsp:cNvSpPr/>
      </dsp:nvSpPr>
      <dsp:spPr>
        <a:xfrm>
          <a:off x="0" y="16797"/>
          <a:ext cx="10829645" cy="633034"/>
        </a:xfrm>
        <a:prstGeom prst="rect">
          <a:avLst/>
        </a:prstGeom>
        <a:gradFill rotWithShape="0">
          <a:gsLst>
            <a:gs pos="0">
              <a:schemeClr val="accent1">
                <a:hueOff val="0"/>
                <a:satOff val="0"/>
                <a:lumOff val="0"/>
                <a:alphaOff val="0"/>
                <a:shade val="85000"/>
                <a:satMod val="130000"/>
              </a:schemeClr>
            </a:gs>
            <a:gs pos="34000">
              <a:schemeClr val="accent1">
                <a:hueOff val="0"/>
                <a:satOff val="0"/>
                <a:lumOff val="0"/>
                <a:alphaOff val="0"/>
                <a:shade val="87000"/>
                <a:satMod val="125000"/>
              </a:schemeClr>
            </a:gs>
            <a:gs pos="70000">
              <a:schemeClr val="accent1">
                <a:hueOff val="0"/>
                <a:satOff val="0"/>
                <a:lumOff val="0"/>
                <a:alphaOff val="0"/>
                <a:tint val="100000"/>
                <a:shade val="90000"/>
                <a:satMod val="130000"/>
              </a:schemeClr>
            </a:gs>
            <a:gs pos="100000">
              <a:schemeClr val="accen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99764" tIns="0" rIns="299764" bIns="0" numCol="1" spcCol="1270" anchor="ctr" anchorCtr="0">
          <a:noAutofit/>
        </a:bodyPr>
        <a:lstStyle/>
        <a:p>
          <a:pPr marL="0" lvl="0" indent="0" algn="l" defTabSz="1066800">
            <a:lnSpc>
              <a:spcPct val="90000"/>
            </a:lnSpc>
            <a:spcBef>
              <a:spcPct val="0"/>
            </a:spcBef>
            <a:spcAft>
              <a:spcPct val="35000"/>
            </a:spcAft>
            <a:buNone/>
          </a:pPr>
          <a:r>
            <a:rPr lang="en-US" sz="2400" kern="1200" dirty="0">
              <a:latin typeface="Arial Rounded MT Bold" panose="020F0704030504030204" pitchFamily="34" charset="0"/>
            </a:rPr>
            <a:t>Accomplishments for 2022 – TOP 10</a:t>
          </a:r>
        </a:p>
      </dsp:txBody>
      <dsp:txXfrm>
        <a:off x="0" y="16797"/>
        <a:ext cx="10829645" cy="63303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E172B9-01B0-436D-9684-1CCC8FA3FE5C}">
      <dsp:nvSpPr>
        <dsp:cNvPr id="0" name=""/>
        <dsp:cNvSpPr/>
      </dsp:nvSpPr>
      <dsp:spPr>
        <a:xfrm>
          <a:off x="0" y="355977"/>
          <a:ext cx="11329647" cy="4407022"/>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79306" tIns="208280" rIns="879306" bIns="142240" numCol="1" spcCol="1270" anchor="t" anchorCtr="0">
          <a:noAutofit/>
        </a:bodyPr>
        <a:lstStyle/>
        <a:p>
          <a:pPr marL="228600" lvl="1" indent="-228600" algn="l" defTabSz="889000">
            <a:lnSpc>
              <a:spcPct val="90000"/>
            </a:lnSpc>
            <a:spcBef>
              <a:spcPct val="0"/>
            </a:spcBef>
            <a:spcAft>
              <a:spcPct val="15000"/>
            </a:spcAft>
            <a:buFont typeface="+mj-lt"/>
            <a:buAutoNum type="arabicPeriod" startAt="4"/>
          </a:pPr>
          <a:r>
            <a:rPr lang="en-US" sz="2000" kern="1200" dirty="0"/>
            <a:t>  Follow up activities around ERCOT 3/4/23 system issue causing a delay in transaction processing thus resulting in higher rejections for Invalid Backdating</a:t>
          </a:r>
          <a:endParaRPr lang="en-US" sz="2000" b="1" kern="1200" dirty="0">
            <a:latin typeface="+mn-lt"/>
          </a:endParaRPr>
        </a:p>
        <a:p>
          <a:pPr marL="228600" lvl="2" indent="-114300" algn="l" defTabSz="622300">
            <a:lnSpc>
              <a:spcPct val="90000"/>
            </a:lnSpc>
            <a:spcBef>
              <a:spcPct val="0"/>
            </a:spcBef>
            <a:spcAft>
              <a:spcPct val="15000"/>
            </a:spcAft>
            <a:buFont typeface="Arial" panose="020B0604020202020204" pitchFamily="34" charset="0"/>
            <a:buChar char="•"/>
          </a:pPr>
          <a:r>
            <a:rPr lang="en-US" sz="1400" kern="1200" dirty="0"/>
            <a:t>Additional monitoring in place</a:t>
          </a:r>
          <a:endParaRPr lang="en-US" sz="1400" b="1" kern="1200" dirty="0">
            <a:latin typeface="+mn-lt"/>
          </a:endParaRPr>
        </a:p>
        <a:p>
          <a:pPr marL="228600" lvl="2" indent="-114300" algn="l" defTabSz="622300">
            <a:lnSpc>
              <a:spcPct val="90000"/>
            </a:lnSpc>
            <a:spcBef>
              <a:spcPct val="0"/>
            </a:spcBef>
            <a:spcAft>
              <a:spcPct val="15000"/>
            </a:spcAft>
            <a:buFont typeface="Arial" panose="020B0604020202020204" pitchFamily="34" charset="0"/>
            <a:buChar char="•"/>
          </a:pPr>
          <a:r>
            <a:rPr lang="en-US" sz="1400" b="0" kern="1200" dirty="0">
              <a:latin typeface="+mn-lt"/>
            </a:rPr>
            <a:t>Spurred review of ERCOT Help Desk processes seeking efficiencies and assistance from RMTTF in training/informing market participants of appropriate use of Help Desk tickets </a:t>
          </a:r>
        </a:p>
        <a:p>
          <a:pPr marL="114300" lvl="2" indent="-57150" algn="l" defTabSz="177800">
            <a:lnSpc>
              <a:spcPct val="90000"/>
            </a:lnSpc>
            <a:spcBef>
              <a:spcPct val="0"/>
            </a:spcBef>
            <a:spcAft>
              <a:spcPct val="15000"/>
            </a:spcAft>
            <a:buFont typeface="Arial" panose="020B0604020202020204" pitchFamily="34" charset="0"/>
            <a:buChar char="•"/>
          </a:pPr>
          <a:endParaRPr lang="en-US" sz="400" b="0" kern="1200" dirty="0">
            <a:latin typeface="+mn-lt"/>
          </a:endParaRPr>
        </a:p>
        <a:p>
          <a:pPr marL="228600" lvl="1" indent="-228600" algn="l" defTabSz="889000">
            <a:lnSpc>
              <a:spcPct val="90000"/>
            </a:lnSpc>
            <a:spcBef>
              <a:spcPct val="0"/>
            </a:spcBef>
            <a:spcAft>
              <a:spcPct val="15000"/>
            </a:spcAft>
            <a:buFont typeface="+mj-lt"/>
            <a:buAutoNum type="arabicPeriod" startAt="3"/>
          </a:pPr>
          <a:r>
            <a:rPr lang="en-US" sz="2000" kern="1200" dirty="0"/>
            <a:t>  Drove review of listserv activity as a result of communication issues with some market participants – communicated platform thresholds</a:t>
          </a:r>
        </a:p>
        <a:p>
          <a:pPr marL="57150" lvl="1" indent="-57150" algn="l" defTabSz="177800">
            <a:lnSpc>
              <a:spcPct val="90000"/>
            </a:lnSpc>
            <a:spcBef>
              <a:spcPct val="0"/>
            </a:spcBef>
            <a:spcAft>
              <a:spcPct val="15000"/>
            </a:spcAft>
            <a:buFont typeface="+mj-lt"/>
            <a:buAutoNum type="arabicPeriod" startAt="3"/>
          </a:pPr>
          <a:endParaRPr lang="en-US" sz="400" kern="1200" dirty="0"/>
        </a:p>
        <a:p>
          <a:pPr marL="228600" lvl="1" indent="-228600" algn="l" defTabSz="889000">
            <a:lnSpc>
              <a:spcPct val="90000"/>
            </a:lnSpc>
            <a:spcBef>
              <a:spcPct val="0"/>
            </a:spcBef>
            <a:spcAft>
              <a:spcPct val="15000"/>
            </a:spcAft>
            <a:buFont typeface="+mj-lt"/>
            <a:buAutoNum type="arabicPeriod" startAt="2"/>
          </a:pPr>
          <a:r>
            <a:rPr lang="en-US" sz="2000" kern="1200" dirty="0"/>
            <a:t> Supported successful December implementation of SCR815 Market Enhancements</a:t>
          </a:r>
        </a:p>
        <a:p>
          <a:pPr marL="228600" lvl="2" indent="-114300" algn="l" defTabSz="622300">
            <a:lnSpc>
              <a:spcPct val="90000"/>
            </a:lnSpc>
            <a:spcBef>
              <a:spcPct val="0"/>
            </a:spcBef>
            <a:spcAft>
              <a:spcPct val="15000"/>
            </a:spcAft>
            <a:buFont typeface="Arial" panose="020B0604020202020204" pitchFamily="34" charset="0"/>
            <a:buChar char="•"/>
          </a:pPr>
          <a:r>
            <a:rPr lang="en-US" sz="1400" kern="1200" dirty="0"/>
            <a:t>Provided clarity of requests during development stage</a:t>
          </a:r>
        </a:p>
        <a:p>
          <a:pPr marL="228600" lvl="2" indent="-114300" algn="l" defTabSz="622300">
            <a:lnSpc>
              <a:spcPct val="90000"/>
            </a:lnSpc>
            <a:spcBef>
              <a:spcPct val="0"/>
            </a:spcBef>
            <a:spcAft>
              <a:spcPct val="15000"/>
            </a:spcAft>
            <a:buFont typeface="Arial" panose="020B0604020202020204" pitchFamily="34" charset="0"/>
            <a:buChar char="•"/>
          </a:pPr>
          <a:r>
            <a:rPr lang="en-US" sz="1400" kern="1200" dirty="0"/>
            <a:t>Facilitated training sessions for MarkeTrak users</a:t>
          </a:r>
        </a:p>
        <a:p>
          <a:pPr marL="114300" lvl="2" indent="-57150" algn="l" defTabSz="177800">
            <a:lnSpc>
              <a:spcPct val="90000"/>
            </a:lnSpc>
            <a:spcBef>
              <a:spcPct val="0"/>
            </a:spcBef>
            <a:spcAft>
              <a:spcPct val="15000"/>
            </a:spcAft>
            <a:buFont typeface="Arial" panose="020B0604020202020204" pitchFamily="34" charset="0"/>
            <a:buChar char="•"/>
          </a:pPr>
          <a:endParaRPr lang="en-US" sz="400" kern="1200" dirty="0"/>
        </a:p>
        <a:p>
          <a:pPr marL="228600" lvl="1" indent="-228600" algn="l" defTabSz="889000">
            <a:lnSpc>
              <a:spcPct val="90000"/>
            </a:lnSpc>
            <a:spcBef>
              <a:spcPct val="0"/>
            </a:spcBef>
            <a:spcAft>
              <a:spcPct val="15000"/>
            </a:spcAft>
            <a:buFont typeface="+mj-lt"/>
            <a:buAutoNum type="arabicPeriod"/>
          </a:pPr>
          <a:r>
            <a:rPr lang="en-US" sz="2000" kern="1200" dirty="0"/>
            <a:t> Approval of RMGRR170 Inadvertent Gain Process Updates providing clarity to the appropriate use of IAG process and codifying the No Current Occupant Process</a:t>
          </a:r>
        </a:p>
        <a:p>
          <a:pPr marL="228600" lvl="1" indent="-228600" algn="l" defTabSz="889000">
            <a:lnSpc>
              <a:spcPct val="90000"/>
            </a:lnSpc>
            <a:spcBef>
              <a:spcPct val="0"/>
            </a:spcBef>
            <a:spcAft>
              <a:spcPct val="15000"/>
            </a:spcAft>
            <a:buFont typeface="+mj-lt"/>
            <a:buNone/>
          </a:pPr>
          <a:endParaRPr lang="en-US" sz="2000" kern="1200" dirty="0"/>
        </a:p>
        <a:p>
          <a:pPr marL="228600" lvl="1" indent="-228600" algn="l" defTabSz="889000">
            <a:lnSpc>
              <a:spcPct val="90000"/>
            </a:lnSpc>
            <a:spcBef>
              <a:spcPct val="0"/>
            </a:spcBef>
            <a:spcAft>
              <a:spcPct val="15000"/>
            </a:spcAft>
            <a:buFont typeface="+mj-lt"/>
            <a:buAutoNum type="arabicPeriod" startAt="7"/>
          </a:pPr>
          <a:endParaRPr lang="en-US" sz="2000" kern="1200" dirty="0">
            <a:solidFill>
              <a:prstClr val="black">
                <a:hueOff val="0"/>
                <a:satOff val="0"/>
                <a:lumOff val="0"/>
                <a:alphaOff val="0"/>
              </a:prstClr>
            </a:solidFill>
            <a:latin typeface="+mn-lt"/>
            <a:ea typeface="+mn-ea"/>
            <a:cs typeface="+mn-cs"/>
          </a:endParaRPr>
        </a:p>
        <a:p>
          <a:pPr marL="285750" lvl="1" indent="-285750" algn="l" defTabSz="1600200">
            <a:lnSpc>
              <a:spcPct val="90000"/>
            </a:lnSpc>
            <a:spcBef>
              <a:spcPct val="0"/>
            </a:spcBef>
            <a:spcAft>
              <a:spcPct val="15000"/>
            </a:spcAft>
            <a:buChar char="•"/>
          </a:pPr>
          <a:endParaRPr lang="en-US" sz="3600" kern="1200" dirty="0">
            <a:solidFill>
              <a:prstClr val="black">
                <a:hueOff val="0"/>
                <a:satOff val="0"/>
                <a:lumOff val="0"/>
                <a:alphaOff val="0"/>
              </a:prstClr>
            </a:solidFill>
            <a:latin typeface="Arial Rounded MT Bold" panose="020F0704030504030204" pitchFamily="34" charset="0"/>
            <a:ea typeface="+mn-ea"/>
            <a:cs typeface="+mn-cs"/>
          </a:endParaRPr>
        </a:p>
        <a:p>
          <a:pPr marL="285750" lvl="1" indent="-285750" algn="l" defTabSz="1600200">
            <a:lnSpc>
              <a:spcPct val="90000"/>
            </a:lnSpc>
            <a:spcBef>
              <a:spcPct val="0"/>
            </a:spcBef>
            <a:spcAft>
              <a:spcPct val="15000"/>
            </a:spcAft>
            <a:buNone/>
          </a:pPr>
          <a:endParaRPr lang="en-US" sz="3600" kern="1200" dirty="0">
            <a:solidFill>
              <a:prstClr val="black">
                <a:hueOff val="0"/>
                <a:satOff val="0"/>
                <a:lumOff val="0"/>
                <a:alphaOff val="0"/>
              </a:prstClr>
            </a:solidFill>
            <a:latin typeface="Arial Rounded MT Bold" panose="020F0704030504030204" pitchFamily="34" charset="0"/>
            <a:ea typeface="+mn-ea"/>
            <a:cs typeface="+mn-cs"/>
          </a:endParaRPr>
        </a:p>
        <a:p>
          <a:pPr marL="171450" lvl="1" indent="-171450" algn="l" defTabSz="711200">
            <a:lnSpc>
              <a:spcPct val="90000"/>
            </a:lnSpc>
            <a:spcBef>
              <a:spcPct val="0"/>
            </a:spcBef>
            <a:spcAft>
              <a:spcPct val="15000"/>
            </a:spcAft>
            <a:buChar char="•"/>
          </a:pPr>
          <a:endParaRPr lang="en-US" sz="1600" kern="1200" dirty="0"/>
        </a:p>
        <a:p>
          <a:pPr marL="171450" lvl="1" indent="-171450" algn="l" defTabSz="711200">
            <a:lnSpc>
              <a:spcPct val="90000"/>
            </a:lnSpc>
            <a:spcBef>
              <a:spcPct val="0"/>
            </a:spcBef>
            <a:spcAft>
              <a:spcPct val="15000"/>
            </a:spcAft>
            <a:buChar char="•"/>
          </a:pPr>
          <a:endParaRPr lang="en-US" sz="1600" kern="1200" dirty="0"/>
        </a:p>
      </dsp:txBody>
      <dsp:txXfrm>
        <a:off x="0" y="355977"/>
        <a:ext cx="11329647" cy="4407022"/>
      </dsp:txXfrm>
    </dsp:sp>
    <dsp:sp modelId="{4FC84B32-D1CC-469D-BDF0-F53E02EEAA9C}">
      <dsp:nvSpPr>
        <dsp:cNvPr id="0" name=""/>
        <dsp:cNvSpPr/>
      </dsp:nvSpPr>
      <dsp:spPr>
        <a:xfrm>
          <a:off x="0" y="14423"/>
          <a:ext cx="10829645" cy="452167"/>
        </a:xfrm>
        <a:prstGeom prst="rect">
          <a:avLst/>
        </a:prstGeom>
        <a:gradFill rotWithShape="0">
          <a:gsLst>
            <a:gs pos="0">
              <a:schemeClr val="accent1">
                <a:hueOff val="0"/>
                <a:satOff val="0"/>
                <a:lumOff val="0"/>
                <a:alphaOff val="0"/>
                <a:shade val="85000"/>
                <a:satMod val="130000"/>
              </a:schemeClr>
            </a:gs>
            <a:gs pos="34000">
              <a:schemeClr val="accent1">
                <a:hueOff val="0"/>
                <a:satOff val="0"/>
                <a:lumOff val="0"/>
                <a:alphaOff val="0"/>
                <a:shade val="87000"/>
                <a:satMod val="125000"/>
              </a:schemeClr>
            </a:gs>
            <a:gs pos="70000">
              <a:schemeClr val="accent1">
                <a:hueOff val="0"/>
                <a:satOff val="0"/>
                <a:lumOff val="0"/>
                <a:alphaOff val="0"/>
                <a:tint val="100000"/>
                <a:shade val="90000"/>
                <a:satMod val="130000"/>
              </a:schemeClr>
            </a:gs>
            <a:gs pos="100000">
              <a:schemeClr val="accen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99764" tIns="0" rIns="299764" bIns="0" numCol="1" spcCol="1270" anchor="ctr" anchorCtr="0">
          <a:noAutofit/>
        </a:bodyPr>
        <a:lstStyle/>
        <a:p>
          <a:pPr marL="0" lvl="0" indent="0" algn="l" defTabSz="1066800">
            <a:lnSpc>
              <a:spcPct val="90000"/>
            </a:lnSpc>
            <a:spcBef>
              <a:spcPct val="0"/>
            </a:spcBef>
            <a:spcAft>
              <a:spcPct val="35000"/>
            </a:spcAft>
            <a:buNone/>
          </a:pPr>
          <a:r>
            <a:rPr lang="en-US" sz="2400" kern="1200" dirty="0">
              <a:latin typeface="Arial Rounded MT Bold" panose="020F0704030504030204" pitchFamily="34" charset="0"/>
            </a:rPr>
            <a:t>Accomplishments for 2022 – TOP 10</a:t>
          </a:r>
        </a:p>
      </dsp:txBody>
      <dsp:txXfrm>
        <a:off x="0" y="14423"/>
        <a:ext cx="10829645" cy="45216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E172B9-01B0-436D-9684-1CCC8FA3FE5C}">
      <dsp:nvSpPr>
        <dsp:cNvPr id="0" name=""/>
        <dsp:cNvSpPr/>
      </dsp:nvSpPr>
      <dsp:spPr>
        <a:xfrm>
          <a:off x="0" y="746474"/>
          <a:ext cx="9343800" cy="475806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25183" tIns="147629" rIns="725183" bIns="128016" numCol="1" spcCol="1270" anchor="t" anchorCtr="0">
          <a:noAutofit/>
        </a:bodyPr>
        <a:lstStyle/>
        <a:p>
          <a:pPr marL="171450" lvl="1" indent="-171450" algn="l" defTabSz="800100">
            <a:lnSpc>
              <a:spcPct val="90000"/>
            </a:lnSpc>
            <a:spcBef>
              <a:spcPct val="0"/>
            </a:spcBef>
            <a:spcAft>
              <a:spcPct val="15000"/>
            </a:spcAft>
            <a:buFont typeface="+mj-lt"/>
            <a:buAutoNum type="arabicPeriod"/>
          </a:pPr>
          <a:r>
            <a:rPr lang="en-US" sz="1800" kern="1200" dirty="0"/>
            <a:t> </a:t>
          </a:r>
          <a:r>
            <a:rPr lang="en-US" sz="1600" kern="1200" dirty="0"/>
            <a:t>Support Texas data transport improvement initiatives and continue joint efforts with other retail market working groups</a:t>
          </a:r>
          <a:endParaRPr lang="en-US" sz="1600" kern="1200" dirty="0">
            <a:latin typeface="Calibri" panose="020F0502020204030204" pitchFamily="34" charset="0"/>
            <a:cs typeface="Calibri" panose="020F0502020204030204" pitchFamily="34" charset="0"/>
          </a:endParaRPr>
        </a:p>
        <a:p>
          <a:pPr marL="228600" lvl="2" indent="-114300" algn="l" defTabSz="622300">
            <a:lnSpc>
              <a:spcPct val="90000"/>
            </a:lnSpc>
            <a:spcBef>
              <a:spcPct val="0"/>
            </a:spcBef>
            <a:spcAft>
              <a:spcPct val="15000"/>
            </a:spcAft>
            <a:buFont typeface="+mj-lt"/>
            <a:buAutoNum type="alphaLcParenR"/>
          </a:pPr>
          <a:r>
            <a:rPr lang="en-US" sz="1400" kern="1200" dirty="0"/>
            <a:t>Collaborate with the Retail Market Training Task Force for any operational education opportunities </a:t>
          </a:r>
        </a:p>
        <a:p>
          <a:pPr marL="228600" lvl="2" indent="-114300" algn="l" defTabSz="622300">
            <a:lnSpc>
              <a:spcPct val="90000"/>
            </a:lnSpc>
            <a:spcBef>
              <a:spcPct val="0"/>
            </a:spcBef>
            <a:spcAft>
              <a:spcPct val="15000"/>
            </a:spcAft>
            <a:buFont typeface="+mj-lt"/>
            <a:buAutoNum type="alphaLcParenR"/>
          </a:pPr>
          <a:r>
            <a:rPr lang="en-US" sz="1400" kern="1200" dirty="0"/>
            <a:t>Continued support of TXSET 5.0 IAG solution for any development requirements</a:t>
          </a:r>
        </a:p>
        <a:p>
          <a:pPr marL="228600" lvl="2" indent="-114300" algn="l" defTabSz="622300">
            <a:lnSpc>
              <a:spcPct val="90000"/>
            </a:lnSpc>
            <a:spcBef>
              <a:spcPct val="0"/>
            </a:spcBef>
            <a:spcAft>
              <a:spcPct val="15000"/>
            </a:spcAft>
            <a:buFont typeface="+mj-lt"/>
            <a:buAutoNum type="alphaLcParenR"/>
          </a:pPr>
          <a:r>
            <a:rPr lang="en-US" sz="1400" kern="1200" dirty="0"/>
            <a:t>Quarterly review of monthly ERCOT IAG report </a:t>
          </a:r>
        </a:p>
        <a:p>
          <a:pPr marL="114300" lvl="2" indent="-57150" algn="l" defTabSz="355600">
            <a:lnSpc>
              <a:spcPct val="90000"/>
            </a:lnSpc>
            <a:spcBef>
              <a:spcPct val="0"/>
            </a:spcBef>
            <a:spcAft>
              <a:spcPct val="15000"/>
            </a:spcAft>
            <a:buFont typeface="+mj-lt"/>
            <a:buAutoNum type="alphaLcParenR"/>
          </a:pPr>
          <a:endParaRPr lang="en-US" sz="800" kern="1200" dirty="0"/>
        </a:p>
        <a:p>
          <a:pPr marL="171450" lvl="1" indent="-171450" algn="l" defTabSz="711200">
            <a:lnSpc>
              <a:spcPct val="90000"/>
            </a:lnSpc>
            <a:spcBef>
              <a:spcPct val="0"/>
            </a:spcBef>
            <a:spcAft>
              <a:spcPct val="15000"/>
            </a:spcAft>
            <a:buFont typeface="+mj-lt"/>
            <a:buAutoNum type="arabicPeriod"/>
          </a:pPr>
          <a:r>
            <a:rPr lang="en-US" sz="1600" kern="1200" dirty="0"/>
            <a:t>Support/Monitor ERCOT’s development efforts for SCR 817 MarkeTrak Enhancements associated with TXSET v5.0</a:t>
          </a:r>
        </a:p>
        <a:p>
          <a:pPr marL="57150" lvl="1" indent="-57150" algn="l" defTabSz="355600">
            <a:lnSpc>
              <a:spcPct val="90000"/>
            </a:lnSpc>
            <a:spcBef>
              <a:spcPct val="0"/>
            </a:spcBef>
            <a:spcAft>
              <a:spcPct val="15000"/>
            </a:spcAft>
            <a:buFont typeface="+mj-lt"/>
            <a:buAutoNum type="arabicPeriod"/>
          </a:pPr>
          <a:endParaRPr lang="en-US" sz="800" kern="1200" dirty="0"/>
        </a:p>
        <a:p>
          <a:pPr marL="171450" lvl="1" indent="-171450" algn="l" defTabSz="711200">
            <a:lnSpc>
              <a:spcPct val="90000"/>
            </a:lnSpc>
            <a:spcBef>
              <a:spcPct val="0"/>
            </a:spcBef>
            <a:spcAft>
              <a:spcPct val="15000"/>
            </a:spcAft>
            <a:buFont typeface="+mj-lt"/>
            <a:buAutoNum type="arabicPeriod"/>
          </a:pPr>
          <a:r>
            <a:rPr lang="en-US" sz="1600" kern="1200" dirty="0"/>
            <a:t>Perform biannual review of overall MarkeTrak subtype volumes for trends and the need for further performance analysis of various subtypes </a:t>
          </a:r>
        </a:p>
        <a:p>
          <a:pPr marL="57150" lvl="1" indent="-57150" algn="l" defTabSz="355600">
            <a:lnSpc>
              <a:spcPct val="90000"/>
            </a:lnSpc>
            <a:spcBef>
              <a:spcPct val="0"/>
            </a:spcBef>
            <a:spcAft>
              <a:spcPct val="15000"/>
            </a:spcAft>
            <a:buFont typeface="+mj-lt"/>
            <a:buAutoNum type="arabicPeriod"/>
          </a:pPr>
          <a:endParaRPr lang="en-US" sz="800" kern="1200" dirty="0"/>
        </a:p>
        <a:p>
          <a:pPr marL="171450" lvl="1" indent="-171450" algn="l" defTabSz="711200">
            <a:lnSpc>
              <a:spcPct val="90000"/>
            </a:lnSpc>
            <a:spcBef>
              <a:spcPct val="0"/>
            </a:spcBef>
            <a:spcAft>
              <a:spcPct val="15000"/>
            </a:spcAft>
            <a:buFont typeface="+mj-lt"/>
            <a:buAutoNum type="arabicPeriod"/>
          </a:pPr>
          <a:r>
            <a:rPr lang="en-US" sz="1600" kern="1200" dirty="0"/>
            <a:t>Perform IAG &amp; MT data analysis using established framework to identify metrics/trends for market participants and market performance using ERCOT provided data</a:t>
          </a:r>
        </a:p>
        <a:p>
          <a:pPr marL="57150" lvl="1" indent="-57150" algn="l" defTabSz="355600">
            <a:lnSpc>
              <a:spcPct val="90000"/>
            </a:lnSpc>
            <a:spcBef>
              <a:spcPct val="0"/>
            </a:spcBef>
            <a:spcAft>
              <a:spcPct val="15000"/>
            </a:spcAft>
            <a:buFont typeface="+mj-lt"/>
            <a:buAutoNum type="arabicPeriod"/>
          </a:pPr>
          <a:endParaRPr lang="en-US" sz="800" kern="1200" dirty="0"/>
        </a:p>
        <a:p>
          <a:pPr marL="171450" lvl="1" indent="-171450" algn="l" defTabSz="711200">
            <a:lnSpc>
              <a:spcPct val="90000"/>
            </a:lnSpc>
            <a:spcBef>
              <a:spcPct val="0"/>
            </a:spcBef>
            <a:spcAft>
              <a:spcPct val="15000"/>
            </a:spcAft>
            <a:buFont typeface="+mj-lt"/>
            <a:buAutoNum type="arabicPeriod"/>
          </a:pPr>
          <a:r>
            <a:rPr lang="en-US" sz="1600" kern="1200" dirty="0"/>
            <a:t>Perform monthly review of the Retail Market Services and Market Data Transparency Service Level Agreements (SLAs), including Listserv performance, and work with ERCOT to evaluate and implement any potential changes, as needed</a:t>
          </a:r>
        </a:p>
        <a:p>
          <a:pPr marL="57150" lvl="1" indent="-57150" algn="l" defTabSz="355600">
            <a:lnSpc>
              <a:spcPct val="90000"/>
            </a:lnSpc>
            <a:spcBef>
              <a:spcPct val="0"/>
            </a:spcBef>
            <a:spcAft>
              <a:spcPct val="15000"/>
            </a:spcAft>
            <a:buFont typeface="+mj-lt"/>
            <a:buAutoNum type="arabicPeriod"/>
          </a:pPr>
          <a:endParaRPr lang="en-US" sz="800" kern="1200" dirty="0"/>
        </a:p>
        <a:p>
          <a:pPr marL="171450" lvl="1" indent="-171450" algn="l" defTabSz="711200">
            <a:lnSpc>
              <a:spcPct val="90000"/>
            </a:lnSpc>
            <a:spcBef>
              <a:spcPct val="0"/>
            </a:spcBef>
            <a:spcAft>
              <a:spcPct val="15000"/>
            </a:spcAft>
            <a:buFont typeface="+mj-lt"/>
            <a:buAutoNum type="arabicPeriod"/>
          </a:pPr>
          <a:r>
            <a:rPr lang="en-US" sz="1600" kern="1200" dirty="0"/>
            <a:t>Review the quarterly ERCOT Retail Market Performance Measures, as needed</a:t>
          </a:r>
        </a:p>
        <a:p>
          <a:pPr marL="57150" lvl="1" indent="-57150" algn="l" defTabSz="355600">
            <a:lnSpc>
              <a:spcPct val="90000"/>
            </a:lnSpc>
            <a:spcBef>
              <a:spcPct val="0"/>
            </a:spcBef>
            <a:spcAft>
              <a:spcPct val="15000"/>
            </a:spcAft>
            <a:buFont typeface="+mj-lt"/>
            <a:buAutoNum type="arabicPeriod"/>
          </a:pPr>
          <a:endParaRPr lang="en-US" sz="800" kern="1200" dirty="0"/>
        </a:p>
        <a:p>
          <a:pPr marL="171450" lvl="1" indent="-171450" algn="l" defTabSz="711200">
            <a:lnSpc>
              <a:spcPct val="90000"/>
            </a:lnSpc>
            <a:spcBef>
              <a:spcPct val="0"/>
            </a:spcBef>
            <a:spcAft>
              <a:spcPct val="15000"/>
            </a:spcAft>
            <a:buFont typeface="+mj-lt"/>
            <a:buAutoNum type="arabicPeriod"/>
          </a:pPr>
          <a:r>
            <a:rPr lang="en-US" sz="1600" kern="1200" dirty="0"/>
            <a:t>Support ERCOT resolution efforts in addressing each outage and/or degradation of service</a:t>
          </a:r>
        </a:p>
      </dsp:txBody>
      <dsp:txXfrm>
        <a:off x="0" y="746474"/>
        <a:ext cx="9343800" cy="4758067"/>
      </dsp:txXfrm>
    </dsp:sp>
    <dsp:sp modelId="{4FC84B32-D1CC-469D-BDF0-F53E02EEAA9C}">
      <dsp:nvSpPr>
        <dsp:cNvPr id="0" name=""/>
        <dsp:cNvSpPr/>
      </dsp:nvSpPr>
      <dsp:spPr>
        <a:xfrm>
          <a:off x="86313" y="0"/>
          <a:ext cx="8564536" cy="803870"/>
        </a:xfrm>
        <a:prstGeom prst="rect">
          <a:avLst/>
        </a:prstGeom>
        <a:gradFill rotWithShape="0">
          <a:gsLst>
            <a:gs pos="0">
              <a:schemeClr val="accent1">
                <a:hueOff val="0"/>
                <a:satOff val="0"/>
                <a:lumOff val="0"/>
                <a:alphaOff val="0"/>
                <a:shade val="85000"/>
                <a:satMod val="130000"/>
              </a:schemeClr>
            </a:gs>
            <a:gs pos="34000">
              <a:schemeClr val="accent1">
                <a:hueOff val="0"/>
                <a:satOff val="0"/>
                <a:lumOff val="0"/>
                <a:alphaOff val="0"/>
                <a:shade val="87000"/>
                <a:satMod val="125000"/>
              </a:schemeClr>
            </a:gs>
            <a:gs pos="70000">
              <a:schemeClr val="accent1">
                <a:hueOff val="0"/>
                <a:satOff val="0"/>
                <a:lumOff val="0"/>
                <a:alphaOff val="0"/>
                <a:tint val="100000"/>
                <a:shade val="90000"/>
                <a:satMod val="130000"/>
              </a:schemeClr>
            </a:gs>
            <a:gs pos="100000">
              <a:schemeClr val="accen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47221" tIns="0" rIns="247221" bIns="0" numCol="1" spcCol="1270" anchor="ctr" anchorCtr="0">
          <a:noAutofit/>
        </a:bodyPr>
        <a:lstStyle/>
        <a:p>
          <a:pPr marL="0" lvl="0" indent="0" algn="l" defTabSz="1244600">
            <a:lnSpc>
              <a:spcPct val="90000"/>
            </a:lnSpc>
            <a:spcBef>
              <a:spcPct val="0"/>
            </a:spcBef>
            <a:spcAft>
              <a:spcPct val="35000"/>
            </a:spcAft>
            <a:buNone/>
          </a:pPr>
          <a:r>
            <a:rPr lang="en-US" sz="2800" kern="1200" dirty="0">
              <a:latin typeface="Arial Rounded MT Bold" panose="020F0704030504030204" pitchFamily="34" charset="0"/>
            </a:rPr>
            <a:t>Goals 2023</a:t>
          </a:r>
        </a:p>
      </dsp:txBody>
      <dsp:txXfrm>
        <a:off x="86313" y="0"/>
        <a:ext cx="8564536" cy="80387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D4668F-81DD-421E-9924-50274E363CDB}">
      <dsp:nvSpPr>
        <dsp:cNvPr id="0" name=""/>
        <dsp:cNvSpPr/>
      </dsp:nvSpPr>
      <dsp:spPr>
        <a:xfrm>
          <a:off x="0" y="710767"/>
          <a:ext cx="11329646" cy="4020123"/>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79306" tIns="104140" rIns="879306" bIns="142240" numCol="1" spcCol="1270" anchor="ctr" anchorCtr="0">
          <a:noAutofit/>
        </a:bodyPr>
        <a:lstStyle/>
        <a:p>
          <a:pPr marL="285750" lvl="1" indent="-285750" algn="l" defTabSz="1600200">
            <a:lnSpc>
              <a:spcPct val="90000"/>
            </a:lnSpc>
            <a:spcBef>
              <a:spcPct val="0"/>
            </a:spcBef>
            <a:spcAft>
              <a:spcPct val="15000"/>
            </a:spcAft>
            <a:buChar char="•"/>
          </a:pPr>
          <a:endParaRPr lang="en-US" sz="3600" kern="1200" dirty="0"/>
        </a:p>
        <a:p>
          <a:pPr marL="228600" lvl="1" indent="-228600" algn="l" defTabSz="889000">
            <a:lnSpc>
              <a:spcPct val="90000"/>
            </a:lnSpc>
            <a:spcBef>
              <a:spcPct val="0"/>
            </a:spcBef>
            <a:spcAft>
              <a:spcPct val="15000"/>
            </a:spcAft>
            <a:buChar char="•"/>
          </a:pPr>
          <a:r>
            <a:rPr lang="en-US" sz="2000" kern="1200" dirty="0">
              <a:latin typeface="Calibri" panose="020F0502020204030204" pitchFamily="34" charset="0"/>
              <a:cs typeface="Calibri" panose="020F0502020204030204" pitchFamily="34" charset="0"/>
            </a:rPr>
            <a:t>Wednesday, </a:t>
          </a:r>
          <a:r>
            <a:rPr lang="en-US" sz="2000" b="1" kern="1200" dirty="0">
              <a:latin typeface="Calibri" panose="020F0502020204030204" pitchFamily="34" charset="0"/>
              <a:cs typeface="Calibri" panose="020F0502020204030204" pitchFamily="34" charset="0"/>
            </a:rPr>
            <a:t>February 15th</a:t>
          </a:r>
          <a:r>
            <a:rPr lang="en-US" sz="2000" kern="1200" dirty="0">
              <a:latin typeface="Calibri" panose="020F0502020204030204" pitchFamily="34" charset="0"/>
              <a:cs typeface="Calibri" panose="020F0502020204030204" pitchFamily="34" charset="0"/>
            </a:rPr>
            <a:t>, </a:t>
          </a:r>
          <a:r>
            <a:rPr lang="en-US" sz="2000" b="1" kern="1200" dirty="0">
              <a:latin typeface="Calibri" panose="020F0502020204030204" pitchFamily="34" charset="0"/>
              <a:cs typeface="Calibri" panose="020F0502020204030204" pitchFamily="34" charset="0"/>
            </a:rPr>
            <a:t>1:00 PM</a:t>
          </a:r>
          <a:r>
            <a:rPr lang="en-US" sz="2000" kern="1200" dirty="0">
              <a:latin typeface="Calibri" panose="020F0502020204030204" pitchFamily="34" charset="0"/>
              <a:cs typeface="Calibri" panose="020F0502020204030204" pitchFamily="34" charset="0"/>
            </a:rPr>
            <a:t>, </a:t>
          </a:r>
          <a:r>
            <a:rPr lang="en-US" sz="2000" b="1" kern="1200" dirty="0">
              <a:latin typeface="Calibri" panose="020F0502020204030204" pitchFamily="34" charset="0"/>
              <a:cs typeface="Calibri" panose="020F0502020204030204" pitchFamily="34" charset="0"/>
            </a:rPr>
            <a:t>WebEx only</a:t>
          </a:r>
        </a:p>
        <a:p>
          <a:pPr marL="228600" lvl="1" indent="-228600" algn="l" defTabSz="889000">
            <a:lnSpc>
              <a:spcPct val="90000"/>
            </a:lnSpc>
            <a:spcBef>
              <a:spcPct val="0"/>
            </a:spcBef>
            <a:spcAft>
              <a:spcPct val="15000"/>
            </a:spcAft>
            <a:buChar char="•"/>
          </a:pPr>
          <a:r>
            <a:rPr lang="en-US" sz="2000" kern="1200" dirty="0">
              <a:latin typeface="Calibri" panose="020F0502020204030204" pitchFamily="34" charset="0"/>
              <a:cs typeface="Calibri" panose="020F0502020204030204" pitchFamily="34" charset="0"/>
            </a:rPr>
            <a:t>On the </a:t>
          </a:r>
          <a:r>
            <a:rPr lang="en-US" sz="2000" b="1" kern="1200" dirty="0">
              <a:latin typeface="Calibri" panose="020F0502020204030204" pitchFamily="34" charset="0"/>
              <a:cs typeface="Calibri" panose="020F0502020204030204" pitchFamily="34" charset="0"/>
            </a:rPr>
            <a:t>Agenda</a:t>
          </a:r>
          <a:r>
            <a:rPr lang="en-US" sz="2000" kern="1200" dirty="0">
              <a:latin typeface="Calibri" panose="020F0502020204030204" pitchFamily="34" charset="0"/>
              <a:cs typeface="Calibri" panose="020F0502020204030204" pitchFamily="34" charset="0"/>
            </a:rPr>
            <a:t>:</a:t>
          </a:r>
        </a:p>
        <a:p>
          <a:pPr marL="342900" lvl="2" indent="-171450" algn="l" defTabSz="800100">
            <a:lnSpc>
              <a:spcPct val="90000"/>
            </a:lnSpc>
            <a:spcBef>
              <a:spcPct val="0"/>
            </a:spcBef>
            <a:spcAft>
              <a:spcPct val="15000"/>
            </a:spcAft>
            <a:buFont typeface="Wingdings" panose="05000000000000000000" pitchFamily="2" charset="2"/>
            <a:buChar char="q"/>
          </a:pPr>
          <a:r>
            <a:rPr lang="en-US" sz="1800" kern="1200" dirty="0">
              <a:latin typeface="Calibri" panose="020F0502020204030204" pitchFamily="34" charset="0"/>
              <a:cs typeface="Calibri" panose="020F0502020204030204" pitchFamily="34" charset="0"/>
            </a:rPr>
            <a:t>ERCOT Updates</a:t>
          </a:r>
        </a:p>
        <a:p>
          <a:pPr marL="514350" lvl="3" indent="-171450" algn="l" defTabSz="800100">
            <a:lnSpc>
              <a:spcPct val="90000"/>
            </a:lnSpc>
            <a:spcBef>
              <a:spcPct val="0"/>
            </a:spcBef>
            <a:spcAft>
              <a:spcPct val="15000"/>
            </a:spcAft>
            <a:buFont typeface="Arial" panose="020B0604020202020204" pitchFamily="34" charset="0"/>
            <a:buChar char="•"/>
          </a:pPr>
          <a:r>
            <a:rPr lang="en-US" sz="1800" kern="1200" dirty="0">
              <a:latin typeface="Calibri" panose="020F0502020204030204" pitchFamily="34" charset="0"/>
              <a:cs typeface="Calibri" panose="020F0502020204030204" pitchFamily="34" charset="0"/>
            </a:rPr>
            <a:t>System Instances &amp; MT Performance</a:t>
          </a:r>
        </a:p>
        <a:p>
          <a:pPr marL="514350" lvl="3" indent="-171450" algn="l" defTabSz="800100">
            <a:lnSpc>
              <a:spcPct val="90000"/>
            </a:lnSpc>
            <a:spcBef>
              <a:spcPct val="0"/>
            </a:spcBef>
            <a:spcAft>
              <a:spcPct val="15000"/>
            </a:spcAft>
            <a:buFont typeface="Arial" panose="020B0604020202020204" pitchFamily="34" charset="0"/>
            <a:buChar char="•"/>
          </a:pPr>
          <a:r>
            <a:rPr lang="en-US" sz="1800" kern="1200" dirty="0">
              <a:latin typeface="Calibri" panose="020F0502020204030204" pitchFamily="34" charset="0"/>
              <a:cs typeface="Calibri" panose="020F0502020204030204" pitchFamily="34" charset="0"/>
            </a:rPr>
            <a:t>Listserv</a:t>
          </a:r>
        </a:p>
        <a:p>
          <a:pPr marL="342900" lvl="2" indent="-171450" algn="l" defTabSz="800100">
            <a:lnSpc>
              <a:spcPct val="90000"/>
            </a:lnSpc>
            <a:spcBef>
              <a:spcPct val="0"/>
            </a:spcBef>
            <a:spcAft>
              <a:spcPct val="15000"/>
            </a:spcAft>
            <a:buFont typeface="Wingdings" panose="05000000000000000000" pitchFamily="2" charset="2"/>
            <a:buChar char="q"/>
          </a:pPr>
          <a:r>
            <a:rPr lang="en-US" sz="1800" kern="1200" dirty="0">
              <a:latin typeface="Calibri" panose="020F0502020204030204" pitchFamily="34" charset="0"/>
              <a:cs typeface="Calibri" panose="020F0502020204030204" pitchFamily="34" charset="0"/>
            </a:rPr>
            <a:t>SCR817 Business Requirements discussion, </a:t>
          </a:r>
          <a:r>
            <a:rPr lang="en-US" sz="1800" i="1" kern="1200" dirty="0">
              <a:latin typeface="Calibri" panose="020F0502020204030204" pitchFamily="34" charset="0"/>
              <a:cs typeface="Calibri" panose="020F0502020204030204" pitchFamily="34" charset="0"/>
            </a:rPr>
            <a:t>if needed</a:t>
          </a:r>
        </a:p>
        <a:p>
          <a:pPr marL="342900" lvl="2" indent="-171450" algn="l" defTabSz="800100">
            <a:lnSpc>
              <a:spcPct val="90000"/>
            </a:lnSpc>
            <a:spcBef>
              <a:spcPct val="0"/>
            </a:spcBef>
            <a:spcAft>
              <a:spcPct val="15000"/>
            </a:spcAft>
            <a:buFont typeface="Wingdings" panose="05000000000000000000" pitchFamily="2" charset="2"/>
            <a:buChar char="q"/>
          </a:pPr>
          <a:r>
            <a:rPr lang="en-US" sz="1800" i="0" kern="1200" dirty="0">
              <a:latin typeface="Calibri" panose="020F0502020204030204" pitchFamily="34" charset="0"/>
              <a:cs typeface="Calibri" panose="020F0502020204030204" pitchFamily="34" charset="0"/>
            </a:rPr>
            <a:t>Biannual MarkeTrak Volume Subtype Analysis – latter half of 2022 overall volumes</a:t>
          </a:r>
        </a:p>
        <a:p>
          <a:pPr marL="342900" lvl="2" indent="-171450" algn="l" defTabSz="800100">
            <a:lnSpc>
              <a:spcPct val="90000"/>
            </a:lnSpc>
            <a:spcBef>
              <a:spcPct val="0"/>
            </a:spcBef>
            <a:spcAft>
              <a:spcPct val="15000"/>
            </a:spcAft>
            <a:buFont typeface="Wingdings" panose="05000000000000000000" pitchFamily="2" charset="2"/>
            <a:buChar char="q"/>
          </a:pPr>
          <a:r>
            <a:rPr lang="en-US" sz="1800" i="0" kern="1200" dirty="0">
              <a:latin typeface="Calibri" panose="020F0502020204030204" pitchFamily="34" charset="0"/>
              <a:cs typeface="Calibri" panose="020F0502020204030204" pitchFamily="34" charset="0"/>
            </a:rPr>
            <a:t>Review of Data Points for MT Deep Dive Analysis</a:t>
          </a:r>
        </a:p>
        <a:p>
          <a:pPr marL="342900" lvl="2" indent="-171450" algn="l" defTabSz="800100">
            <a:lnSpc>
              <a:spcPct val="90000"/>
            </a:lnSpc>
            <a:spcBef>
              <a:spcPct val="0"/>
            </a:spcBef>
            <a:spcAft>
              <a:spcPct val="15000"/>
            </a:spcAft>
            <a:buFont typeface="Wingdings" panose="05000000000000000000" pitchFamily="2" charset="2"/>
            <a:buChar char="q"/>
          </a:pPr>
          <a:endParaRPr lang="en-US" sz="1800" i="0" kern="1200" dirty="0">
            <a:latin typeface="Calibri" panose="020F0502020204030204" pitchFamily="34" charset="0"/>
            <a:cs typeface="Calibri" panose="020F0502020204030204" pitchFamily="34" charset="0"/>
          </a:endParaRPr>
        </a:p>
        <a:p>
          <a:pPr marL="228600" lvl="1" indent="-228600" algn="l" defTabSz="889000">
            <a:lnSpc>
              <a:spcPct val="90000"/>
            </a:lnSpc>
            <a:spcBef>
              <a:spcPct val="0"/>
            </a:spcBef>
            <a:spcAft>
              <a:spcPct val="15000"/>
            </a:spcAft>
            <a:buFont typeface="Wingdings" panose="05000000000000000000" pitchFamily="2" charset="2"/>
            <a:buChar char="q"/>
          </a:pPr>
          <a:endParaRPr lang="en-US" sz="2000" kern="1200" dirty="0">
            <a:latin typeface="Arial Rounded MT Bold" panose="020F0704030504030204" pitchFamily="34" charset="0"/>
          </a:endParaRPr>
        </a:p>
      </dsp:txBody>
      <dsp:txXfrm>
        <a:off x="0" y="710767"/>
        <a:ext cx="11329646" cy="4020123"/>
      </dsp:txXfrm>
    </dsp:sp>
    <dsp:sp modelId="{4AA5C7B7-5B64-4F71-AB37-E39564456FAC}">
      <dsp:nvSpPr>
        <dsp:cNvPr id="0" name=""/>
        <dsp:cNvSpPr/>
      </dsp:nvSpPr>
      <dsp:spPr>
        <a:xfrm>
          <a:off x="0" y="0"/>
          <a:ext cx="10801436" cy="783716"/>
        </a:xfrm>
        <a:prstGeom prst="rect">
          <a:avLst/>
        </a:prstGeom>
        <a:gradFill rotWithShape="0">
          <a:gsLst>
            <a:gs pos="0">
              <a:schemeClr val="accent1">
                <a:hueOff val="0"/>
                <a:satOff val="0"/>
                <a:lumOff val="0"/>
                <a:alphaOff val="0"/>
                <a:shade val="85000"/>
                <a:satMod val="130000"/>
              </a:schemeClr>
            </a:gs>
            <a:gs pos="34000">
              <a:schemeClr val="accent1">
                <a:hueOff val="0"/>
                <a:satOff val="0"/>
                <a:lumOff val="0"/>
                <a:alphaOff val="0"/>
                <a:shade val="87000"/>
                <a:satMod val="125000"/>
              </a:schemeClr>
            </a:gs>
            <a:gs pos="70000">
              <a:schemeClr val="accent1">
                <a:hueOff val="0"/>
                <a:satOff val="0"/>
                <a:lumOff val="0"/>
                <a:alphaOff val="0"/>
                <a:tint val="100000"/>
                <a:shade val="90000"/>
                <a:satMod val="130000"/>
              </a:schemeClr>
            </a:gs>
            <a:gs pos="100000">
              <a:schemeClr val="accen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99764" tIns="0" rIns="299764" bIns="0" numCol="1" spcCol="1270" anchor="ctr" anchorCtr="0">
          <a:noAutofit/>
        </a:bodyPr>
        <a:lstStyle/>
        <a:p>
          <a:pPr marL="0" lvl="0" indent="0" algn="l" defTabSz="1066800">
            <a:lnSpc>
              <a:spcPct val="90000"/>
            </a:lnSpc>
            <a:spcBef>
              <a:spcPct val="0"/>
            </a:spcBef>
            <a:spcAft>
              <a:spcPct val="35000"/>
            </a:spcAft>
            <a:buNone/>
          </a:pPr>
          <a:r>
            <a:rPr lang="en-US" sz="2400" kern="1200" dirty="0">
              <a:latin typeface="Arial Rounded MT Bold" panose="020F0704030504030204" pitchFamily="34" charset="0"/>
            </a:rPr>
            <a:t>Next Meeting</a:t>
          </a:r>
        </a:p>
      </dsp:txBody>
      <dsp:txXfrm>
        <a:off x="0" y="0"/>
        <a:ext cx="10801436" cy="783716"/>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smtClean="0"/>
              <a:t>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6475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smtClean="0"/>
              <a:t>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11939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smtClean="0"/>
              <a:t>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52058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smtClean="0"/>
              <a:t>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761610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6F822A4-8DA6-4447-9B1F-C5DB58435268}" type="datetimeFigureOut">
              <a:rPr lang="en-US" smtClean="0"/>
              <a:t>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6416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smtClean="0"/>
              <a:t>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161202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smtClean="0"/>
              <a:t>2/2/2023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2799685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smtClean="0"/>
              <a:t>2/2/2023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270169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A4E7D1B-D673-4CF6-8672-009D42ABD2A0}" type="datetimeFigureOut">
              <a:rPr lang="en-US" smtClean="0"/>
              <a:t>2/2/2023</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02595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A16AA21-1863-4931-97CB-99D0A168701B}" type="datetimeFigureOut">
              <a:rPr lang="en-US" smtClean="0"/>
              <a:t>2/2/2023</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t>‹#›</a:t>
            </a:fld>
            <a:endParaRPr lang="en-US" dirty="0"/>
          </a:p>
        </p:txBody>
      </p:sp>
    </p:spTree>
    <p:extLst>
      <p:ext uri="{BB962C8B-B14F-4D97-AF65-F5344CB8AC3E}">
        <p14:creationId xmlns:p14="http://schemas.microsoft.com/office/powerpoint/2010/main" val="3127974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smtClean="0"/>
              <a:t>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0264303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664C608-40B1-4030-A28D-5B74BC98ADCE}" type="datetimeFigureOut">
              <a:rPr lang="en-US" smtClean="0"/>
              <a:t>2/2/2023</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1096595"/>
      </p:ext>
    </p:extLst>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1EBA14DF-46DF-4C9F-A2D6-694FDD7C825E}"/>
              </a:ext>
            </a:extLst>
          </p:cNvPr>
          <p:cNvGrpSpPr/>
          <p:nvPr/>
        </p:nvGrpSpPr>
        <p:grpSpPr>
          <a:xfrm>
            <a:off x="669901" y="2917848"/>
            <a:ext cx="1360440" cy="1261913"/>
            <a:chOff x="10330781" y="3933704"/>
            <a:chExt cx="824899" cy="782815"/>
          </a:xfrm>
        </p:grpSpPr>
        <p:pic>
          <p:nvPicPr>
            <p:cNvPr id="5" name="Picture 4">
              <a:extLst>
                <a:ext uri="{FF2B5EF4-FFF2-40B4-BE49-F238E27FC236}">
                  <a16:creationId xmlns:a16="http://schemas.microsoft.com/office/drawing/2014/main" id="{74F32FD5-3AB1-42A0-A665-022830B6CEFA}"/>
                </a:ext>
              </a:extLst>
            </p:cNvPr>
            <p:cNvPicPr>
              <a:picLocks noChangeAspect="1"/>
            </p:cNvPicPr>
            <p:nvPr/>
          </p:nvPicPr>
          <p:blipFill>
            <a:blip r:embed="rId2"/>
            <a:stretch>
              <a:fillRect/>
            </a:stretch>
          </p:blipFill>
          <p:spPr>
            <a:xfrm>
              <a:off x="10330781" y="3933704"/>
              <a:ext cx="824899" cy="782815"/>
            </a:xfrm>
            <a:prstGeom prst="rect">
              <a:avLst/>
            </a:prstGeom>
            <a:solidFill>
              <a:schemeClr val="bg1">
                <a:lumMod val="95000"/>
              </a:schemeClr>
            </a:solidFill>
            <a:ln>
              <a:noFill/>
            </a:ln>
          </p:spPr>
        </p:pic>
        <p:sp>
          <p:nvSpPr>
            <p:cNvPr id="6" name="Star: 5 Points 5">
              <a:extLst>
                <a:ext uri="{FF2B5EF4-FFF2-40B4-BE49-F238E27FC236}">
                  <a16:creationId xmlns:a16="http://schemas.microsoft.com/office/drawing/2014/main" id="{CF9D75A8-DE69-4D14-845D-7CEBA92C0341}"/>
                </a:ext>
              </a:extLst>
            </p:cNvPr>
            <p:cNvSpPr/>
            <p:nvPr/>
          </p:nvSpPr>
          <p:spPr>
            <a:xfrm>
              <a:off x="10521696" y="3980359"/>
              <a:ext cx="608023" cy="642461"/>
            </a:xfrm>
            <a:prstGeom prst="star5">
              <a:avLst/>
            </a:prstGeom>
            <a:solidFill>
              <a:schemeClr val="bg1"/>
            </a:solidFill>
            <a:ln>
              <a:solidFill>
                <a:schemeClr val="accent1">
                  <a:hueOff val="0"/>
                  <a:satOff val="0"/>
                  <a:lumOff val="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551B1756-3518-45E2-962E-8486736A324D}"/>
              </a:ext>
            </a:extLst>
          </p:cNvPr>
          <p:cNvSpPr>
            <a:spLocks noGrp="1"/>
          </p:cNvSpPr>
          <p:nvPr>
            <p:ph type="ctrTitle"/>
          </p:nvPr>
        </p:nvSpPr>
        <p:spPr/>
        <p:txBody>
          <a:bodyPr/>
          <a:lstStyle/>
          <a:p>
            <a:r>
              <a:rPr lang="en-US" dirty="0">
                <a:latin typeface="Arial Rounded MT Bold" panose="020F0704030504030204" pitchFamily="34" charset="0"/>
              </a:rPr>
              <a:t>TDTMS Update</a:t>
            </a:r>
          </a:p>
        </p:txBody>
      </p:sp>
      <p:sp>
        <p:nvSpPr>
          <p:cNvPr id="3" name="Subtitle 2">
            <a:extLst>
              <a:ext uri="{FF2B5EF4-FFF2-40B4-BE49-F238E27FC236}">
                <a16:creationId xmlns:a16="http://schemas.microsoft.com/office/drawing/2014/main" id="{94E146BA-B599-4F02-AA3D-D15519B78F07}"/>
              </a:ext>
            </a:extLst>
          </p:cNvPr>
          <p:cNvSpPr>
            <a:spLocks noGrp="1"/>
          </p:cNvSpPr>
          <p:nvPr>
            <p:ph type="subTitle" idx="1"/>
          </p:nvPr>
        </p:nvSpPr>
        <p:spPr/>
        <p:txBody>
          <a:bodyPr>
            <a:normAutofit/>
          </a:bodyPr>
          <a:lstStyle/>
          <a:p>
            <a:r>
              <a:rPr lang="en-US" sz="2800" dirty="0">
                <a:blipFill dpi="0" rotWithShape="1">
                  <a:blip r:embed="rId3"/>
                  <a:srcRect/>
                  <a:tile tx="6350" ty="-127000" sx="65000" sy="64000" flip="none" algn="tl"/>
                </a:blipFill>
                <a:latin typeface="Arial Rounded MT Bold" panose="020F0704030504030204" pitchFamily="34" charset="0"/>
                <a:ea typeface="+mj-ea"/>
                <a:cs typeface="+mj-cs"/>
              </a:rPr>
              <a:t>RMS</a:t>
            </a:r>
          </a:p>
          <a:p>
            <a:r>
              <a:rPr lang="en-US" sz="2800" dirty="0">
                <a:blipFill dpi="0" rotWithShape="1">
                  <a:blip r:embed="rId3"/>
                  <a:srcRect/>
                  <a:tile tx="6350" ty="-127000" sx="65000" sy="64000" flip="none" algn="tl"/>
                </a:blipFill>
                <a:latin typeface="Arial Rounded MT Bold" panose="020F0704030504030204" pitchFamily="34" charset="0"/>
                <a:ea typeface="+mj-ea"/>
                <a:cs typeface="+mj-cs"/>
              </a:rPr>
              <a:t>February 7th, 2023</a:t>
            </a:r>
          </a:p>
        </p:txBody>
      </p:sp>
    </p:spTree>
    <p:extLst>
      <p:ext uri="{BB962C8B-B14F-4D97-AF65-F5344CB8AC3E}">
        <p14:creationId xmlns:p14="http://schemas.microsoft.com/office/powerpoint/2010/main" val="177404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78000">
              <a:schemeClr val="accent1">
                <a:lumMod val="40000"/>
                <a:lumOff val="60000"/>
              </a:schemeClr>
            </a:gs>
            <a:gs pos="33000">
              <a:schemeClr val="bg1"/>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BB40A39-0C31-4CA2-978E-8B05147FC11D}"/>
              </a:ext>
            </a:extLst>
          </p:cNvPr>
          <p:cNvPicPr>
            <a:picLocks noChangeAspect="1"/>
          </p:cNvPicPr>
          <p:nvPr/>
        </p:nvPicPr>
        <p:blipFill>
          <a:blip r:embed="rId2"/>
          <a:stretch>
            <a:fillRect/>
          </a:stretch>
        </p:blipFill>
        <p:spPr>
          <a:xfrm>
            <a:off x="106498" y="121126"/>
            <a:ext cx="1060841" cy="1017209"/>
          </a:xfrm>
          <a:prstGeom prst="rect">
            <a:avLst/>
          </a:prstGeom>
          <a:solidFill>
            <a:schemeClr val="bg1"/>
          </a:solidFill>
          <a:ln>
            <a:noFill/>
          </a:ln>
        </p:spPr>
      </p:pic>
      <p:sp>
        <p:nvSpPr>
          <p:cNvPr id="9" name="Star: 5 Points 8">
            <a:extLst>
              <a:ext uri="{FF2B5EF4-FFF2-40B4-BE49-F238E27FC236}">
                <a16:creationId xmlns:a16="http://schemas.microsoft.com/office/drawing/2014/main" id="{EBDDEE71-67E6-493C-9895-23B8978D0C49}"/>
              </a:ext>
            </a:extLst>
          </p:cNvPr>
          <p:cNvSpPr/>
          <p:nvPr/>
        </p:nvSpPr>
        <p:spPr>
          <a:xfrm>
            <a:off x="393120" y="148090"/>
            <a:ext cx="756162" cy="766459"/>
          </a:xfrm>
          <a:prstGeom prst="star5">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447C57B-6A69-43FC-9510-0D8B1D7E2275}"/>
              </a:ext>
            </a:extLst>
          </p:cNvPr>
          <p:cNvSpPr>
            <a:spLocks noGrp="1"/>
          </p:cNvSpPr>
          <p:nvPr>
            <p:ph type="title"/>
          </p:nvPr>
        </p:nvSpPr>
        <p:spPr>
          <a:xfrm>
            <a:off x="478555" y="148090"/>
            <a:ext cx="10503017" cy="872455"/>
          </a:xfrm>
        </p:spPr>
        <p:txBody>
          <a:bodyPr/>
          <a:lstStyle/>
          <a:p>
            <a:r>
              <a:rPr lang="en-US" b="1" dirty="0">
                <a:latin typeface="Arial Rounded MT Bold" panose="020F0704030504030204" pitchFamily="34" charset="0"/>
                <a:cs typeface="Aharoni" panose="020B0604020202020204" pitchFamily="2" charset="-79"/>
              </a:rPr>
              <a:t>TDTMS</a:t>
            </a:r>
          </a:p>
        </p:txBody>
      </p:sp>
      <p:graphicFrame>
        <p:nvGraphicFramePr>
          <p:cNvPr id="10" name="Content Placeholder 5">
            <a:extLst>
              <a:ext uri="{FF2B5EF4-FFF2-40B4-BE49-F238E27FC236}">
                <a16:creationId xmlns:a16="http://schemas.microsoft.com/office/drawing/2014/main" id="{46788144-ABAE-4845-9514-C39465D2C555}"/>
              </a:ext>
            </a:extLst>
          </p:cNvPr>
          <p:cNvGraphicFramePr>
            <a:graphicFrameLocks/>
          </p:cNvGraphicFramePr>
          <p:nvPr>
            <p:extLst>
              <p:ext uri="{D42A27DB-BD31-4B8C-83A1-F6EECF244321}">
                <p14:modId xmlns:p14="http://schemas.microsoft.com/office/powerpoint/2010/main" val="4212241826"/>
              </p:ext>
            </p:extLst>
          </p:nvPr>
        </p:nvGraphicFramePr>
        <p:xfrm>
          <a:off x="478555" y="1020545"/>
          <a:ext cx="11329647" cy="54278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10851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78000">
              <a:schemeClr val="accent1">
                <a:lumMod val="40000"/>
                <a:lumOff val="60000"/>
              </a:schemeClr>
            </a:gs>
            <a:gs pos="33000">
              <a:schemeClr val="bg1"/>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BB40A39-0C31-4CA2-978E-8B05147FC11D}"/>
              </a:ext>
            </a:extLst>
          </p:cNvPr>
          <p:cNvPicPr>
            <a:picLocks noChangeAspect="1"/>
          </p:cNvPicPr>
          <p:nvPr/>
        </p:nvPicPr>
        <p:blipFill>
          <a:blip r:embed="rId2"/>
          <a:stretch>
            <a:fillRect/>
          </a:stretch>
        </p:blipFill>
        <p:spPr>
          <a:xfrm>
            <a:off x="106498" y="121126"/>
            <a:ext cx="1060841" cy="1017209"/>
          </a:xfrm>
          <a:prstGeom prst="rect">
            <a:avLst/>
          </a:prstGeom>
          <a:solidFill>
            <a:schemeClr val="bg1"/>
          </a:solidFill>
          <a:ln>
            <a:noFill/>
          </a:ln>
        </p:spPr>
      </p:pic>
      <p:sp>
        <p:nvSpPr>
          <p:cNvPr id="9" name="Star: 5 Points 8">
            <a:extLst>
              <a:ext uri="{FF2B5EF4-FFF2-40B4-BE49-F238E27FC236}">
                <a16:creationId xmlns:a16="http://schemas.microsoft.com/office/drawing/2014/main" id="{EBDDEE71-67E6-493C-9895-23B8978D0C49}"/>
              </a:ext>
            </a:extLst>
          </p:cNvPr>
          <p:cNvSpPr/>
          <p:nvPr/>
        </p:nvSpPr>
        <p:spPr>
          <a:xfrm>
            <a:off x="393120" y="148090"/>
            <a:ext cx="756162" cy="766459"/>
          </a:xfrm>
          <a:prstGeom prst="star5">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447C57B-6A69-43FC-9510-0D8B1D7E2275}"/>
              </a:ext>
            </a:extLst>
          </p:cNvPr>
          <p:cNvSpPr>
            <a:spLocks noGrp="1"/>
          </p:cNvSpPr>
          <p:nvPr>
            <p:ph type="title"/>
          </p:nvPr>
        </p:nvSpPr>
        <p:spPr>
          <a:xfrm>
            <a:off x="478555" y="148090"/>
            <a:ext cx="10503017" cy="872455"/>
          </a:xfrm>
        </p:spPr>
        <p:txBody>
          <a:bodyPr/>
          <a:lstStyle/>
          <a:p>
            <a:r>
              <a:rPr lang="en-US" b="1" dirty="0">
                <a:latin typeface="Arial Rounded MT Bold" panose="020F0704030504030204" pitchFamily="34" charset="0"/>
                <a:cs typeface="Aharoni" panose="020B0604020202020204" pitchFamily="2" charset="-79"/>
              </a:rPr>
              <a:t>TDTMS</a:t>
            </a:r>
          </a:p>
        </p:txBody>
      </p:sp>
      <p:graphicFrame>
        <p:nvGraphicFramePr>
          <p:cNvPr id="10" name="Content Placeholder 5">
            <a:extLst>
              <a:ext uri="{FF2B5EF4-FFF2-40B4-BE49-F238E27FC236}">
                <a16:creationId xmlns:a16="http://schemas.microsoft.com/office/drawing/2014/main" id="{46788144-ABAE-4845-9514-C39465D2C555}"/>
              </a:ext>
            </a:extLst>
          </p:cNvPr>
          <p:cNvGraphicFramePr>
            <a:graphicFrameLocks/>
          </p:cNvGraphicFramePr>
          <p:nvPr>
            <p:extLst>
              <p:ext uri="{D42A27DB-BD31-4B8C-83A1-F6EECF244321}">
                <p14:modId xmlns:p14="http://schemas.microsoft.com/office/powerpoint/2010/main" val="2385126646"/>
              </p:ext>
            </p:extLst>
          </p:nvPr>
        </p:nvGraphicFramePr>
        <p:xfrm>
          <a:off x="478555" y="941514"/>
          <a:ext cx="11329647" cy="476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62688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78000">
              <a:schemeClr val="accent1">
                <a:lumMod val="40000"/>
                <a:lumOff val="60000"/>
              </a:schemeClr>
            </a:gs>
            <a:gs pos="33000">
              <a:schemeClr val="bg1"/>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BB40A39-0C31-4CA2-978E-8B05147FC11D}"/>
              </a:ext>
            </a:extLst>
          </p:cNvPr>
          <p:cNvPicPr>
            <a:picLocks noChangeAspect="1"/>
          </p:cNvPicPr>
          <p:nvPr/>
        </p:nvPicPr>
        <p:blipFill>
          <a:blip r:embed="rId2"/>
          <a:stretch>
            <a:fillRect/>
          </a:stretch>
        </p:blipFill>
        <p:spPr>
          <a:xfrm>
            <a:off x="106498" y="121126"/>
            <a:ext cx="1060841" cy="1017209"/>
          </a:xfrm>
          <a:prstGeom prst="rect">
            <a:avLst/>
          </a:prstGeom>
          <a:solidFill>
            <a:schemeClr val="bg1"/>
          </a:solidFill>
          <a:ln>
            <a:noFill/>
          </a:ln>
        </p:spPr>
      </p:pic>
      <p:sp>
        <p:nvSpPr>
          <p:cNvPr id="9" name="Star: 5 Points 8">
            <a:extLst>
              <a:ext uri="{FF2B5EF4-FFF2-40B4-BE49-F238E27FC236}">
                <a16:creationId xmlns:a16="http://schemas.microsoft.com/office/drawing/2014/main" id="{EBDDEE71-67E6-493C-9895-23B8978D0C49}"/>
              </a:ext>
            </a:extLst>
          </p:cNvPr>
          <p:cNvSpPr/>
          <p:nvPr/>
        </p:nvSpPr>
        <p:spPr>
          <a:xfrm>
            <a:off x="393120" y="148090"/>
            <a:ext cx="756162" cy="766459"/>
          </a:xfrm>
          <a:prstGeom prst="star5">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447C57B-6A69-43FC-9510-0D8B1D7E2275}"/>
              </a:ext>
            </a:extLst>
          </p:cNvPr>
          <p:cNvSpPr>
            <a:spLocks noGrp="1"/>
          </p:cNvSpPr>
          <p:nvPr>
            <p:ph type="title"/>
          </p:nvPr>
        </p:nvSpPr>
        <p:spPr>
          <a:xfrm>
            <a:off x="478555" y="148090"/>
            <a:ext cx="10503017" cy="872455"/>
          </a:xfrm>
        </p:spPr>
        <p:txBody>
          <a:bodyPr/>
          <a:lstStyle/>
          <a:p>
            <a:r>
              <a:rPr lang="en-US" b="1" dirty="0">
                <a:latin typeface="Arial Rounded MT Bold" panose="020F0704030504030204" pitchFamily="34" charset="0"/>
                <a:cs typeface="Aharoni" panose="020B0604020202020204" pitchFamily="2" charset="-79"/>
              </a:rPr>
              <a:t>TDTMS</a:t>
            </a:r>
          </a:p>
        </p:txBody>
      </p:sp>
      <p:graphicFrame>
        <p:nvGraphicFramePr>
          <p:cNvPr id="10" name="Content Placeholder 5">
            <a:extLst>
              <a:ext uri="{FF2B5EF4-FFF2-40B4-BE49-F238E27FC236}">
                <a16:creationId xmlns:a16="http://schemas.microsoft.com/office/drawing/2014/main" id="{46788144-ABAE-4845-9514-C39465D2C555}"/>
              </a:ext>
            </a:extLst>
          </p:cNvPr>
          <p:cNvGraphicFramePr>
            <a:graphicFrameLocks/>
          </p:cNvGraphicFramePr>
          <p:nvPr>
            <p:extLst>
              <p:ext uri="{D42A27DB-BD31-4B8C-83A1-F6EECF244321}">
                <p14:modId xmlns:p14="http://schemas.microsoft.com/office/powerpoint/2010/main" val="2589916653"/>
              </p:ext>
            </p:extLst>
          </p:nvPr>
        </p:nvGraphicFramePr>
        <p:xfrm>
          <a:off x="478555" y="941514"/>
          <a:ext cx="11329647" cy="476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031234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78000">
              <a:schemeClr val="accent1">
                <a:lumMod val="40000"/>
                <a:lumOff val="60000"/>
              </a:schemeClr>
            </a:gs>
            <a:gs pos="33000">
              <a:schemeClr val="bg1"/>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BB40A39-0C31-4CA2-978E-8B05147FC11D}"/>
              </a:ext>
            </a:extLst>
          </p:cNvPr>
          <p:cNvPicPr>
            <a:picLocks noChangeAspect="1"/>
          </p:cNvPicPr>
          <p:nvPr/>
        </p:nvPicPr>
        <p:blipFill>
          <a:blip r:embed="rId2"/>
          <a:stretch>
            <a:fillRect/>
          </a:stretch>
        </p:blipFill>
        <p:spPr>
          <a:xfrm>
            <a:off x="106498" y="121126"/>
            <a:ext cx="1060841" cy="1017209"/>
          </a:xfrm>
          <a:prstGeom prst="rect">
            <a:avLst/>
          </a:prstGeom>
          <a:solidFill>
            <a:schemeClr val="bg1"/>
          </a:solidFill>
          <a:ln>
            <a:noFill/>
          </a:ln>
        </p:spPr>
      </p:pic>
      <p:sp>
        <p:nvSpPr>
          <p:cNvPr id="9" name="Star: 5 Points 8">
            <a:extLst>
              <a:ext uri="{FF2B5EF4-FFF2-40B4-BE49-F238E27FC236}">
                <a16:creationId xmlns:a16="http://schemas.microsoft.com/office/drawing/2014/main" id="{EBDDEE71-67E6-493C-9895-23B8978D0C49}"/>
              </a:ext>
            </a:extLst>
          </p:cNvPr>
          <p:cNvSpPr/>
          <p:nvPr/>
        </p:nvSpPr>
        <p:spPr>
          <a:xfrm>
            <a:off x="393120" y="148090"/>
            <a:ext cx="756162" cy="766459"/>
          </a:xfrm>
          <a:prstGeom prst="star5">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447C57B-6A69-43FC-9510-0D8B1D7E2275}"/>
              </a:ext>
            </a:extLst>
          </p:cNvPr>
          <p:cNvSpPr>
            <a:spLocks noGrp="1"/>
          </p:cNvSpPr>
          <p:nvPr>
            <p:ph type="title"/>
          </p:nvPr>
        </p:nvSpPr>
        <p:spPr>
          <a:xfrm>
            <a:off x="478555" y="148090"/>
            <a:ext cx="10503017" cy="872455"/>
          </a:xfrm>
        </p:spPr>
        <p:txBody>
          <a:bodyPr/>
          <a:lstStyle/>
          <a:p>
            <a:r>
              <a:rPr lang="en-US" b="1" dirty="0">
                <a:latin typeface="Arial Rounded MT Bold" panose="020F0704030504030204" pitchFamily="34" charset="0"/>
                <a:cs typeface="Aharoni" panose="020B0604020202020204" pitchFamily="2" charset="-79"/>
              </a:rPr>
              <a:t>TDTMS</a:t>
            </a:r>
          </a:p>
        </p:txBody>
      </p:sp>
      <p:graphicFrame>
        <p:nvGraphicFramePr>
          <p:cNvPr id="10" name="Content Placeholder 5">
            <a:extLst>
              <a:ext uri="{FF2B5EF4-FFF2-40B4-BE49-F238E27FC236}">
                <a16:creationId xmlns:a16="http://schemas.microsoft.com/office/drawing/2014/main" id="{46788144-ABAE-4845-9514-C39465D2C555}"/>
              </a:ext>
            </a:extLst>
          </p:cNvPr>
          <p:cNvGraphicFramePr>
            <a:graphicFrameLocks/>
          </p:cNvGraphicFramePr>
          <p:nvPr>
            <p:extLst>
              <p:ext uri="{D42A27DB-BD31-4B8C-83A1-F6EECF244321}">
                <p14:modId xmlns:p14="http://schemas.microsoft.com/office/powerpoint/2010/main" val="2886495714"/>
              </p:ext>
            </p:extLst>
          </p:nvPr>
        </p:nvGraphicFramePr>
        <p:xfrm>
          <a:off x="1234717" y="914549"/>
          <a:ext cx="9343800" cy="55045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79391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78000">
              <a:schemeClr val="accent1">
                <a:lumMod val="40000"/>
                <a:lumOff val="60000"/>
              </a:schemeClr>
            </a:gs>
            <a:gs pos="33000">
              <a:schemeClr val="bg1"/>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BB40A39-0C31-4CA2-978E-8B05147FC11D}"/>
              </a:ext>
            </a:extLst>
          </p:cNvPr>
          <p:cNvPicPr>
            <a:picLocks noChangeAspect="1"/>
          </p:cNvPicPr>
          <p:nvPr/>
        </p:nvPicPr>
        <p:blipFill>
          <a:blip r:embed="rId2"/>
          <a:stretch>
            <a:fillRect/>
          </a:stretch>
        </p:blipFill>
        <p:spPr>
          <a:xfrm>
            <a:off x="106498" y="121126"/>
            <a:ext cx="1060841" cy="1017209"/>
          </a:xfrm>
          <a:prstGeom prst="rect">
            <a:avLst/>
          </a:prstGeom>
          <a:solidFill>
            <a:schemeClr val="bg1"/>
          </a:solidFill>
          <a:ln>
            <a:noFill/>
          </a:ln>
        </p:spPr>
      </p:pic>
      <p:sp>
        <p:nvSpPr>
          <p:cNvPr id="9" name="Star: 5 Points 8">
            <a:extLst>
              <a:ext uri="{FF2B5EF4-FFF2-40B4-BE49-F238E27FC236}">
                <a16:creationId xmlns:a16="http://schemas.microsoft.com/office/drawing/2014/main" id="{EBDDEE71-67E6-493C-9895-23B8978D0C49}"/>
              </a:ext>
            </a:extLst>
          </p:cNvPr>
          <p:cNvSpPr/>
          <p:nvPr/>
        </p:nvSpPr>
        <p:spPr>
          <a:xfrm>
            <a:off x="393120" y="148090"/>
            <a:ext cx="756162" cy="766459"/>
          </a:xfrm>
          <a:prstGeom prst="star5">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447C57B-6A69-43FC-9510-0D8B1D7E2275}"/>
              </a:ext>
            </a:extLst>
          </p:cNvPr>
          <p:cNvSpPr>
            <a:spLocks noGrp="1"/>
          </p:cNvSpPr>
          <p:nvPr>
            <p:ph type="title"/>
          </p:nvPr>
        </p:nvSpPr>
        <p:spPr>
          <a:xfrm>
            <a:off x="478555" y="148090"/>
            <a:ext cx="10503017" cy="872455"/>
          </a:xfrm>
        </p:spPr>
        <p:txBody>
          <a:bodyPr/>
          <a:lstStyle/>
          <a:p>
            <a:r>
              <a:rPr lang="en-US" b="1" dirty="0">
                <a:latin typeface="Arial Rounded MT Bold" panose="020F0704030504030204" pitchFamily="34" charset="0"/>
                <a:cs typeface="Aharoni" panose="020B0604020202020204" pitchFamily="2" charset="-79"/>
              </a:rPr>
              <a:t>TDTMS</a:t>
            </a:r>
          </a:p>
        </p:txBody>
      </p:sp>
      <p:graphicFrame>
        <p:nvGraphicFramePr>
          <p:cNvPr id="6" name="Content Placeholder 5">
            <a:extLst>
              <a:ext uri="{FF2B5EF4-FFF2-40B4-BE49-F238E27FC236}">
                <a16:creationId xmlns:a16="http://schemas.microsoft.com/office/drawing/2014/main" id="{CCF579CB-2974-4D90-91E7-1E4EA6903F35}"/>
              </a:ext>
            </a:extLst>
          </p:cNvPr>
          <p:cNvGraphicFramePr>
            <a:graphicFrameLocks noGrp="1"/>
          </p:cNvGraphicFramePr>
          <p:nvPr>
            <p:ph idx="1"/>
            <p:extLst>
              <p:ext uri="{D42A27DB-BD31-4B8C-83A1-F6EECF244321}">
                <p14:modId xmlns:p14="http://schemas.microsoft.com/office/powerpoint/2010/main" val="19594445"/>
              </p:ext>
            </p:extLst>
          </p:nvPr>
        </p:nvGraphicFramePr>
        <p:xfrm>
          <a:off x="478555" y="1165299"/>
          <a:ext cx="11329646" cy="48160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07620477"/>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4972</TotalTime>
  <Words>666</Words>
  <Application>Microsoft Office PowerPoint</Application>
  <PresentationFormat>Widescreen</PresentationFormat>
  <Paragraphs>58</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Arial Rounded MT Bold</vt:lpstr>
      <vt:lpstr>Calibri</vt:lpstr>
      <vt:lpstr>Calibri Light</vt:lpstr>
      <vt:lpstr>Wingdings</vt:lpstr>
      <vt:lpstr>Retrospect</vt:lpstr>
      <vt:lpstr>TDTMS Update</vt:lpstr>
      <vt:lpstr>TDTMS</vt:lpstr>
      <vt:lpstr>TDTMS</vt:lpstr>
      <vt:lpstr>TDTMS</vt:lpstr>
      <vt:lpstr>TDTMS</vt:lpstr>
      <vt:lpstr>TDTMS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TDTMS Upate</dc:title>
  <dc:creator>Patrick, Kyle</dc:creator>
  <cp:lastModifiedBy>Sheri Wiegand</cp:lastModifiedBy>
  <cp:revision>92</cp:revision>
  <dcterms:created xsi:type="dcterms:W3CDTF">2019-02-27T15:25:50Z</dcterms:created>
  <dcterms:modified xsi:type="dcterms:W3CDTF">2023-02-02T23:50:43Z</dcterms:modified>
</cp:coreProperties>
</file>