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Rectangle 1216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21" name="Straight Connector 1220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Congenial" panose="02000503040000020004" pitchFamily="2" charset="0"/>
              </a:rPr>
              <a:t>RMS: FEBRUARY 7,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CE3C55-D19C-4C40-BCDC-B9FFA86E7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34" r="-1" b="26503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FEA79DC-A7CB-4D52-B7EA-E4A2A47C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41" y="1300892"/>
            <a:ext cx="8076081" cy="499431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Elections</a:t>
            </a:r>
          </a:p>
          <a:p>
            <a:pPr lvl="1"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Kyle Patrick: Chair</a:t>
            </a:r>
          </a:p>
          <a:p>
            <a:pPr lvl="1"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Diana Rehfeldt: Vice Chair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NPRR</a:t>
            </a:r>
          </a:p>
          <a:p>
            <a:pPr lvl="1"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Submitted for March RMS to review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RMGRR</a:t>
            </a:r>
          </a:p>
          <a:p>
            <a:pPr lvl="1"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Submitted for March RMS for vote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Retail Planning Workshop Action Item</a:t>
            </a:r>
          </a:p>
          <a:p>
            <a:pPr lvl="1">
              <a:lnSpc>
                <a:spcPct val="110000"/>
              </a:lnSpc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Mass Transition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118F7-ED56-4CD2-8D0A-F6B12697C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1048" r="12714" b="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81FF415-F744-468C-B57C-BCB2B4829914}"/>
              </a:ext>
            </a:extLst>
          </p:cNvPr>
          <p:cNvSpPr txBox="1">
            <a:spLocks/>
          </p:cNvSpPr>
          <p:nvPr/>
        </p:nvSpPr>
        <p:spPr>
          <a:xfrm>
            <a:off x="234542" y="243840"/>
            <a:ext cx="11722917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6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31384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3870173" y="243840"/>
            <a:ext cx="726467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6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TEXAS SET 5.0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B52B83-F10C-46FE-81CD-AFFEF5C05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4817" r="48159" b="-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173" y="1327857"/>
            <a:ext cx="8098491" cy="489441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  <a:t>Discussed timeline for TEXAS SET 5.0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en-US" sz="2600" dirty="0">
                <a:solidFill>
                  <a:srgbClr val="FF0000"/>
                </a:solidFill>
                <a:latin typeface="Congenial" panose="02000503040000020004" pitchFamily="2" charset="0"/>
              </a:rPr>
              <a:t>Subgroup Proposal: Flight in September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  <a:t>TEXAS SET Change Control Call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en-US" sz="2600" dirty="0">
                <a:solidFill>
                  <a:srgbClr val="FF0000"/>
                </a:solidFill>
                <a:latin typeface="Congenial" panose="02000503040000020004" pitchFamily="2" charset="0"/>
              </a:rPr>
              <a:t>TXSETCC840: Update the 814_18 and 814_19 Guides to be in line with Texas SET 5.0 Changes.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en-US" sz="2600" dirty="0">
                <a:solidFill>
                  <a:srgbClr val="FF0000"/>
                </a:solidFill>
                <a:latin typeface="Congenial" panose="02000503040000020004" pitchFamily="2" charset="0"/>
              </a:rPr>
              <a:t>TXSETCC841: Update the Implementation Guides to support options available to MOU/EC for retail transactions.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</a:pPr>
            <a:r>
              <a:rPr lang="en-US" sz="2600" dirty="0">
                <a:solidFill>
                  <a:srgbClr val="FF0000"/>
                </a:solidFill>
                <a:latin typeface="Congenial" panose="02000503040000020004" pitchFamily="2" charset="0"/>
              </a:rPr>
              <a:t>TXSETCC838: Update the 814_19 to add the ASI02 of (001) Change and additional reject codes.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en-US" sz="3200" dirty="0">
              <a:solidFill>
                <a:srgbClr val="FF0000"/>
              </a:solidFill>
              <a:latin typeface="Congenial" panose="02000503040000020004" pitchFamily="2" charset="0"/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endParaRPr lang="en-US" sz="3000" dirty="0">
              <a:solidFill>
                <a:srgbClr val="FF0000"/>
              </a:solidFill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231140" y="279706"/>
            <a:ext cx="805005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77" y="1384140"/>
            <a:ext cx="8057609" cy="49594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Test Discussion</a:t>
            </a:r>
          </a:p>
          <a:p>
            <a:pPr lvl="1"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All CRs will perform Penny and Connectivity in LPL0423</a:t>
            </a:r>
          </a:p>
          <a:p>
            <a:pPr lvl="1"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Approximately 30+ CRs registered for flight as of January 18th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person wearing a helmet and holding his hand up&#10;&#10;Description automatically generated with low confidence">
            <a:extLst>
              <a:ext uri="{FF2B5EF4-FFF2-40B4-BE49-F238E27FC236}">
                <a16:creationId xmlns:a16="http://schemas.microsoft.com/office/drawing/2014/main" id="{D1E2EB38-8685-4184-BF29-36C2B39BE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2014" r="24208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8D9B36-75B9-4435-83E6-0A9C81A1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B129E2-ABE4-49B2-9D05-C7498A341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0284" b="149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231140" y="24384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40" y="1319665"/>
            <a:ext cx="11724640" cy="4686294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buClr>
                <a:srgbClr val="0070C0"/>
              </a:buClr>
            </a:pPr>
            <a:r>
              <a:rPr lang="en-US" sz="3200">
                <a:solidFill>
                  <a:srgbClr val="0070C0"/>
                </a:solidFill>
                <a:latin typeface="Congenial" panose="02000503040000020004" pitchFamily="2" charset="0"/>
              </a:rPr>
              <a:t>February 15, </a:t>
            </a: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2023</a:t>
            </a:r>
          </a:p>
          <a:p>
            <a:pPr lvl="1"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WebEx Only</a:t>
            </a:r>
          </a:p>
          <a:p>
            <a:pPr lvl="1"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Goals and Accomplishments</a:t>
            </a:r>
          </a:p>
          <a:p>
            <a:pPr lvl="1"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  <a:latin typeface="Congenial" panose="02000503040000020004" pitchFamily="2" charset="0"/>
              </a:rPr>
              <a:t>Final Discussions on LBK Flight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Custom 2">
      <a:dk1>
        <a:srgbClr val="161616"/>
      </a:dk1>
      <a:lt1>
        <a:sysClr val="window" lastClr="FFFFFF"/>
      </a:lt1>
      <a:dk2>
        <a:srgbClr val="969696"/>
      </a:dk2>
      <a:lt2>
        <a:srgbClr val="FF0000"/>
      </a:lt2>
      <a:accent1>
        <a:srgbClr val="FF0000"/>
      </a:accent1>
      <a:accent2>
        <a:srgbClr val="161616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9478</TotalTime>
  <Words>156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Congenial</vt:lpstr>
      <vt:lpstr>Corbel</vt:lpstr>
      <vt:lpstr>Rockwell Extra Bold</vt:lpstr>
      <vt:lpstr>Basis</vt:lpstr>
      <vt:lpstr>TEXAS SET UPDATE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9</cp:revision>
  <dcterms:created xsi:type="dcterms:W3CDTF">2023-01-06T15:32:23Z</dcterms:created>
  <dcterms:modified xsi:type="dcterms:W3CDTF">2023-02-01T18:10:08Z</dcterms:modified>
</cp:coreProperties>
</file>