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1.3745345334591801</c:v>
                </c:pt>
                <c:pt idx="1">
                  <c:v>1.1127115932496401</c:v>
                </c:pt>
                <c:pt idx="2">
                  <c:v>1.07368426770165</c:v>
                </c:pt>
                <c:pt idx="3">
                  <c:v>1.21545507529351</c:v>
                </c:pt>
                <c:pt idx="4">
                  <c:v>0.61</c:v>
                </c:pt>
                <c:pt idx="5">
                  <c:v>0.49</c:v>
                </c:pt>
                <c:pt idx="6">
                  <c:v>0.43</c:v>
                </c:pt>
                <c:pt idx="7">
                  <c:v>0.4</c:v>
                </c:pt>
                <c:pt idx="8">
                  <c:v>0.39</c:v>
                </c:pt>
                <c:pt idx="9">
                  <c:v>0.42160132607414502</c:v>
                </c:pt>
                <c:pt idx="10">
                  <c:v>0.49</c:v>
                </c:pt>
                <c:pt idx="11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7.4786077211672604</c:v>
                </c:pt>
                <c:pt idx="1">
                  <c:v>5.7940352616352904</c:v>
                </c:pt>
                <c:pt idx="2">
                  <c:v>5.8199602958464602</c:v>
                </c:pt>
                <c:pt idx="3">
                  <c:v>8.5581292734267507</c:v>
                </c:pt>
                <c:pt idx="4">
                  <c:v>3.05</c:v>
                </c:pt>
                <c:pt idx="5">
                  <c:v>2.98</c:v>
                </c:pt>
                <c:pt idx="6">
                  <c:v>2.65</c:v>
                </c:pt>
                <c:pt idx="7">
                  <c:v>2.87</c:v>
                </c:pt>
                <c:pt idx="8">
                  <c:v>3.07</c:v>
                </c:pt>
                <c:pt idx="9">
                  <c:v>2.88354652797263</c:v>
                </c:pt>
                <c:pt idx="10">
                  <c:v>2.98</c:v>
                </c:pt>
                <c:pt idx="11">
                  <c:v>3.35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2.0316512990005999</c:v>
                </c:pt>
                <c:pt idx="1">
                  <c:v>1.40097916842156</c:v>
                </c:pt>
                <c:pt idx="2">
                  <c:v>1.3046664203724501</c:v>
                </c:pt>
                <c:pt idx="3">
                  <c:v>2.0793838808884102</c:v>
                </c:pt>
                <c:pt idx="4">
                  <c:v>0.86</c:v>
                </c:pt>
                <c:pt idx="5">
                  <c:v>0.7</c:v>
                </c:pt>
                <c:pt idx="6">
                  <c:v>0.66</c:v>
                </c:pt>
                <c:pt idx="7">
                  <c:v>0.64</c:v>
                </c:pt>
                <c:pt idx="8">
                  <c:v>0.61</c:v>
                </c:pt>
                <c:pt idx="9">
                  <c:v>0.68016923400861795</c:v>
                </c:pt>
                <c:pt idx="10">
                  <c:v>0.7</c:v>
                </c:pt>
                <c:pt idx="11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349127</c:v>
                </c:pt>
                <c:pt idx="1">
                  <c:v>224637</c:v>
                </c:pt>
                <c:pt idx="2">
                  <c:v>265706</c:v>
                </c:pt>
                <c:pt idx="3">
                  <c:v>373868</c:v>
                </c:pt>
                <c:pt idx="4">
                  <c:v>357391</c:v>
                </c:pt>
                <c:pt idx="5">
                  <c:v>362494</c:v>
                </c:pt>
                <c:pt idx="6">
                  <c:v>288462</c:v>
                </c:pt>
                <c:pt idx="7">
                  <c:v>270067</c:v>
                </c:pt>
                <c:pt idx="8">
                  <c:v>325190</c:v>
                </c:pt>
                <c:pt idx="9">
                  <c:v>352283</c:v>
                </c:pt>
                <c:pt idx="10">
                  <c:v>320460</c:v>
                </c:pt>
                <c:pt idx="11">
                  <c:v>252632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2022/02</c:v>
                </c:pt>
                <c:pt idx="1">
                  <c:v>2022/03</c:v>
                </c:pt>
                <c:pt idx="2">
                  <c:v>2022/04</c:v>
                </c:pt>
                <c:pt idx="3">
                  <c:v>2022/05</c:v>
                </c:pt>
                <c:pt idx="4">
                  <c:v>2022/06</c:v>
                </c:pt>
                <c:pt idx="5">
                  <c:v>2022/07</c:v>
                </c:pt>
                <c:pt idx="6">
                  <c:v>2022/08</c:v>
                </c:pt>
                <c:pt idx="7">
                  <c:v>2022/09</c:v>
                </c:pt>
                <c:pt idx="8">
                  <c:v>2022/10</c:v>
                </c:pt>
                <c:pt idx="9">
                  <c:v>2022/11</c:v>
                </c:pt>
                <c:pt idx="10">
                  <c:v>2022/12</c:v>
                </c:pt>
                <c:pt idx="11">
                  <c:v>2023/01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679</c:v>
                </c:pt>
                <c:pt idx="1">
                  <c:v>481</c:v>
                </c:pt>
                <c:pt idx="2">
                  <c:v>577</c:v>
                </c:pt>
                <c:pt idx="3">
                  <c:v>711</c:v>
                </c:pt>
                <c:pt idx="4">
                  <c:v>709</c:v>
                </c:pt>
                <c:pt idx="5">
                  <c:v>691</c:v>
                </c:pt>
                <c:pt idx="6">
                  <c:v>722</c:v>
                </c:pt>
                <c:pt idx="7">
                  <c:v>779</c:v>
                </c:pt>
                <c:pt idx="8">
                  <c:v>718</c:v>
                </c:pt>
                <c:pt idx="9">
                  <c:v>811</c:v>
                </c:pt>
                <c:pt idx="10">
                  <c:v>617</c:v>
                </c:pt>
                <c:pt idx="11">
                  <c:v>630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January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January-February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1/22 Planned Retail site failovers.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2/5 Planned Retail release.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January-February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1/12 Planned release.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1/17 Planned maintenance.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1/18-1/20 Planned site failovers.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1/31-2/2 Planned release.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January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activities. 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1470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5966865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630 Posts</a:t>
            </a:r>
          </a:p>
          <a:p>
            <a:r>
              <a:rPr lang="en-US" sz="2400" dirty="0"/>
              <a:t>252632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63 Posts</a:t>
            </a:r>
          </a:p>
          <a:p>
            <a:pPr lvl="1"/>
            <a:r>
              <a:rPr lang="en-US" sz="2400" dirty="0"/>
              <a:t>7 New Subscriptions</a:t>
            </a:r>
          </a:p>
          <a:p>
            <a:pPr lvl="1"/>
            <a:r>
              <a:rPr lang="en-US" sz="2400" dirty="0"/>
              <a:t>3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3 Posts</a:t>
            </a:r>
          </a:p>
          <a:p>
            <a:pPr lvl="1"/>
            <a:r>
              <a:rPr lang="en-US" sz="2400" dirty="0"/>
              <a:t>2 New Subscriptions</a:t>
            </a:r>
          </a:p>
          <a:p>
            <a:pPr lvl="1"/>
            <a:r>
              <a:rPr lang="en-US" sz="2400" dirty="0"/>
              <a:t>1 Unsubscribe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Weather Moratoriums</a:t>
            </a:r>
          </a:p>
          <a:p>
            <a:pPr lvl="1"/>
            <a:r>
              <a:rPr lang="en-US" sz="2400" dirty="0"/>
              <a:t>0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6073711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1902985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22797</TotalTime>
  <Words>205</Words>
  <Application>Microsoft Office PowerPoint</Application>
  <PresentationFormat>On-screen Show (4:3)</PresentationFormat>
  <Paragraphs>78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January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301</cp:revision>
  <cp:lastPrinted>2019-05-06T20:09:17Z</cp:lastPrinted>
  <dcterms:created xsi:type="dcterms:W3CDTF">2016-01-21T15:20:31Z</dcterms:created>
  <dcterms:modified xsi:type="dcterms:W3CDTF">2023-02-01T20:13:20Z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