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Market Coordination Team Update</a:t>
            </a:r>
            <a:br>
              <a:rPr lang="en-US" dirty="0"/>
            </a:br>
            <a:r>
              <a:rPr lang="en-US" sz="4000" dirty="0"/>
              <a:t>Kathryn Thurman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February 07, 2023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December &amp; January </a:t>
            </a:r>
            <a:r>
              <a:rPr lang="en-US" dirty="0"/>
              <a:t>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No official MCT Meeting in December 2022</a:t>
            </a:r>
          </a:p>
          <a:p>
            <a:r>
              <a:rPr lang="en-US" sz="2800" dirty="0"/>
              <a:t>January 2023</a:t>
            </a:r>
          </a:p>
          <a:p>
            <a:pPr lvl="1"/>
            <a:r>
              <a:rPr lang="en-US" sz="2600" dirty="0"/>
              <a:t>Reviewed NPRR and RMGRR and handed of to Texas SET to submit</a:t>
            </a:r>
          </a:p>
          <a:p>
            <a:pPr lvl="1"/>
            <a:r>
              <a:rPr lang="en-US" sz="2600" dirty="0"/>
              <a:t>Reviewed updated Requirements v2.2 </a:t>
            </a:r>
          </a:p>
          <a:p>
            <a:pPr lvl="2"/>
            <a:r>
              <a:rPr lang="en-US" sz="2400" dirty="0"/>
              <a:t>Minor changes due to pending Change Controls TXSETCC838 and TXSETCC840</a:t>
            </a:r>
          </a:p>
          <a:p>
            <a:pPr lvl="2"/>
            <a:r>
              <a:rPr lang="en-US" sz="2400" dirty="0"/>
              <a:t>Corrected language for Inadvertent Changes FR5.2-5.4</a:t>
            </a:r>
          </a:p>
        </p:txBody>
      </p:sp>
    </p:spTree>
    <p:extLst>
      <p:ext uri="{BB962C8B-B14F-4D97-AF65-F5344CB8AC3E}">
        <p14:creationId xmlns:p14="http://schemas.microsoft.com/office/powerpoint/2010/main" val="170977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February 15</a:t>
            </a:r>
            <a:r>
              <a:rPr lang="en-US" sz="2800" baseline="30000" dirty="0"/>
              <a:t>th</a:t>
            </a:r>
            <a:r>
              <a:rPr lang="en-US" sz="2800" dirty="0"/>
              <a:t> in conjunction with Texas SET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3159</TotalTime>
  <Words>67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Market Coordination Team Update Kathryn Thurman</vt:lpstr>
      <vt:lpstr>December &amp; January Meetings</vt:lpstr>
      <vt:lpstr>Future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Clifton, Suzy</cp:lastModifiedBy>
  <cp:revision>13</cp:revision>
  <dcterms:created xsi:type="dcterms:W3CDTF">2022-07-28T16:49:29Z</dcterms:created>
  <dcterms:modified xsi:type="dcterms:W3CDTF">2023-01-25T19:50:19Z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</Properties>
</file>