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35" r:id="rId2"/>
    <p:sldId id="1134" r:id="rId3"/>
    <p:sldId id="1132" r:id="rId4"/>
    <p:sldId id="1133" r:id="rId5"/>
    <p:sldId id="114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E36BEA-F576-47B9-A3F8-AFA0A67931C9}" v="2" dt="2023-01-31T18:46:18.0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ger, Brenden" userId="f400ede1-d1fe-4da3-8834-35938ec60a49" providerId="ADAL" clId="{B9E36BEA-F576-47B9-A3F8-AFA0A67931C9}"/>
    <pc:docChg chg="custSel delSld modSld">
      <pc:chgData name="Sager, Brenden" userId="f400ede1-d1fe-4da3-8834-35938ec60a49" providerId="ADAL" clId="{B9E36BEA-F576-47B9-A3F8-AFA0A67931C9}" dt="2023-01-31T18:51:30.829" v="152" actId="14100"/>
      <pc:docMkLst>
        <pc:docMk/>
      </pc:docMkLst>
      <pc:sldChg chg="del">
        <pc:chgData name="Sager, Brenden" userId="f400ede1-d1fe-4da3-8834-35938ec60a49" providerId="ADAL" clId="{B9E36BEA-F576-47B9-A3F8-AFA0A67931C9}" dt="2023-01-31T18:43:43.472" v="113" actId="2696"/>
        <pc:sldMkLst>
          <pc:docMk/>
          <pc:sldMk cId="473303827" sldId="256"/>
        </pc:sldMkLst>
      </pc:sldChg>
      <pc:sldChg chg="addSp delSp modSp mod">
        <pc:chgData name="Sager, Brenden" userId="f400ede1-d1fe-4da3-8834-35938ec60a49" providerId="ADAL" clId="{B9E36BEA-F576-47B9-A3F8-AFA0A67931C9}" dt="2023-01-31T18:46:02.097" v="125" actId="20577"/>
        <pc:sldMkLst>
          <pc:docMk/>
          <pc:sldMk cId="1744205016" sldId="1132"/>
        </pc:sldMkLst>
        <pc:spChg chg="mod">
          <ac:chgData name="Sager, Brenden" userId="f400ede1-d1fe-4da3-8834-35938ec60a49" providerId="ADAL" clId="{B9E36BEA-F576-47B9-A3F8-AFA0A67931C9}" dt="2023-01-31T18:46:02.097" v="125" actId="20577"/>
          <ac:spMkLst>
            <pc:docMk/>
            <pc:sldMk cId="1744205016" sldId="1132"/>
            <ac:spMk id="2" creationId="{A00C2AA3-8A92-4E93-826D-4991323BFA0B}"/>
          </ac:spMkLst>
        </pc:spChg>
        <pc:spChg chg="add mod">
          <ac:chgData name="Sager, Brenden" userId="f400ede1-d1fe-4da3-8834-35938ec60a49" providerId="ADAL" clId="{B9E36BEA-F576-47B9-A3F8-AFA0A67931C9}" dt="2023-01-31T18:45:35.733" v="114" actId="478"/>
          <ac:spMkLst>
            <pc:docMk/>
            <pc:sldMk cId="1744205016" sldId="1132"/>
            <ac:spMk id="4" creationId="{4426FA6C-C803-41B0-9349-ED457535CF27}"/>
          </ac:spMkLst>
        </pc:spChg>
        <pc:picChg chg="del">
          <ac:chgData name="Sager, Brenden" userId="f400ede1-d1fe-4da3-8834-35938ec60a49" providerId="ADAL" clId="{B9E36BEA-F576-47B9-A3F8-AFA0A67931C9}" dt="2023-01-31T18:45:35.733" v="114" actId="478"/>
          <ac:picMkLst>
            <pc:docMk/>
            <pc:sldMk cId="1744205016" sldId="1132"/>
            <ac:picMk id="6" creationId="{D422B3CF-48D7-410B-A317-1E8412936DC6}"/>
          </ac:picMkLst>
        </pc:picChg>
        <pc:picChg chg="add mod">
          <ac:chgData name="Sager, Brenden" userId="f400ede1-d1fe-4da3-8834-35938ec60a49" providerId="ADAL" clId="{B9E36BEA-F576-47B9-A3F8-AFA0A67931C9}" dt="2023-01-31T18:45:51.709" v="119" actId="14100"/>
          <ac:picMkLst>
            <pc:docMk/>
            <pc:sldMk cId="1744205016" sldId="1132"/>
            <ac:picMk id="7" creationId="{851224E6-F39A-44AA-ADB1-DF0EFF433BD8}"/>
          </ac:picMkLst>
        </pc:picChg>
      </pc:sldChg>
      <pc:sldChg chg="addSp delSp modSp mod">
        <pc:chgData name="Sager, Brenden" userId="f400ede1-d1fe-4da3-8834-35938ec60a49" providerId="ADAL" clId="{B9E36BEA-F576-47B9-A3F8-AFA0A67931C9}" dt="2023-01-31T18:50:53.998" v="149" actId="14100"/>
        <pc:sldMkLst>
          <pc:docMk/>
          <pc:sldMk cId="1994485191" sldId="1133"/>
        </pc:sldMkLst>
        <pc:spChg chg="mod">
          <ac:chgData name="Sager, Brenden" userId="f400ede1-d1fe-4da3-8834-35938ec60a49" providerId="ADAL" clId="{B9E36BEA-F576-47B9-A3F8-AFA0A67931C9}" dt="2023-01-31T18:50:36.388" v="145" actId="20577"/>
          <ac:spMkLst>
            <pc:docMk/>
            <pc:sldMk cId="1994485191" sldId="1133"/>
            <ac:spMk id="2" creationId="{99463115-A32D-4B9A-B2FF-012E96271313}"/>
          </ac:spMkLst>
        </pc:spChg>
        <pc:spChg chg="add del mod">
          <ac:chgData name="Sager, Brenden" userId="f400ede1-d1fe-4da3-8834-35938ec60a49" providerId="ADAL" clId="{B9E36BEA-F576-47B9-A3F8-AFA0A67931C9}" dt="2023-01-31T18:50:44.617" v="146" actId="22"/>
          <ac:spMkLst>
            <pc:docMk/>
            <pc:sldMk cId="1994485191" sldId="1133"/>
            <ac:spMk id="4" creationId="{F2D57DAA-BE1C-4A4F-9652-66F8A732B26D}"/>
          </ac:spMkLst>
        </pc:spChg>
        <pc:graphicFrameChg chg="del">
          <ac:chgData name="Sager, Brenden" userId="f400ede1-d1fe-4da3-8834-35938ec60a49" providerId="ADAL" clId="{B9E36BEA-F576-47B9-A3F8-AFA0A67931C9}" dt="2023-01-31T18:46:21.755" v="126" actId="478"/>
          <ac:graphicFrameMkLst>
            <pc:docMk/>
            <pc:sldMk cId="1994485191" sldId="1133"/>
            <ac:graphicFrameMk id="6" creationId="{F31FEF9F-0039-4889-9567-336287CFAB52}"/>
          </ac:graphicFrameMkLst>
        </pc:graphicFrameChg>
        <pc:picChg chg="add mod ord">
          <ac:chgData name="Sager, Brenden" userId="f400ede1-d1fe-4da3-8834-35938ec60a49" providerId="ADAL" clId="{B9E36BEA-F576-47B9-A3F8-AFA0A67931C9}" dt="2023-01-31T18:50:53.998" v="149" actId="14100"/>
          <ac:picMkLst>
            <pc:docMk/>
            <pc:sldMk cId="1994485191" sldId="1133"/>
            <ac:picMk id="5" creationId="{CC652464-2181-4144-804F-EB5F4A03EA58}"/>
          </ac:picMkLst>
        </pc:picChg>
      </pc:sldChg>
      <pc:sldChg chg="modSp mod">
        <pc:chgData name="Sager, Brenden" userId="f400ede1-d1fe-4da3-8834-35938ec60a49" providerId="ADAL" clId="{B9E36BEA-F576-47B9-A3F8-AFA0A67931C9}" dt="2023-01-31T18:51:30.829" v="152" actId="14100"/>
        <pc:sldMkLst>
          <pc:docMk/>
          <pc:sldMk cId="2712649147" sldId="1134"/>
        </pc:sldMkLst>
        <pc:spChg chg="mod">
          <ac:chgData name="Sager, Brenden" userId="f400ede1-d1fe-4da3-8834-35938ec60a49" providerId="ADAL" clId="{B9E36BEA-F576-47B9-A3F8-AFA0A67931C9}" dt="2023-01-31T18:51:30.829" v="152" actId="14100"/>
          <ac:spMkLst>
            <pc:docMk/>
            <pc:sldMk cId="2712649147" sldId="1134"/>
            <ac:spMk id="2" creationId="{2FBAEC8F-2D4F-4A40-B1DE-C737D9B7B006}"/>
          </ac:spMkLst>
        </pc:spChg>
        <pc:spChg chg="mod">
          <ac:chgData name="Sager, Brenden" userId="f400ede1-d1fe-4da3-8834-35938ec60a49" providerId="ADAL" clId="{B9E36BEA-F576-47B9-A3F8-AFA0A67931C9}" dt="2023-01-31T18:51:26.737" v="151" actId="14100"/>
          <ac:spMkLst>
            <pc:docMk/>
            <pc:sldMk cId="2712649147" sldId="1134"/>
            <ac:spMk id="3" creationId="{3FFE9BD2-307A-4E7D-A5B1-8A2D4D3A467B}"/>
          </ac:spMkLst>
        </pc:spChg>
      </pc:sldChg>
      <pc:sldChg chg="modSp mod">
        <pc:chgData name="Sager, Brenden" userId="f400ede1-d1fe-4da3-8834-35938ec60a49" providerId="ADAL" clId="{B9E36BEA-F576-47B9-A3F8-AFA0A67931C9}" dt="2023-01-31T18:42:12.172" v="7" actId="20577"/>
        <pc:sldMkLst>
          <pc:docMk/>
          <pc:sldMk cId="3329429921" sldId="1135"/>
        </pc:sldMkLst>
        <pc:spChg chg="mod">
          <ac:chgData name="Sager, Brenden" userId="f400ede1-d1fe-4da3-8834-35938ec60a49" providerId="ADAL" clId="{B9E36BEA-F576-47B9-A3F8-AFA0A67931C9}" dt="2023-01-31T18:42:12.172" v="7" actId="20577"/>
          <ac:spMkLst>
            <pc:docMk/>
            <pc:sldMk cId="3329429921" sldId="1135"/>
            <ac:spMk id="3" creationId="{00000000-0000-0000-0000-000000000000}"/>
          </ac:spMkLst>
        </pc:spChg>
      </pc:sldChg>
      <pc:sldChg chg="del">
        <pc:chgData name="Sager, Brenden" userId="f400ede1-d1fe-4da3-8834-35938ec60a49" providerId="ADAL" clId="{B9E36BEA-F576-47B9-A3F8-AFA0A67931C9}" dt="2023-01-31T18:43:30.517" v="109" actId="2696"/>
        <pc:sldMkLst>
          <pc:docMk/>
          <pc:sldMk cId="2360931214" sldId="1136"/>
        </pc:sldMkLst>
      </pc:sldChg>
      <pc:sldChg chg="del">
        <pc:chgData name="Sager, Brenden" userId="f400ede1-d1fe-4da3-8834-35938ec60a49" providerId="ADAL" clId="{B9E36BEA-F576-47B9-A3F8-AFA0A67931C9}" dt="2023-01-31T18:43:35.797" v="110" actId="2696"/>
        <pc:sldMkLst>
          <pc:docMk/>
          <pc:sldMk cId="2381705712" sldId="1137"/>
        </pc:sldMkLst>
      </pc:sldChg>
      <pc:sldChg chg="del">
        <pc:chgData name="Sager, Brenden" userId="f400ede1-d1fe-4da3-8834-35938ec60a49" providerId="ADAL" clId="{B9E36BEA-F576-47B9-A3F8-AFA0A67931C9}" dt="2023-01-31T18:43:38.053" v="111" actId="2696"/>
        <pc:sldMkLst>
          <pc:docMk/>
          <pc:sldMk cId="2255304897" sldId="1138"/>
        </pc:sldMkLst>
      </pc:sldChg>
      <pc:sldChg chg="del">
        <pc:chgData name="Sager, Brenden" userId="f400ede1-d1fe-4da3-8834-35938ec60a49" providerId="ADAL" clId="{B9E36BEA-F576-47B9-A3F8-AFA0A67931C9}" dt="2023-01-31T18:43:40.555" v="112" actId="2696"/>
        <pc:sldMkLst>
          <pc:docMk/>
          <pc:sldMk cId="4207143022" sldId="114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C47D-1CE2-413C-A42F-8013714F2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07C4D-CD50-4CA7-9D6D-C74188DC9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129DF-DA0A-40DD-8EDE-43AD685C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5FF23-8721-4E50-9DB4-20ED06D5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DB3B2-2A1F-44BC-9111-A1D27F52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61E69-42CD-471D-A39A-834B27B9F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33CD8B-8404-4BB7-96C6-40E36052F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A3DC2-DB8D-4909-A2E2-74461866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6C78D-DAB0-4909-8606-E3266B8E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C8A75-AFEC-4D12-AE5F-9D8A48AA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0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276F8D-2037-47E3-A74E-9F58D57FA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D6158-56FA-4493-85BC-EDAE355B8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CF1E7-CAA8-45D4-9B3A-CA9237B6E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CAD08-FCEF-4563-88A3-581A8F5C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526FC-3564-4B0B-8D72-A68AF20C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92DCE-F78D-4EC9-ABAB-28F5A10AB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100DF-D0D1-4870-8CC2-79C106376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16D3A-2552-4982-87E0-6AC0BE19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EE84A-E2E9-40A8-9FDB-90A5D9F0F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B279D-5085-42A1-856E-63D32778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CF7CC-4CD2-4B1C-8453-7BEE19D19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D56FC-1A31-4323-8F73-C89060302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BD6E0-1DFB-4B60-A053-A170DF8B7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3AD3E-67D1-455F-BAD9-D7DA783A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0BC51-D5C9-4B30-95CA-EAA0499C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3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F7D2C-6F0C-4A8F-8CD6-1C89C10EF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6E5BE-69D6-4DBC-A6B8-4D26A3214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2FF47-CC70-454A-9EEB-76C9F6F48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112FC-912B-47EE-AB68-C65BADCC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F5D72-9E90-4871-B27B-DB93FD2AE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BC402-678A-4537-B63D-33B3B3EF5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1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6BDB-20CF-41C9-8C2E-E7984E47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CBE24-03BD-401E-AF3A-0EE17F030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F3812-3F85-42D9-B48C-860D5CE52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3F69C-BC30-4D1A-BD5F-A02331E56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B5E5BE-B11C-4EF7-BF12-344BE0C11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312F1B-DDB6-47D7-9555-F899EA1B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FDB4BD-54B7-414D-8D5D-4C6F1482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3657D-6647-4119-B3E0-ED7719D0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4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46D78-0C5D-436E-8219-CDECD9AA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E3232-DE48-4131-9CF3-F43D8AFBF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7B1F46-0693-49A5-804C-09C59CF84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DF0D1-E545-41C5-A2AA-1DCE3FCC6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1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335D95-6F31-416C-B0E4-CFEB563D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F940D4-DA7E-4AC1-93C7-03A3C9639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732E-5E4D-41F4-A80A-60C86E08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0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D0511-6355-491A-9294-E83850FA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0C296-91D3-4B69-9911-4CA851AC6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7B1D9-CB14-4619-9781-70C316F9E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3FE32-930F-4B4E-8BFC-F7857599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6187B-0564-4277-9C02-75884F059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48283-9961-4E4A-91E5-99EA941C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9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3C3FF-D6EE-4B9F-8657-B9AB324A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446719-2938-426F-AE45-7A3751F3E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DB69C-35A0-4C97-A518-A33EA665E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C9F4C-0612-4E19-BE76-9BADA7BF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B30CC-324D-4DAF-97B6-3F518EFD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18BE4-61DF-44F6-8ABC-FE001CAEE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6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C4691-FAB5-44C7-991C-E554C5C1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4B742-645D-46C5-A3C8-66AD51BDF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9D426-6B3B-4947-A9ED-9A343CBB7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4F99-19F7-4184-8A3F-7D883BAD107F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EB096-3D66-4D48-8EF0-DDBFA0C52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52A1-BA78-4A43-BE55-81E1FB45D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8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Market Credit Working Group update to the Wholesale Market Subcommittee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9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dirty="0"/>
              <a:t>01 February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6604" y="3962401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Brenden Sager, Austin Energy, Chair</a:t>
            </a:r>
          </a:p>
          <a:p>
            <a:pPr algn="ctr"/>
            <a:r>
              <a:rPr lang="en-US" b="1" dirty="0"/>
              <a:t>Seth Cochran, DC Energy,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AEC8F-2D4F-4A40-B1DE-C737D9B7B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1"/>
            <a:ext cx="10515600" cy="9490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MCWG to be terminated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9BD2-307A-4E7D-A5B1-8A2D4D3A4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347" y="1690688"/>
            <a:ext cx="10515600" cy="4425631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defRPr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We’ll have our regular meeting Feb 15 to discuss TAC’s Jan 24 direction to create a new credit group. 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Creating new (voting) structure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</a:rPr>
              <a:t>, charter and group name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 expect to present that to TAC Feb 20 so they can vote on eliminating MCWG and establishing the new committee that will report directly to TAC (and no longer to F&amp;A and WMS). 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good order, WMS can dissolve the MCWG at the Mar 1 meeting. </a:t>
            </a:r>
            <a:endParaRPr lang="en-US" sz="3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64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C2AA3-8A92-4E93-826D-4991323B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Available Credit by Type Compared to Total Potential Exposure (TPE) Dec 2021- Dec 2022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26FA6C-C803-41B0-9349-ED457535C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1224E6-F39A-44AA-ADB1-DF0EFF433B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106426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05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63115-A32D-4B9A-B2FF-012E96271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3166" cy="911225"/>
          </a:xfrm>
        </p:spPr>
        <p:txBody>
          <a:bodyPr/>
          <a:lstStyle/>
          <a:p>
            <a:r>
              <a:rPr lang="en-US" sz="4400" dirty="0">
                <a:cs typeface="Times New Roman" panose="02020603050405020304" pitchFamily="18" charset="0"/>
              </a:rPr>
              <a:t>Discretionary Collateral Nov 2022 - </a:t>
            </a:r>
            <a:r>
              <a:rPr lang="en-US" dirty="0">
                <a:cs typeface="Times New Roman" panose="02020603050405020304" pitchFamily="18" charset="0"/>
              </a:rPr>
              <a:t>Dec</a:t>
            </a:r>
            <a:r>
              <a:rPr lang="en-US" sz="4400" dirty="0">
                <a:cs typeface="Times New Roman" panose="02020603050405020304" pitchFamily="18" charset="0"/>
              </a:rPr>
              <a:t> 2022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C652464-2181-4144-804F-EB5F4A03EA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9120" y="1198880"/>
            <a:ext cx="10657840" cy="4978083"/>
          </a:xfrm>
        </p:spPr>
      </p:pic>
    </p:spTree>
    <p:extLst>
      <p:ext uri="{BB962C8B-B14F-4D97-AF65-F5344CB8AC3E}">
        <p14:creationId xmlns:p14="http://schemas.microsoft.com/office/powerpoint/2010/main" val="1994485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4" descr="Question marks in a line and one question mark is lit">
            <a:extLst>
              <a:ext uri="{FF2B5EF4-FFF2-40B4-BE49-F238E27FC236}">
                <a16:creationId xmlns:a16="http://schemas.microsoft.com/office/drawing/2014/main" id="{6B2C015A-608E-460E-AEF9-3985F55107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80" r="23298" b="711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6D4A7F-F05A-475E-92CE-D3F0E16C2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Questions?</a:t>
            </a:r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749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482dc10d-9180-4c99-816e-70ee2557afd5}" enabled="0" method="" siteId="{482dc10d-9180-4c99-816e-70ee2557afd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144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Market Credit Working Group update to the Wholesale Market Subcommittee</vt:lpstr>
      <vt:lpstr>MCWG to be terminated </vt:lpstr>
      <vt:lpstr>Available Credit by Type Compared to Total Potential Exposure (TPE) Dec 2021- Dec 2022</vt:lpstr>
      <vt:lpstr>Discretionary Collateral Nov 2022 - Dec 2022</vt:lpstr>
      <vt:lpstr>Questions?</vt:lpstr>
    </vt:vector>
  </TitlesOfParts>
  <Company>Austin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Another credit calculation adjustment proposal</dc:title>
  <dc:creator>Sager, Brenden</dc:creator>
  <cp:lastModifiedBy>Sager, Brenden</cp:lastModifiedBy>
  <cp:revision>27</cp:revision>
  <dcterms:created xsi:type="dcterms:W3CDTF">2022-08-01T15:23:51Z</dcterms:created>
  <dcterms:modified xsi:type="dcterms:W3CDTF">2023-01-31T18:51:31Z</dcterms:modified>
</cp:coreProperties>
</file>