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5" r:id="rId2"/>
    <p:sldId id="1134" r:id="rId3"/>
    <p:sldId id="1132" r:id="rId4"/>
    <p:sldId id="1133" r:id="rId5"/>
    <p:sldId id="114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36BEA-F576-47B9-A3F8-AFA0A67931C9}" v="2" dt="2023-01-31T18:46:18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ger, Brenden" userId="f400ede1-d1fe-4da3-8834-35938ec60a49" providerId="ADAL" clId="{B9E36BEA-F576-47B9-A3F8-AFA0A67931C9}"/>
    <pc:docChg chg="custSel delSld modSld">
      <pc:chgData name="Sager, Brenden" userId="f400ede1-d1fe-4da3-8834-35938ec60a49" providerId="ADAL" clId="{B9E36BEA-F576-47B9-A3F8-AFA0A67931C9}" dt="2023-01-31T18:51:30.829" v="152" actId="14100"/>
      <pc:docMkLst>
        <pc:docMk/>
      </pc:docMkLst>
      <pc:sldChg chg="del">
        <pc:chgData name="Sager, Brenden" userId="f400ede1-d1fe-4da3-8834-35938ec60a49" providerId="ADAL" clId="{B9E36BEA-F576-47B9-A3F8-AFA0A67931C9}" dt="2023-01-31T18:43:43.472" v="113" actId="2696"/>
        <pc:sldMkLst>
          <pc:docMk/>
          <pc:sldMk cId="473303827" sldId="256"/>
        </pc:sldMkLst>
      </pc:sldChg>
      <pc:sldChg chg="addSp delSp modSp mod">
        <pc:chgData name="Sager, Brenden" userId="f400ede1-d1fe-4da3-8834-35938ec60a49" providerId="ADAL" clId="{B9E36BEA-F576-47B9-A3F8-AFA0A67931C9}" dt="2023-01-31T18:46:02.097" v="125" actId="20577"/>
        <pc:sldMkLst>
          <pc:docMk/>
          <pc:sldMk cId="1744205016" sldId="1132"/>
        </pc:sldMkLst>
        <pc:spChg chg="mod">
          <ac:chgData name="Sager, Brenden" userId="f400ede1-d1fe-4da3-8834-35938ec60a49" providerId="ADAL" clId="{B9E36BEA-F576-47B9-A3F8-AFA0A67931C9}" dt="2023-01-31T18:46:02.097" v="125" actId="20577"/>
          <ac:spMkLst>
            <pc:docMk/>
            <pc:sldMk cId="1744205016" sldId="1132"/>
            <ac:spMk id="2" creationId="{A00C2AA3-8A92-4E93-826D-4991323BFA0B}"/>
          </ac:spMkLst>
        </pc:spChg>
        <pc:spChg chg="add mod">
          <ac:chgData name="Sager, Brenden" userId="f400ede1-d1fe-4da3-8834-35938ec60a49" providerId="ADAL" clId="{B9E36BEA-F576-47B9-A3F8-AFA0A67931C9}" dt="2023-01-31T18:45:35.733" v="114" actId="478"/>
          <ac:spMkLst>
            <pc:docMk/>
            <pc:sldMk cId="1744205016" sldId="1132"/>
            <ac:spMk id="4" creationId="{4426FA6C-C803-41B0-9349-ED457535CF27}"/>
          </ac:spMkLst>
        </pc:spChg>
        <pc:picChg chg="del">
          <ac:chgData name="Sager, Brenden" userId="f400ede1-d1fe-4da3-8834-35938ec60a49" providerId="ADAL" clId="{B9E36BEA-F576-47B9-A3F8-AFA0A67931C9}" dt="2023-01-31T18:45:35.733" v="114" actId="478"/>
          <ac:picMkLst>
            <pc:docMk/>
            <pc:sldMk cId="1744205016" sldId="1132"/>
            <ac:picMk id="6" creationId="{D422B3CF-48D7-410B-A317-1E8412936DC6}"/>
          </ac:picMkLst>
        </pc:picChg>
        <pc:picChg chg="add mod">
          <ac:chgData name="Sager, Brenden" userId="f400ede1-d1fe-4da3-8834-35938ec60a49" providerId="ADAL" clId="{B9E36BEA-F576-47B9-A3F8-AFA0A67931C9}" dt="2023-01-31T18:45:51.709" v="119" actId="14100"/>
          <ac:picMkLst>
            <pc:docMk/>
            <pc:sldMk cId="1744205016" sldId="1132"/>
            <ac:picMk id="7" creationId="{851224E6-F39A-44AA-ADB1-DF0EFF433BD8}"/>
          </ac:picMkLst>
        </pc:picChg>
      </pc:sldChg>
      <pc:sldChg chg="addSp delSp modSp mod">
        <pc:chgData name="Sager, Brenden" userId="f400ede1-d1fe-4da3-8834-35938ec60a49" providerId="ADAL" clId="{B9E36BEA-F576-47B9-A3F8-AFA0A67931C9}" dt="2023-01-31T18:50:53.998" v="149" actId="14100"/>
        <pc:sldMkLst>
          <pc:docMk/>
          <pc:sldMk cId="1994485191" sldId="1133"/>
        </pc:sldMkLst>
        <pc:spChg chg="mod">
          <ac:chgData name="Sager, Brenden" userId="f400ede1-d1fe-4da3-8834-35938ec60a49" providerId="ADAL" clId="{B9E36BEA-F576-47B9-A3F8-AFA0A67931C9}" dt="2023-01-31T18:50:36.388" v="145" actId="20577"/>
          <ac:spMkLst>
            <pc:docMk/>
            <pc:sldMk cId="1994485191" sldId="1133"/>
            <ac:spMk id="2" creationId="{99463115-A32D-4B9A-B2FF-012E96271313}"/>
          </ac:spMkLst>
        </pc:spChg>
        <pc:spChg chg="add del mod">
          <ac:chgData name="Sager, Brenden" userId="f400ede1-d1fe-4da3-8834-35938ec60a49" providerId="ADAL" clId="{B9E36BEA-F576-47B9-A3F8-AFA0A67931C9}" dt="2023-01-31T18:50:44.617" v="146" actId="22"/>
          <ac:spMkLst>
            <pc:docMk/>
            <pc:sldMk cId="1994485191" sldId="1133"/>
            <ac:spMk id="4" creationId="{F2D57DAA-BE1C-4A4F-9652-66F8A732B26D}"/>
          </ac:spMkLst>
        </pc:spChg>
        <pc:graphicFrameChg chg="del">
          <ac:chgData name="Sager, Brenden" userId="f400ede1-d1fe-4da3-8834-35938ec60a49" providerId="ADAL" clId="{B9E36BEA-F576-47B9-A3F8-AFA0A67931C9}" dt="2023-01-31T18:46:21.755" v="126" actId="478"/>
          <ac:graphicFrameMkLst>
            <pc:docMk/>
            <pc:sldMk cId="1994485191" sldId="1133"/>
            <ac:graphicFrameMk id="6" creationId="{F31FEF9F-0039-4889-9567-336287CFAB52}"/>
          </ac:graphicFrameMkLst>
        </pc:graphicFrameChg>
        <pc:picChg chg="add mod ord">
          <ac:chgData name="Sager, Brenden" userId="f400ede1-d1fe-4da3-8834-35938ec60a49" providerId="ADAL" clId="{B9E36BEA-F576-47B9-A3F8-AFA0A67931C9}" dt="2023-01-31T18:50:53.998" v="149" actId="14100"/>
          <ac:picMkLst>
            <pc:docMk/>
            <pc:sldMk cId="1994485191" sldId="1133"/>
            <ac:picMk id="5" creationId="{CC652464-2181-4144-804F-EB5F4A03EA58}"/>
          </ac:picMkLst>
        </pc:picChg>
      </pc:sldChg>
      <pc:sldChg chg="modSp mod">
        <pc:chgData name="Sager, Brenden" userId="f400ede1-d1fe-4da3-8834-35938ec60a49" providerId="ADAL" clId="{B9E36BEA-F576-47B9-A3F8-AFA0A67931C9}" dt="2023-01-31T18:51:30.829" v="152" actId="14100"/>
        <pc:sldMkLst>
          <pc:docMk/>
          <pc:sldMk cId="2712649147" sldId="1134"/>
        </pc:sldMkLst>
        <pc:spChg chg="mod">
          <ac:chgData name="Sager, Brenden" userId="f400ede1-d1fe-4da3-8834-35938ec60a49" providerId="ADAL" clId="{B9E36BEA-F576-47B9-A3F8-AFA0A67931C9}" dt="2023-01-31T18:51:30.829" v="152" actId="14100"/>
          <ac:spMkLst>
            <pc:docMk/>
            <pc:sldMk cId="2712649147" sldId="1134"/>
            <ac:spMk id="2" creationId="{2FBAEC8F-2D4F-4A40-B1DE-C737D9B7B006}"/>
          </ac:spMkLst>
        </pc:spChg>
        <pc:spChg chg="mod">
          <ac:chgData name="Sager, Brenden" userId="f400ede1-d1fe-4da3-8834-35938ec60a49" providerId="ADAL" clId="{B9E36BEA-F576-47B9-A3F8-AFA0A67931C9}" dt="2023-01-31T18:51:26.737" v="151" actId="14100"/>
          <ac:spMkLst>
            <pc:docMk/>
            <pc:sldMk cId="2712649147" sldId="1134"/>
            <ac:spMk id="3" creationId="{3FFE9BD2-307A-4E7D-A5B1-8A2D4D3A467B}"/>
          </ac:spMkLst>
        </pc:spChg>
      </pc:sldChg>
      <pc:sldChg chg="modSp mod">
        <pc:chgData name="Sager, Brenden" userId="f400ede1-d1fe-4da3-8834-35938ec60a49" providerId="ADAL" clId="{B9E36BEA-F576-47B9-A3F8-AFA0A67931C9}" dt="2023-01-31T18:42:12.172" v="7" actId="20577"/>
        <pc:sldMkLst>
          <pc:docMk/>
          <pc:sldMk cId="3329429921" sldId="1135"/>
        </pc:sldMkLst>
        <pc:spChg chg="mod">
          <ac:chgData name="Sager, Brenden" userId="f400ede1-d1fe-4da3-8834-35938ec60a49" providerId="ADAL" clId="{B9E36BEA-F576-47B9-A3F8-AFA0A67931C9}" dt="2023-01-31T18:42:12.172" v="7" actId="20577"/>
          <ac:spMkLst>
            <pc:docMk/>
            <pc:sldMk cId="3329429921" sldId="1135"/>
            <ac:spMk id="3" creationId="{00000000-0000-0000-0000-000000000000}"/>
          </ac:spMkLst>
        </pc:spChg>
      </pc:sldChg>
      <pc:sldChg chg="del">
        <pc:chgData name="Sager, Brenden" userId="f400ede1-d1fe-4da3-8834-35938ec60a49" providerId="ADAL" clId="{B9E36BEA-F576-47B9-A3F8-AFA0A67931C9}" dt="2023-01-31T18:43:30.517" v="109" actId="2696"/>
        <pc:sldMkLst>
          <pc:docMk/>
          <pc:sldMk cId="2360931214" sldId="1136"/>
        </pc:sldMkLst>
      </pc:sldChg>
      <pc:sldChg chg="del">
        <pc:chgData name="Sager, Brenden" userId="f400ede1-d1fe-4da3-8834-35938ec60a49" providerId="ADAL" clId="{B9E36BEA-F576-47B9-A3F8-AFA0A67931C9}" dt="2023-01-31T18:43:35.797" v="110" actId="2696"/>
        <pc:sldMkLst>
          <pc:docMk/>
          <pc:sldMk cId="2381705712" sldId="1137"/>
        </pc:sldMkLst>
      </pc:sldChg>
      <pc:sldChg chg="del">
        <pc:chgData name="Sager, Brenden" userId="f400ede1-d1fe-4da3-8834-35938ec60a49" providerId="ADAL" clId="{B9E36BEA-F576-47B9-A3F8-AFA0A67931C9}" dt="2023-01-31T18:43:38.053" v="111" actId="2696"/>
        <pc:sldMkLst>
          <pc:docMk/>
          <pc:sldMk cId="2255304897" sldId="1138"/>
        </pc:sldMkLst>
      </pc:sldChg>
      <pc:sldChg chg="del">
        <pc:chgData name="Sager, Brenden" userId="f400ede1-d1fe-4da3-8834-35938ec60a49" providerId="ADAL" clId="{B9E36BEA-F576-47B9-A3F8-AFA0A67931C9}" dt="2023-01-31T18:43:40.555" v="112" actId="2696"/>
        <pc:sldMkLst>
          <pc:docMk/>
          <pc:sldMk cId="4207143022" sldId="114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01 February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Seth Cochran, DC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1"/>
            <a:ext cx="10515600" cy="9490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MCWG to be terminated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347" y="1690688"/>
            <a:ext cx="10515600" cy="4425631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We’ll have our regular meeting Feb 15 to discuss TAC’s Jan 24 direction to create a new credit group. 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Creating new (voting) structure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, charter and group name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expect to present that to TAC Feb 20 so they can vote on eliminating MCWG and establishing the new committee that will report directly to TAC (and no longer to F&amp;A and WMS). 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good order, WMS can dissolve the MCWG at the Mar 1 meeting. </a:t>
            </a:r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2AA3-8A92-4E93-826D-4991323B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Available Credit by Type Compared to Total Potential Exposure (TPE) Dec 2021- Dec 2022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6FA6C-C803-41B0-9349-ED457535C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1224E6-F39A-44AA-ADB1-DF0EFF433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642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0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3115-A32D-4B9A-B2FF-012E9627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3166" cy="911225"/>
          </a:xfrm>
        </p:spPr>
        <p:txBody>
          <a:bodyPr/>
          <a:lstStyle/>
          <a:p>
            <a:r>
              <a:rPr lang="en-US" sz="4400" dirty="0">
                <a:cs typeface="Times New Roman" panose="02020603050405020304" pitchFamily="18" charset="0"/>
              </a:rPr>
              <a:t>Discretionary Collateral Nov 2022 - </a:t>
            </a:r>
            <a:r>
              <a:rPr lang="en-US" dirty="0">
                <a:cs typeface="Times New Roman" panose="02020603050405020304" pitchFamily="18" charset="0"/>
              </a:rPr>
              <a:t>Dec</a:t>
            </a:r>
            <a:r>
              <a:rPr lang="en-US" sz="4400" dirty="0">
                <a:cs typeface="Times New Roman" panose="02020603050405020304" pitchFamily="18" charset="0"/>
              </a:rPr>
              <a:t> 2022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652464-2181-4144-804F-EB5F4A03E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120" y="1198880"/>
            <a:ext cx="10657840" cy="4978083"/>
          </a:xfrm>
        </p:spPr>
      </p:pic>
    </p:spTree>
    <p:extLst>
      <p:ext uri="{BB962C8B-B14F-4D97-AF65-F5344CB8AC3E}">
        <p14:creationId xmlns:p14="http://schemas.microsoft.com/office/powerpoint/2010/main" val="199448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82dc10d-9180-4c99-816e-70ee2557afd5}" enabled="0" method="" siteId="{482dc10d-9180-4c99-816e-70ee2557afd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144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Market Credit Working Group update to the Wholesale Market Subcommittee</vt:lpstr>
      <vt:lpstr>MCWG to be terminated </vt:lpstr>
      <vt:lpstr>Available Credit by Type Compared to Total Potential Exposure (TPE) Dec 2021- Dec 2022</vt:lpstr>
      <vt:lpstr>Discretionary Collateral Nov 2022 - Dec 2022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Sager, Brenden</cp:lastModifiedBy>
  <cp:revision>27</cp:revision>
  <dcterms:created xsi:type="dcterms:W3CDTF">2022-08-01T15:23:51Z</dcterms:created>
  <dcterms:modified xsi:type="dcterms:W3CDTF">2023-01-31T18:51:31Z</dcterms:modified>
</cp:coreProperties>
</file>