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45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2023 </a:t>
            </a:r>
            <a:r>
              <a:rPr lang="en-US" sz="2400" dirty="0"/>
              <a:t>RMS Working Group and Task Force Leadership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34000"/>
          </a:xfrm>
        </p:spPr>
        <p:txBody>
          <a:bodyPr/>
          <a:lstStyle/>
          <a:p>
            <a:endParaRPr lang="en-US" sz="800" b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800" b="1" dirty="0">
                <a:solidFill>
                  <a:schemeClr val="tx1"/>
                </a:solidFill>
              </a:rPr>
              <a:t>Texas Data Transport and MarkeTrak Systems Working Group (TDTMS)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800" b="1" dirty="0">
                <a:solidFill>
                  <a:schemeClr val="tx1"/>
                </a:solidFill>
              </a:rPr>
              <a:t>  	 	</a:t>
            </a:r>
            <a:r>
              <a:rPr lang="en-US" altLang="en-US" sz="1800" dirty="0">
                <a:solidFill>
                  <a:schemeClr val="tx1"/>
                </a:solidFill>
              </a:rPr>
              <a:t>Chair: 	       </a:t>
            </a:r>
            <a:r>
              <a:rPr lang="en-US" sz="1800" dirty="0">
                <a:solidFill>
                  <a:schemeClr val="tx1"/>
                </a:solidFill>
              </a:rPr>
              <a:t>Sheri Wiegand, Vistra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	Vice Chair:    </a:t>
            </a:r>
            <a:r>
              <a:rPr lang="en-US" sz="1800" dirty="0">
                <a:solidFill>
                  <a:schemeClr val="tx1"/>
                </a:solidFill>
              </a:rPr>
              <a:t>Monica Jones, CNP 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endParaRPr lang="en-US" sz="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sz="1800" b="1" dirty="0">
                <a:solidFill>
                  <a:schemeClr val="tx1"/>
                </a:solidFill>
              </a:rPr>
              <a:t>Texas Standard Electronic Transaction Working Group (Texas SET)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</a:rPr>
              <a:t>		</a:t>
            </a:r>
            <a:r>
              <a:rPr lang="en-US" altLang="en-US" sz="1800" dirty="0">
                <a:solidFill>
                  <a:schemeClr val="tx1"/>
                </a:solidFill>
              </a:rPr>
              <a:t>Chair: 	       Kyle Patrick, NRG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	Vice Chair:    Diana Rehfeldt, TNMP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800" dirty="0">
              <a:solidFill>
                <a:schemeClr val="tx1"/>
              </a:solidFill>
            </a:endParaRPr>
          </a:p>
          <a:p>
            <a:pPr marL="742950" marR="0" lvl="2" indent="-5143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Profiling Working Group (PWG)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2" indent="-5143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Chair: 	       Sam Pak, Oncor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2" indent="-5143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Vice Chair:  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Steven Pliler, Vistra</a:t>
            </a:r>
          </a:p>
          <a:p>
            <a:pPr marL="742950" marR="0" lvl="2" indent="-5143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en-US" sz="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Retail Market Training Task Force (RMTTF)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	Co-Chair:      </a:t>
            </a:r>
            <a:r>
              <a:rPr lang="en-US" sz="1800" dirty="0">
                <a:solidFill>
                  <a:schemeClr val="tx1"/>
                </a:solidFill>
              </a:rPr>
              <a:t>Tomas Fernandez, NRG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	Co-Chair:      Debbie McKeever, Oncor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</a:rPr>
              <a:t>		</a:t>
            </a:r>
            <a:r>
              <a:rPr lang="en-US" altLang="en-US" sz="1800" dirty="0">
                <a:solidFill>
                  <a:schemeClr val="tx1"/>
                </a:solidFill>
              </a:rPr>
              <a:t>Co-Chair:      Melinda Earnest, AEP 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sz="800" b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</a:rPr>
              <a:t>  </a:t>
            </a:r>
            <a:r>
              <a:rPr lang="en-US" sz="1800" b="1" dirty="0">
                <a:solidFill>
                  <a:schemeClr val="tx1"/>
                </a:solidFill>
              </a:rPr>
              <a:t>Lubbock Retail Integration Task Force (LRITF)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	Co-Chair:      </a:t>
            </a:r>
            <a:r>
              <a:rPr lang="en-US" sz="1800" dirty="0">
                <a:solidFill>
                  <a:schemeClr val="tx1"/>
                </a:solidFill>
              </a:rPr>
              <a:t>Sheri Wiegand, Vistra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	Co-Chair:      Chris Rowley, Oncor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</a:rPr>
              <a:t>		</a:t>
            </a:r>
            <a:r>
              <a:rPr lang="en-US" altLang="en-US" sz="1800" dirty="0">
                <a:solidFill>
                  <a:schemeClr val="tx1"/>
                </a:solidFill>
              </a:rPr>
              <a:t>Co-Chair:      Michael Winegeart, LP&amp;L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600" dirty="0">
              <a:solidFill>
                <a:schemeClr val="tx1"/>
              </a:solidFill>
              <a:highlight>
                <a:srgbClr val="C0C0C0"/>
              </a:highlight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</TotalTime>
  <Words>164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2023 RMS Working Group and Task Force Leadership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72</cp:revision>
  <cp:lastPrinted>2016-01-21T20:53:15Z</cp:lastPrinted>
  <dcterms:created xsi:type="dcterms:W3CDTF">2016-01-21T15:20:31Z</dcterms:created>
  <dcterms:modified xsi:type="dcterms:W3CDTF">2023-01-30T23:37:32Z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