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85" d="100"/>
          <a:sy n="85" d="100"/>
        </p:scale>
        <p:origin x="57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12/01/2022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OWG has not reached consensus to endorse the comments </a:t>
            </a:r>
            <a:endParaRPr lang="en-US" dirty="0" smtClean="0"/>
          </a:p>
          <a:p>
            <a:r>
              <a:rPr lang="en-US" dirty="0" smtClean="0"/>
              <a:t>Returning to ROS to determine next steps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PGRR103 </a:t>
            </a:r>
            <a:r>
              <a:rPr lang="en-US" dirty="0" smtClean="0"/>
              <a:t>- Establish </a:t>
            </a:r>
            <a:r>
              <a:rPr lang="en-US" dirty="0"/>
              <a:t>Time Limit for Generator Commissioning Following Approval to Synchronize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led the review of the comments and discussed the reason for the PGRR.</a:t>
            </a:r>
          </a:p>
          <a:p>
            <a:r>
              <a:rPr lang="en-US" dirty="0" smtClean="0"/>
              <a:t>Stakeholders are expected to submit additional comments for OWG to review</a:t>
            </a:r>
          </a:p>
          <a:p>
            <a:r>
              <a:rPr lang="en-US" dirty="0" smtClean="0"/>
              <a:t>Tabled pending new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80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PGRR103 - Establish Time Limit for Generator Commissioning Following Approval to Synchronize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343</cp:revision>
  <dcterms:created xsi:type="dcterms:W3CDTF">2017-05-03T20:12:06Z</dcterms:created>
  <dcterms:modified xsi:type="dcterms:W3CDTF">2023-01-24T20:57:06Z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