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6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6586" autoAdjust="0"/>
  </p:normalViewPr>
  <p:slideViewPr>
    <p:cSldViewPr snapToGrid="0">
      <p:cViewPr varScale="1">
        <p:scale>
          <a:sx n="85" d="100"/>
          <a:sy n="85" d="100"/>
        </p:scale>
        <p:origin x="576" y="5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362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002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245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236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181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185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432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1/24/2023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342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1/24/2023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477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1/24/2023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048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504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567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D0D46-40A3-4597-A497-A5F10193839D}" type="datetimeFigureOut">
              <a:rPr lang="en-US" smtClean="0"/>
              <a:t>1/24/2023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967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Operations Working Group	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94503" y="3611870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Chair- Rickey Floyd</a:t>
            </a:r>
          </a:p>
          <a:p>
            <a:r>
              <a:rPr lang="en-US" dirty="0"/>
              <a:t>Vice-Chair- Shawn McCreary</a:t>
            </a:r>
          </a:p>
          <a:p>
            <a:r>
              <a:rPr lang="en-US" dirty="0"/>
              <a:t>HITE List Sub-Chair – </a:t>
            </a:r>
            <a:r>
              <a:rPr lang="en-US" dirty="0" err="1"/>
              <a:t>Pushkar</a:t>
            </a:r>
            <a:r>
              <a:rPr lang="en-US" dirty="0"/>
              <a:t> </a:t>
            </a:r>
            <a:r>
              <a:rPr lang="en-US" dirty="0" err="1"/>
              <a:t>Chhajed</a:t>
            </a:r>
            <a:endParaRPr lang="en-US" dirty="0"/>
          </a:p>
          <a:p>
            <a:r>
              <a:rPr lang="en-US" dirty="0" smtClean="0"/>
              <a:t>12/01/2022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3565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2704"/>
            <a:ext cx="10515600" cy="1325563"/>
          </a:xfrm>
        </p:spPr>
        <p:txBody>
          <a:bodyPr/>
          <a:lstStyle/>
          <a:p>
            <a:r>
              <a:rPr lang="en-US" dirty="0" smtClean="0"/>
              <a:t>NOGRR215 – Limited Use of RAS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70252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 smtClean="0"/>
              <a:t>OWG has not reached consensus to endorse the comments </a:t>
            </a:r>
            <a:endParaRPr lang="en-US" dirty="0" smtClean="0"/>
          </a:p>
          <a:p>
            <a:r>
              <a:rPr lang="en-US" dirty="0" smtClean="0"/>
              <a:t>Returning to ROS to determine next steps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693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PGRR103 </a:t>
            </a:r>
            <a:r>
              <a:rPr lang="en-US" dirty="0" smtClean="0"/>
              <a:t>- Establish </a:t>
            </a:r>
            <a:r>
              <a:rPr lang="en-US" dirty="0"/>
              <a:t>Time Limit for Generator Commissioning Following Approval to Synchronize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ERCOT led the review of the comments and discussed the reason for the PGRR.</a:t>
            </a:r>
          </a:p>
          <a:p>
            <a:r>
              <a:rPr lang="en-US" dirty="0" smtClean="0"/>
              <a:t>Stakeholders are expected to submit additional comments for OWG to review</a:t>
            </a:r>
          </a:p>
          <a:p>
            <a:r>
              <a:rPr lang="en-US" dirty="0" smtClean="0"/>
              <a:t>Tabled pending new comments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47054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6343</TotalTime>
  <Words>80</Words>
  <Application>Microsoft Office PowerPoint</Application>
  <PresentationFormat>Widescreen</PresentationFormat>
  <Paragraphs>13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Operations Working Group </vt:lpstr>
      <vt:lpstr>NOGRR215 – Limited Use of RAS</vt:lpstr>
      <vt:lpstr>PGRR103 - Establish Time Limit for Generator Commissioning Following Approval to Synchronize</vt:lpstr>
    </vt:vector>
  </TitlesOfParts>
  <Company>Garland Power &amp; Light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Operations Working Group</dc:title>
  <dc:creator>Carter, Matt</dc:creator>
  <cp:lastModifiedBy>Floyd, Rickey</cp:lastModifiedBy>
  <cp:revision>343</cp:revision>
  <dcterms:created xsi:type="dcterms:W3CDTF">2017-05-03T20:12:06Z</dcterms:created>
  <dcterms:modified xsi:type="dcterms:W3CDTF">2023-01-24T20:57:06Z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722B413E-14ED-44AB-BA37-C0F7103B7B0E</vt:lpwstr>
  </property>
  <property fmtid="{D5CDD505-2E9C-101B-9397-08002B2CF9AE}" pid="3" name="ArticulatePath">
    <vt:lpwstr>Presentation1</vt:lpwstr>
  </property>
</Properties>
</file>