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9"/>
  </p:notesMasterIdLst>
  <p:sldIdLst>
    <p:sldId id="256" r:id="rId5"/>
    <p:sldId id="257" r:id="rId6"/>
    <p:sldId id="267" r:id="rId7"/>
    <p:sldId id="260" r:id="rId8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D13779-7771-467D-9A5A-EBF39FA32090}" v="11" dt="2023-01-27T19:20:25.1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0" autoAdjust="0"/>
    <p:restoredTop sz="57143" autoAdjust="0"/>
  </p:normalViewPr>
  <p:slideViewPr>
    <p:cSldViewPr snapToGrid="0">
      <p:cViewPr varScale="1">
        <p:scale>
          <a:sx n="64" d="100"/>
          <a:sy n="64" d="100"/>
        </p:scale>
        <p:origin x="11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70" d="100"/>
          <a:sy n="70" d="100"/>
        </p:scale>
        <p:origin x="4200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key, Eric" userId="29cc8d84-5a45-4cd1-9434-ff07b65a2be5" providerId="ADAL" clId="{7FD13779-7771-467D-9A5A-EBF39FA32090}"/>
    <pc:docChg chg="undo redo custSel addSld delSld modSld">
      <pc:chgData name="Blakey, Eric" userId="29cc8d84-5a45-4cd1-9434-ff07b65a2be5" providerId="ADAL" clId="{7FD13779-7771-467D-9A5A-EBF39FA32090}" dt="2023-01-27T22:32:49.806" v="612" actId="20577"/>
      <pc:docMkLst>
        <pc:docMk/>
      </pc:docMkLst>
      <pc:sldChg chg="modSp mod">
        <pc:chgData name="Blakey, Eric" userId="29cc8d84-5a45-4cd1-9434-ff07b65a2be5" providerId="ADAL" clId="{7FD13779-7771-467D-9A5A-EBF39FA32090}" dt="2023-01-27T17:37:35.828" v="26" actId="14100"/>
        <pc:sldMkLst>
          <pc:docMk/>
          <pc:sldMk cId="1872770395" sldId="256"/>
        </pc:sldMkLst>
        <pc:spChg chg="mod">
          <ac:chgData name="Blakey, Eric" userId="29cc8d84-5a45-4cd1-9434-ff07b65a2be5" providerId="ADAL" clId="{7FD13779-7771-467D-9A5A-EBF39FA32090}" dt="2023-01-27T17:37:20.096" v="10" actId="6549"/>
          <ac:spMkLst>
            <pc:docMk/>
            <pc:sldMk cId="1872770395" sldId="256"/>
            <ac:spMk id="2" creationId="{599E242A-A689-4DF5-95ED-B6BA05F2E2FF}"/>
          </ac:spMkLst>
        </pc:spChg>
        <pc:spChg chg="mod">
          <ac:chgData name="Blakey, Eric" userId="29cc8d84-5a45-4cd1-9434-ff07b65a2be5" providerId="ADAL" clId="{7FD13779-7771-467D-9A5A-EBF39FA32090}" dt="2023-01-27T17:37:35.828" v="26" actId="14100"/>
          <ac:spMkLst>
            <pc:docMk/>
            <pc:sldMk cId="1872770395" sldId="256"/>
            <ac:spMk id="3" creationId="{DAF09D7D-76C4-4ABA-9706-116A5D45E4BC}"/>
          </ac:spMkLst>
        </pc:spChg>
      </pc:sldChg>
      <pc:sldChg chg="addSp delSp modSp mod modNotesTx">
        <pc:chgData name="Blakey, Eric" userId="29cc8d84-5a45-4cd1-9434-ff07b65a2be5" providerId="ADAL" clId="{7FD13779-7771-467D-9A5A-EBF39FA32090}" dt="2023-01-27T19:03:53.660" v="549" actId="27636"/>
        <pc:sldMkLst>
          <pc:docMk/>
          <pc:sldMk cId="333387915" sldId="257"/>
        </pc:sldMkLst>
        <pc:spChg chg="mod">
          <ac:chgData name="Blakey, Eric" userId="29cc8d84-5a45-4cd1-9434-ff07b65a2be5" providerId="ADAL" clId="{7FD13779-7771-467D-9A5A-EBF39FA32090}" dt="2023-01-27T19:03:53.660" v="549" actId="27636"/>
          <ac:spMkLst>
            <pc:docMk/>
            <pc:sldMk cId="333387915" sldId="257"/>
            <ac:spMk id="2" creationId="{269A2537-D441-4886-9211-5B5476A0366D}"/>
          </ac:spMkLst>
        </pc:spChg>
        <pc:spChg chg="mod">
          <ac:chgData name="Blakey, Eric" userId="29cc8d84-5a45-4cd1-9434-ff07b65a2be5" providerId="ADAL" clId="{7FD13779-7771-467D-9A5A-EBF39FA32090}" dt="2023-01-27T19:02:15.255" v="537" actId="20577"/>
          <ac:spMkLst>
            <pc:docMk/>
            <pc:sldMk cId="333387915" sldId="257"/>
            <ac:spMk id="3" creationId="{F68F564F-A32A-47D1-911B-E1EE4EFCF616}"/>
          </ac:spMkLst>
        </pc:spChg>
        <pc:graphicFrameChg chg="add mod modGraphic">
          <ac:chgData name="Blakey, Eric" userId="29cc8d84-5a45-4cd1-9434-ff07b65a2be5" providerId="ADAL" clId="{7FD13779-7771-467D-9A5A-EBF39FA32090}" dt="2023-01-27T19:02:28.301" v="539" actId="1076"/>
          <ac:graphicFrameMkLst>
            <pc:docMk/>
            <pc:sldMk cId="333387915" sldId="257"/>
            <ac:graphicFrameMk id="4" creationId="{EC61EF54-1F27-1370-6199-D6B18BA6B697}"/>
          </ac:graphicFrameMkLst>
        </pc:graphicFrameChg>
        <pc:graphicFrameChg chg="add mod modGraphic">
          <ac:chgData name="Blakey, Eric" userId="29cc8d84-5a45-4cd1-9434-ff07b65a2be5" providerId="ADAL" clId="{7FD13779-7771-467D-9A5A-EBF39FA32090}" dt="2023-01-27T19:02:58.478" v="543" actId="14100"/>
          <ac:graphicFrameMkLst>
            <pc:docMk/>
            <pc:sldMk cId="333387915" sldId="257"/>
            <ac:graphicFrameMk id="7" creationId="{05705B0C-141F-1C89-4D36-8EF2EC695F77}"/>
          </ac:graphicFrameMkLst>
        </pc:graphicFrameChg>
        <pc:picChg chg="add del">
          <ac:chgData name="Blakey, Eric" userId="29cc8d84-5a45-4cd1-9434-ff07b65a2be5" providerId="ADAL" clId="{7FD13779-7771-467D-9A5A-EBF39FA32090}" dt="2023-01-27T17:40:54.834" v="237" actId="22"/>
          <ac:picMkLst>
            <pc:docMk/>
            <pc:sldMk cId="333387915" sldId="257"/>
            <ac:picMk id="6" creationId="{082F7CB0-6EAF-085F-FBFD-1F96E3963B67}"/>
          </ac:picMkLst>
        </pc:picChg>
      </pc:sldChg>
      <pc:sldChg chg="modSp add del mod">
        <pc:chgData name="Blakey, Eric" userId="29cc8d84-5a45-4cd1-9434-ff07b65a2be5" providerId="ADAL" clId="{7FD13779-7771-467D-9A5A-EBF39FA32090}" dt="2023-01-27T17:44:06.513" v="263" actId="6549"/>
        <pc:sldMkLst>
          <pc:docMk/>
          <pc:sldMk cId="170657244" sldId="260"/>
        </pc:sldMkLst>
        <pc:spChg chg="mod">
          <ac:chgData name="Blakey, Eric" userId="29cc8d84-5a45-4cd1-9434-ff07b65a2be5" providerId="ADAL" clId="{7FD13779-7771-467D-9A5A-EBF39FA32090}" dt="2023-01-27T17:44:06.513" v="263" actId="6549"/>
          <ac:spMkLst>
            <pc:docMk/>
            <pc:sldMk cId="170657244" sldId="260"/>
            <ac:spMk id="2" creationId="{38FB55DB-9E0B-4B82-A775-EF031F8A92EE}"/>
          </ac:spMkLst>
        </pc:spChg>
      </pc:sldChg>
      <pc:sldChg chg="add del">
        <pc:chgData name="Blakey, Eric" userId="29cc8d84-5a45-4cd1-9434-ff07b65a2be5" providerId="ADAL" clId="{7FD13779-7771-467D-9A5A-EBF39FA32090}" dt="2023-01-27T17:44:02.420" v="262" actId="47"/>
        <pc:sldMkLst>
          <pc:docMk/>
          <pc:sldMk cId="3065972262" sldId="262"/>
        </pc:sldMkLst>
      </pc:sldChg>
      <pc:sldChg chg="add del">
        <pc:chgData name="Blakey, Eric" userId="29cc8d84-5a45-4cd1-9434-ff07b65a2be5" providerId="ADAL" clId="{7FD13779-7771-467D-9A5A-EBF39FA32090}" dt="2023-01-27T17:44:02.420" v="262" actId="47"/>
        <pc:sldMkLst>
          <pc:docMk/>
          <pc:sldMk cId="964125275" sldId="265"/>
        </pc:sldMkLst>
      </pc:sldChg>
      <pc:sldChg chg="new del">
        <pc:chgData name="Blakey, Eric" userId="29cc8d84-5a45-4cd1-9434-ff07b65a2be5" providerId="ADAL" clId="{7FD13779-7771-467D-9A5A-EBF39FA32090}" dt="2023-01-27T17:44:16.712" v="265" actId="47"/>
        <pc:sldMkLst>
          <pc:docMk/>
          <pc:sldMk cId="367126940" sldId="266"/>
        </pc:sldMkLst>
      </pc:sldChg>
      <pc:sldChg chg="delSp modSp add mod modNotesTx">
        <pc:chgData name="Blakey, Eric" userId="29cc8d84-5a45-4cd1-9434-ff07b65a2be5" providerId="ADAL" clId="{7FD13779-7771-467D-9A5A-EBF39FA32090}" dt="2023-01-27T22:32:49.806" v="612" actId="20577"/>
        <pc:sldMkLst>
          <pc:docMk/>
          <pc:sldMk cId="398298921" sldId="267"/>
        </pc:sldMkLst>
        <pc:spChg chg="mod">
          <ac:chgData name="Blakey, Eric" userId="29cc8d84-5a45-4cd1-9434-ff07b65a2be5" providerId="ADAL" clId="{7FD13779-7771-467D-9A5A-EBF39FA32090}" dt="2023-01-27T19:04:13.438" v="559" actId="20577"/>
          <ac:spMkLst>
            <pc:docMk/>
            <pc:sldMk cId="398298921" sldId="267"/>
            <ac:spMk id="2" creationId="{269A2537-D441-4886-9211-5B5476A0366D}"/>
          </ac:spMkLst>
        </pc:spChg>
        <pc:spChg chg="mod">
          <ac:chgData name="Blakey, Eric" userId="29cc8d84-5a45-4cd1-9434-ff07b65a2be5" providerId="ADAL" clId="{7FD13779-7771-467D-9A5A-EBF39FA32090}" dt="2023-01-27T22:32:49.806" v="612" actId="20577"/>
          <ac:spMkLst>
            <pc:docMk/>
            <pc:sldMk cId="398298921" sldId="267"/>
            <ac:spMk id="3" creationId="{F68F564F-A32A-47D1-911B-E1EE4EFCF616}"/>
          </ac:spMkLst>
        </pc:spChg>
        <pc:graphicFrameChg chg="del">
          <ac:chgData name="Blakey, Eric" userId="29cc8d84-5a45-4cd1-9434-ff07b65a2be5" providerId="ADAL" clId="{7FD13779-7771-467D-9A5A-EBF39FA32090}" dt="2023-01-27T17:44:28.649" v="267" actId="478"/>
          <ac:graphicFrameMkLst>
            <pc:docMk/>
            <pc:sldMk cId="398298921" sldId="267"/>
            <ac:graphicFrameMk id="4" creationId="{EC61EF54-1F27-1370-6199-D6B18BA6B69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58642C1-E434-4516-AF1B-D01F509F0640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3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98AC153-6618-4A23-95D4-54729088A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2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93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4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TAC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6498" y="4619624"/>
            <a:ext cx="6011206" cy="1144588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WMS Meeting – February 1, 2023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TAC Meeting – January 24,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2023 TAC Leadership Elected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endParaRPr lang="en-US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2023 Subcommittee Leadership Confirmed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600" dirty="0"/>
          </a:p>
          <a:p>
            <a:pPr marL="0" indent="0">
              <a:buNone/>
            </a:pPr>
            <a:endParaRPr lang="en-US" sz="2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C61EF54-1F27-1370-6199-D6B18BA6B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455332"/>
              </p:ext>
            </p:extLst>
          </p:nvPr>
        </p:nvGraphicFramePr>
        <p:xfrm>
          <a:off x="1192550" y="4073715"/>
          <a:ext cx="9495436" cy="2098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7718">
                  <a:extLst>
                    <a:ext uri="{9D8B030D-6E8A-4147-A177-3AD203B41FA5}">
                      <a16:colId xmlns:a16="http://schemas.microsoft.com/office/drawing/2014/main" val="938261692"/>
                    </a:ext>
                  </a:extLst>
                </a:gridCol>
                <a:gridCol w="4747718">
                  <a:extLst>
                    <a:ext uri="{9D8B030D-6E8A-4147-A177-3AD203B41FA5}">
                      <a16:colId xmlns:a16="http://schemas.microsoft.com/office/drawing/2014/main" val="1673456936"/>
                    </a:ext>
                  </a:extLst>
                </a:gridCol>
              </a:tblGrid>
              <a:tr h="2098485">
                <a:tc>
                  <a:txBody>
                    <a:bodyPr/>
                    <a:lstStyle/>
                    <a:p>
                      <a:r>
                        <a:rPr lang="en-US" sz="1800" dirty="0"/>
                        <a:t>Protocol Revision Subcommittee (PRS)</a:t>
                      </a:r>
                    </a:p>
                    <a:p>
                      <a:r>
                        <a:rPr lang="en-US" sz="1800" b="0" dirty="0"/>
                        <a:t>Chair: Martha Henson, Oncor Electric Delivery</a:t>
                      </a:r>
                    </a:p>
                    <a:p>
                      <a:r>
                        <a:rPr lang="en-US" sz="1800" b="0" dirty="0"/>
                        <a:t>Vice Chair: Diana Coleman, CPS Energy</a:t>
                      </a:r>
                    </a:p>
                    <a:p>
                      <a:r>
                        <a:rPr lang="en-US" sz="1800" dirty="0"/>
                        <a:t> </a:t>
                      </a:r>
                    </a:p>
                    <a:p>
                      <a:r>
                        <a:rPr lang="en-US" sz="1800" dirty="0"/>
                        <a:t>Retail Market Subcommittee (RMS)</a:t>
                      </a:r>
                    </a:p>
                    <a:p>
                      <a:r>
                        <a:rPr lang="en-US" sz="1800" b="0" dirty="0"/>
                        <a:t>Chair: Debbie McKeever, Oncor Electric Delivery</a:t>
                      </a:r>
                    </a:p>
                    <a:p>
                      <a:r>
                        <a:rPr lang="en-US" sz="1800" b="0" dirty="0"/>
                        <a:t>Vice Chair: John Schatz, Luminant 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Reliability and Operations Subcommittee (ROS)</a:t>
                      </a:r>
                    </a:p>
                    <a:p>
                      <a:r>
                        <a:rPr lang="en-US" sz="1800" b="0" dirty="0"/>
                        <a:t>Chair: Chase Smith, Southern Power Co.</a:t>
                      </a:r>
                    </a:p>
                    <a:p>
                      <a:r>
                        <a:rPr lang="en-US" sz="1800" b="0" dirty="0"/>
                        <a:t>Vice Chair: Katie Rich, GSEC</a:t>
                      </a:r>
                    </a:p>
                    <a:p>
                      <a:r>
                        <a:rPr lang="en-US" sz="1800" dirty="0"/>
                        <a:t> </a:t>
                      </a:r>
                    </a:p>
                    <a:p>
                      <a:r>
                        <a:rPr lang="en-US" sz="1800" dirty="0"/>
                        <a:t>Wholesale Market Subcommittee (WMS)</a:t>
                      </a:r>
                    </a:p>
                    <a:p>
                      <a:r>
                        <a:rPr lang="en-US" sz="1800" b="0" dirty="0"/>
                        <a:t>Chair: Eric Blakey, PEC</a:t>
                      </a:r>
                    </a:p>
                    <a:p>
                      <a:r>
                        <a:rPr lang="en-US" sz="1800" b="0" dirty="0"/>
                        <a:t>Vice Chair: Jim Lee, CenterPoint Energy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704439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5705B0C-141F-1C89-4D36-8EF2EC695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25523"/>
              </p:ext>
            </p:extLst>
          </p:nvPr>
        </p:nvGraphicFramePr>
        <p:xfrm>
          <a:off x="1192550" y="2298103"/>
          <a:ext cx="4743555" cy="972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3555">
                  <a:extLst>
                    <a:ext uri="{9D8B030D-6E8A-4147-A177-3AD203B41FA5}">
                      <a16:colId xmlns:a16="http://schemas.microsoft.com/office/drawing/2014/main" val="2813147674"/>
                    </a:ext>
                  </a:extLst>
                </a:gridCol>
              </a:tblGrid>
              <a:tr h="972363">
                <a:tc>
                  <a:txBody>
                    <a:bodyPr/>
                    <a:lstStyle/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sz="1800" dirty="0"/>
                        <a:t>Technical Advisory Committee (TAC) </a:t>
                      </a:r>
                    </a:p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sz="1800" b="0" dirty="0"/>
                        <a:t>Chair: Clif Lange, STEC</a:t>
                      </a:r>
                    </a:p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en-US" sz="1800" b="0" dirty="0"/>
                        <a:t>Vice Chair: Caitlin Smith, Jupiter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750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TAC Meeting – January 24, 2023 (</a:t>
            </a:r>
            <a:r>
              <a:rPr lang="en-US" dirty="0" err="1"/>
              <a:t>cont</a:t>
            </a:r>
            <a:r>
              <a:rPr lang="en-US" dirty="0"/>
              <a:t>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Approved 5 NPRRs, one PGRR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ERCOT Update on Real Time </a:t>
            </a:r>
            <a:r>
              <a:rPr lang="en-US" sz="2800" dirty="0" err="1"/>
              <a:t>Cooptimization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Annual Report on Reliability Unit Commitment (RUC)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Firm Fuel Supply Service (FFSS) Post Deployment Report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Winter Storm Elliott Initial Report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Update on Market Participant Group for Credit Issues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8298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u="sng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9730CC-A266-4BA8-9C1E-8492A0A26614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60b3afc9-a72a-4286-a1f6-3c61aad5d6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12651</TotalTime>
  <Words>191</Words>
  <Application>Microsoft Office PowerPoint</Application>
  <PresentationFormat>Widescreen</PresentationFormat>
  <Paragraphs>35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Cambria</vt:lpstr>
      <vt:lpstr>Wingdings</vt:lpstr>
      <vt:lpstr>Retrospect</vt:lpstr>
      <vt:lpstr>TAC Update</vt:lpstr>
      <vt:lpstr>TAC Meeting – January 24, 2023</vt:lpstr>
      <vt:lpstr>TAC Meeting – January 24, 2023 (cont)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Eric Blakey</cp:lastModifiedBy>
  <cp:revision>178</cp:revision>
  <cp:lastPrinted>2023-01-18T21:52:04Z</cp:lastPrinted>
  <dcterms:created xsi:type="dcterms:W3CDTF">2021-01-14T19:13:08Z</dcterms:created>
  <dcterms:modified xsi:type="dcterms:W3CDTF">2023-01-27T22:32:56Z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