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67" r:id="rId3"/>
    <p:sldId id="268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13450-4CF3-4745-9550-7541FFD94A2B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2BAD7-6ACB-44F4-B36D-40EA5E0A97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45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20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930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778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58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72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29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69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51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6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9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73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20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Planning Working Group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3536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To</a:t>
            </a:r>
          </a:p>
          <a:p>
            <a:r>
              <a:rPr lang="en-US" dirty="0"/>
              <a:t>Reliability and Operations Subcommittee</a:t>
            </a:r>
          </a:p>
          <a:p>
            <a:r>
              <a:rPr lang="en-US" dirty="0"/>
              <a:t>Charles DeWitt, PLWG Chair</a:t>
            </a:r>
          </a:p>
          <a:p>
            <a:r>
              <a:rPr lang="en-US" dirty="0"/>
              <a:t>Shirley Mathew, PLWG Vice-Chair</a:t>
            </a:r>
          </a:p>
          <a:p>
            <a:br>
              <a:rPr lang="en-US" dirty="0"/>
            </a:br>
            <a:r>
              <a:rPr lang="en-US" dirty="0"/>
              <a:t>February 02, 2022</a:t>
            </a:r>
          </a:p>
        </p:txBody>
      </p:sp>
    </p:spTree>
    <p:extLst>
      <p:ext uri="{BB962C8B-B14F-4D97-AF65-F5344CB8AC3E}">
        <p14:creationId xmlns:p14="http://schemas.microsoft.com/office/powerpoint/2010/main" val="1319244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053" y="142290"/>
            <a:ext cx="10515600" cy="1325563"/>
          </a:xfrm>
        </p:spPr>
        <p:txBody>
          <a:bodyPr/>
          <a:lstStyle/>
          <a:p>
            <a:r>
              <a:rPr lang="en-US" sz="5400" dirty="0"/>
              <a:t>PLWG Activity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618" y="1467853"/>
            <a:ext cx="10284903" cy="4709110"/>
          </a:xfrm>
        </p:spPr>
        <p:txBody>
          <a:bodyPr>
            <a:normAutofit/>
          </a:bodyPr>
          <a:lstStyle/>
          <a:p>
            <a:r>
              <a:rPr lang="en-US" sz="3600" dirty="0"/>
              <a:t>NPRR 1070 - Planning Criteria for GTC Exit Solutions </a:t>
            </a:r>
          </a:p>
          <a:p>
            <a:pPr lvl="1"/>
            <a:r>
              <a:rPr lang="en-US" sz="3200" dirty="0"/>
              <a:t>ERCOT working on an RFP for a consultant to prepare a recommendation for economic project evaluation.</a:t>
            </a:r>
          </a:p>
          <a:p>
            <a:pPr lvl="1"/>
            <a:r>
              <a:rPr lang="en-US" sz="3200" dirty="0"/>
              <a:t>Timeline for ERCOT proposal is tied to the RFP.</a:t>
            </a:r>
          </a:p>
          <a:p>
            <a:r>
              <a:rPr lang="en-US" sz="3600" dirty="0"/>
              <a:t>PGRR 103 - Establish Time limit for Generator Commissioning Following Approval to Synchronize</a:t>
            </a:r>
          </a:p>
          <a:p>
            <a:pPr lvl="1"/>
            <a:r>
              <a:rPr lang="en-US" sz="3200" dirty="0"/>
              <a:t>Suggested to remain tabled at PLWG.</a:t>
            </a:r>
          </a:p>
          <a:p>
            <a:pPr lvl="1"/>
            <a:r>
              <a:rPr lang="en-US" sz="3200" dirty="0"/>
              <a:t>Additional information requested from ERCOT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02/02/2023</a:t>
            </a:r>
          </a:p>
        </p:txBody>
      </p:sp>
    </p:spTree>
    <p:extLst>
      <p:ext uri="{BB962C8B-B14F-4D97-AF65-F5344CB8AC3E}">
        <p14:creationId xmlns:p14="http://schemas.microsoft.com/office/powerpoint/2010/main" val="1948779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PLWG Activity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618" y="1076447"/>
            <a:ext cx="10284903" cy="5100516"/>
          </a:xfrm>
        </p:spPr>
        <p:txBody>
          <a:bodyPr>
            <a:normAutofit/>
          </a:bodyPr>
          <a:lstStyle/>
          <a:p>
            <a:r>
              <a:rPr lang="en-US" dirty="0"/>
              <a:t>Impact on Planning Guides and Protocols of proposed revisions FAC-001 and FAC-002 changing term “material modifications” to “qualified changes” </a:t>
            </a:r>
          </a:p>
          <a:p>
            <a:pPr lvl="1"/>
            <a:r>
              <a:rPr lang="en-US" dirty="0"/>
              <a:t>NERC Requirement driving the need to define “qualified change” becomes effective January 2023.</a:t>
            </a:r>
          </a:p>
          <a:p>
            <a:pPr lvl="1"/>
            <a:r>
              <a:rPr lang="en-US" dirty="0"/>
              <a:t>ERCOT planning to bring forward concepts in February.</a:t>
            </a:r>
          </a:p>
          <a:p>
            <a:r>
              <a:rPr lang="en-US" dirty="0"/>
              <a:t>PLWG Leadership Nominations forwarded to ROS</a:t>
            </a:r>
          </a:p>
          <a:p>
            <a:r>
              <a:rPr lang="en-US" dirty="0"/>
              <a:t>No Updates for:</a:t>
            </a:r>
          </a:p>
          <a:p>
            <a:pPr lvl="1"/>
            <a:r>
              <a:rPr lang="en-US" dirty="0"/>
              <a:t>KTC-15-6 RMR and MRA Services Analysis for Batteries</a:t>
            </a:r>
          </a:p>
          <a:p>
            <a:pPr lvl="1"/>
            <a:r>
              <a:rPr lang="en-US" dirty="0">
                <a:solidFill>
                  <a:srgbClr val="2D3338"/>
                </a:solidFill>
                <a:latin typeface="Roboto" panose="02000000000000000000" pitchFamily="2" charset="0"/>
              </a:rPr>
              <a:t>DC Ties – identify planning criteria changes that may be needed to realize potential reliability benefits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02/02/2023</a:t>
            </a:r>
          </a:p>
        </p:txBody>
      </p:sp>
    </p:spTree>
    <p:extLst>
      <p:ext uri="{BB962C8B-B14F-4D97-AF65-F5344CB8AC3E}">
        <p14:creationId xmlns:p14="http://schemas.microsoft.com/office/powerpoint/2010/main" val="1410110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570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1369</TotalTime>
  <Words>177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Roboto</vt:lpstr>
      <vt:lpstr>Office Theme</vt:lpstr>
      <vt:lpstr>Planning Working Group Update</vt:lpstr>
      <vt:lpstr>PLWG Activity Update</vt:lpstr>
      <vt:lpstr>PLWG Activity Update</vt:lpstr>
      <vt:lpstr>Questions?</vt:lpstr>
    </vt:vector>
  </TitlesOfParts>
  <Company>Pedernales Electric Cooperative,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Working Group Update</dc:title>
  <dc:creator>Dewitt, Charles</dc:creator>
  <cp:lastModifiedBy>Dewitt, Charles</cp:lastModifiedBy>
  <cp:revision>123</cp:revision>
  <dcterms:created xsi:type="dcterms:W3CDTF">2021-03-22T15:18:30Z</dcterms:created>
  <dcterms:modified xsi:type="dcterms:W3CDTF">2023-01-26T20:59:16Z</dcterms:modified>
</cp:coreProperties>
</file>