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269" r:id="rId7"/>
    <p:sldId id="272" r:id="rId8"/>
    <p:sldId id="271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077" autoAdjust="0"/>
  </p:normalViewPr>
  <p:slideViewPr>
    <p:cSldViewPr showGuides="1">
      <p:cViewPr varScale="1">
        <p:scale>
          <a:sx n="92" d="100"/>
          <a:sy n="92" d="100"/>
        </p:scale>
        <p:origin x="1848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 vs. NOIE breakdown: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Competitive: 1,123 MW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NOIE: 849 MW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NOIE data is submitted through surveys. Competitive</a:t>
            </a:r>
            <a:r>
              <a:rPr lang="en-US" baseline="0" dirty="0"/>
              <a:t> TDSP data is submitted through load profile codes.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2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- Wind capacity drop due to unit retirements and data correction.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8630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839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646034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Unregistered Distributed Generation Report:</a:t>
            </a:r>
          </a:p>
          <a:p>
            <a:r>
              <a:rPr lang="en-US" sz="2800" b="1" dirty="0"/>
              <a:t>2022 Q4 Update</a:t>
            </a:r>
          </a:p>
          <a:p>
            <a:endParaRPr lang="en-US" dirty="0"/>
          </a:p>
          <a:p>
            <a:r>
              <a:rPr lang="en-US"/>
              <a:t>Fred Khodabakhsh</a:t>
            </a:r>
            <a:endParaRPr lang="en-US" dirty="0"/>
          </a:p>
          <a:p>
            <a:r>
              <a:rPr lang="en-US" dirty="0"/>
              <a:t>Resource Adequacy</a:t>
            </a:r>
          </a:p>
          <a:p>
            <a:endParaRPr lang="en-US" dirty="0"/>
          </a:p>
          <a:p>
            <a:r>
              <a:rPr lang="en-US" dirty="0"/>
              <a:t>2/1/2023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2022 Q4 Unregistered Distributed Generation Report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A4E713-3759-4B31-A02E-260E98A40C5E}"/>
              </a:ext>
            </a:extLst>
          </p:cNvPr>
          <p:cNvSpPr txBox="1"/>
          <p:nvPr/>
        </p:nvSpPr>
        <p:spPr>
          <a:xfrm>
            <a:off x="4191000" y="6138722"/>
            <a:ext cx="479861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Totals may not match the sum of their columns/rows due to rounding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0710FFE-A879-4B62-9FE0-B915A4FC65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203" y="1680210"/>
            <a:ext cx="8814771" cy="380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270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2022 </a:t>
            </a:r>
            <a:r>
              <a:rPr lang="en-US" dirty="0"/>
              <a:t>Q3 → Q4 </a:t>
            </a:r>
            <a:r>
              <a:rPr lang="en-US" b="1" dirty="0">
                <a:solidFill>
                  <a:schemeClr val="accent1"/>
                </a:solidFill>
              </a:rPr>
              <a:t>Change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C8E057-9AE6-4BFE-8714-688BAD7414DD}"/>
              </a:ext>
            </a:extLst>
          </p:cNvPr>
          <p:cNvSpPr txBox="1"/>
          <p:nvPr/>
        </p:nvSpPr>
        <p:spPr>
          <a:xfrm>
            <a:off x="4114800" y="6130261"/>
            <a:ext cx="48768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Totals may not match the sum of their columns/rows due to rounding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5792E3-AEE8-4FE6-B75D-6432D4EC4F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680210"/>
            <a:ext cx="8839200" cy="380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975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124A7B4-97AD-47C9-97A6-A2DB571491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762000"/>
            <a:ext cx="6886575" cy="500841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Unregistered DG Growth: 2016-Q2* to 2022-Q4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914400" y="5867400"/>
            <a:ext cx="7391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* 2016-Q2 was the first report published after implementation of report changes per NPRR794/COPMGR044</a:t>
            </a:r>
          </a:p>
          <a:p>
            <a:r>
              <a:rPr lang="en-US" sz="1100" b="1" dirty="0"/>
              <a:t>** 2019-Q3 was the first report published after implementation of report changes per NPRR891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52800" y="3246070"/>
            <a:ext cx="1371600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/>
              <a:t>Large increase due to reporting requirement  change** </a:t>
            </a:r>
          </a:p>
        </p:txBody>
      </p:sp>
    </p:spTree>
    <p:extLst>
      <p:ext uri="{BB962C8B-B14F-4D97-AF65-F5344CB8AC3E}">
        <p14:creationId xmlns:p14="http://schemas.microsoft.com/office/powerpoint/2010/main" val="417861247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2435</TotalTime>
  <Words>147</Words>
  <Application>Microsoft Office PowerPoint</Application>
  <PresentationFormat>On-screen Show (4:3)</PresentationFormat>
  <Paragraphs>27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PowerPoint Presentation</vt:lpstr>
      <vt:lpstr>2022 Q4 Unregistered Distributed Generation Report</vt:lpstr>
      <vt:lpstr>2022 Q3 → Q4 Change </vt:lpstr>
      <vt:lpstr>Unregistered DG Growth: 2016-Q2* to 2022-Q4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Connor</dc:creator>
  <cp:lastModifiedBy>Clifton, Suzy</cp:lastModifiedBy>
  <cp:revision>151</cp:revision>
  <cp:lastPrinted>2016-01-21T20:53:15Z</cp:lastPrinted>
  <dcterms:created xsi:type="dcterms:W3CDTF">2016-01-21T15:20:31Z</dcterms:created>
  <dcterms:modified xsi:type="dcterms:W3CDTF">2023-01-25T19:19:51Z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