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5"/>
  </p:notesMasterIdLst>
  <p:handoutMasterIdLst>
    <p:handoutMasterId r:id="rId16"/>
  </p:handoutMasterIdLst>
  <p:sldIdLst>
    <p:sldId id="260" r:id="rId6"/>
    <p:sldId id="378" r:id="rId7"/>
    <p:sldId id="385" r:id="rId8"/>
    <p:sldId id="384" r:id="rId9"/>
    <p:sldId id="379" r:id="rId10"/>
    <p:sldId id="386" r:id="rId11"/>
    <p:sldId id="387" r:id="rId12"/>
    <p:sldId id="381" r:id="rId13"/>
    <p:sldId id="382"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5B2E48F-FF42-0370-0F43-70643E8E4E1E}" name="Dwyer, Davida" initials="DD" userId="S::Davida.Dwyer@ercot.com::79b08b87-7cab-486c-83ce-9fe1deb6aa2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ill Blevins" initials="BDB" lastIdx="1" clrIdx="0">
    <p:extLst>
      <p:ext uri="{19B8F6BF-5375-455C-9EA6-DF929625EA0E}">
        <p15:presenceInfo xmlns:p15="http://schemas.microsoft.com/office/powerpoint/2012/main" userId="Bill Blevins" providerId="None"/>
      </p:ext>
    </p:extLst>
  </p:cmAuthor>
  <p:cmAuthor id="2" name="Pamela Shaw" initials="PS" lastIdx="3" clrIdx="1">
    <p:extLst>
      <p:ext uri="{19B8F6BF-5375-455C-9EA6-DF929625EA0E}">
        <p15:presenceInfo xmlns:p15="http://schemas.microsoft.com/office/powerpoint/2012/main" userId="Pamela Shaw"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DD474A-ECA8-4126-B920-17E0BF8F5890}" v="6" dt="2023-01-18T19:17:57.37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gio, Dave" userId="ac169136-3d92-4093-a1ee-cd2fa0ab6301" providerId="ADAL" clId="{7ADD474A-ECA8-4126-B920-17E0BF8F5890}"/>
    <pc:docChg chg="modSld">
      <pc:chgData name="Maggio, Dave" userId="ac169136-3d92-4093-a1ee-cd2fa0ab6301" providerId="ADAL" clId="{7ADD474A-ECA8-4126-B920-17E0BF8F5890}" dt="2023-01-18T19:17:57.374" v="5"/>
      <pc:docMkLst>
        <pc:docMk/>
      </pc:docMkLst>
      <pc:sldChg chg="modSp mod delCm">
        <pc:chgData name="Maggio, Dave" userId="ac169136-3d92-4093-a1ee-cd2fa0ab6301" providerId="ADAL" clId="{7ADD474A-ECA8-4126-B920-17E0BF8F5890}" dt="2023-01-18T19:17:05.417" v="4"/>
        <pc:sldMkLst>
          <pc:docMk/>
          <pc:sldMk cId="1003504958" sldId="379"/>
        </pc:sldMkLst>
        <pc:spChg chg="mod">
          <ac:chgData name="Maggio, Dave" userId="ac169136-3d92-4093-a1ee-cd2fa0ab6301" providerId="ADAL" clId="{7ADD474A-ECA8-4126-B920-17E0BF8F5890}" dt="2023-01-18T19:16:50.827" v="3" actId="20577"/>
          <ac:spMkLst>
            <pc:docMk/>
            <pc:sldMk cId="1003504958" sldId="379"/>
            <ac:spMk id="5" creationId="{DF8C2FFA-5154-4F23-AB20-03E821C8DD4D}"/>
          </ac:spMkLst>
        </pc:spChg>
      </pc:sldChg>
      <pc:sldChg chg="delCm">
        <pc:chgData name="Maggio, Dave" userId="ac169136-3d92-4093-a1ee-cd2fa0ab6301" providerId="ADAL" clId="{7ADD474A-ECA8-4126-B920-17E0BF8F5890}" dt="2023-01-18T19:17:57.374" v="5"/>
        <pc:sldMkLst>
          <pc:docMk/>
          <pc:sldMk cId="2457497875" sldId="381"/>
        </pc:sldMkLst>
      </pc:sldChg>
      <pc:sldChg chg="delCm">
        <pc:chgData name="Maggio, Dave" userId="ac169136-3d92-4093-a1ee-cd2fa0ab6301" providerId="ADAL" clId="{7ADD474A-ECA8-4126-B920-17E0BF8F5890}" dt="2023-01-18T19:16:17.880" v="2"/>
        <pc:sldMkLst>
          <pc:docMk/>
          <pc:sldMk cId="2034718458" sldId="384"/>
        </pc:sldMkLst>
      </pc:sldChg>
      <pc:sldChg chg="delCm">
        <pc:chgData name="Maggio, Dave" userId="ac169136-3d92-4093-a1ee-cd2fa0ab6301" providerId="ADAL" clId="{7ADD474A-ECA8-4126-B920-17E0BF8F5890}" dt="2023-01-18T19:15:33.542" v="1"/>
        <pc:sldMkLst>
          <pc:docMk/>
          <pc:sldMk cId="1940499638" sldId="385"/>
        </pc:sldMkLst>
      </pc:sldChg>
    </pc:docChg>
  </pc:docChgLst>
  <pc:docChgLst>
    <pc:chgData name="Dwyer, Davida" userId="79b08b87-7cab-486c-83ce-9fe1deb6aa28" providerId="ADAL" clId="{4D06DBD5-C089-40FD-85A9-8A406FCAE844}"/>
    <pc:docChg chg="undo custSel modSld">
      <pc:chgData name="Dwyer, Davida" userId="79b08b87-7cab-486c-83ce-9fe1deb6aa28" providerId="ADAL" clId="{4D06DBD5-C089-40FD-85A9-8A406FCAE844}" dt="2023-01-18T14:33:57.064" v="107" actId="14100"/>
      <pc:docMkLst>
        <pc:docMk/>
      </pc:docMkLst>
      <pc:sldChg chg="modSp mod addCm">
        <pc:chgData name="Dwyer, Davida" userId="79b08b87-7cab-486c-83ce-9fe1deb6aa28" providerId="ADAL" clId="{4D06DBD5-C089-40FD-85A9-8A406FCAE844}" dt="2023-01-18T14:30:16.741" v="47"/>
        <pc:sldMkLst>
          <pc:docMk/>
          <pc:sldMk cId="1003504958" sldId="379"/>
        </pc:sldMkLst>
        <pc:graphicFrameChg chg="modGraphic">
          <ac:chgData name="Dwyer, Davida" userId="79b08b87-7cab-486c-83ce-9fe1deb6aa28" providerId="ADAL" clId="{4D06DBD5-C089-40FD-85A9-8A406FCAE844}" dt="2023-01-18T14:29:42.862" v="46" actId="20577"/>
          <ac:graphicFrameMkLst>
            <pc:docMk/>
            <pc:sldMk cId="1003504958" sldId="379"/>
            <ac:graphicFrameMk id="3" creationId="{D572D70E-A2EF-4290-B680-D4CE5CBCC2AD}"/>
          </ac:graphicFrameMkLst>
        </pc:graphicFrameChg>
      </pc:sldChg>
      <pc:sldChg chg="modSp mod addCm modCm">
        <pc:chgData name="Dwyer, Davida" userId="79b08b87-7cab-486c-83ce-9fe1deb6aa28" providerId="ADAL" clId="{4D06DBD5-C089-40FD-85A9-8A406FCAE844}" dt="2023-01-18T14:33:07.611" v="105"/>
        <pc:sldMkLst>
          <pc:docMk/>
          <pc:sldMk cId="2457497875" sldId="381"/>
        </pc:sldMkLst>
        <pc:spChg chg="mod">
          <ac:chgData name="Dwyer, Davida" userId="79b08b87-7cab-486c-83ce-9fe1deb6aa28" providerId="ADAL" clId="{4D06DBD5-C089-40FD-85A9-8A406FCAE844}" dt="2023-01-18T14:32:20.624" v="103" actId="20577"/>
          <ac:spMkLst>
            <pc:docMk/>
            <pc:sldMk cId="2457497875" sldId="381"/>
            <ac:spMk id="3" creationId="{2E3117F9-78DB-4D16-B21B-11E09CCDA6E0}"/>
          </ac:spMkLst>
        </pc:spChg>
      </pc:sldChg>
      <pc:sldChg chg="modSp mod">
        <pc:chgData name="Dwyer, Davida" userId="79b08b87-7cab-486c-83ce-9fe1deb6aa28" providerId="ADAL" clId="{4D06DBD5-C089-40FD-85A9-8A406FCAE844}" dt="2023-01-18T14:33:57.064" v="107" actId="14100"/>
        <pc:sldMkLst>
          <pc:docMk/>
          <pc:sldMk cId="799436912" sldId="382"/>
        </pc:sldMkLst>
        <pc:spChg chg="mod">
          <ac:chgData name="Dwyer, Davida" userId="79b08b87-7cab-486c-83ce-9fe1deb6aa28" providerId="ADAL" clId="{4D06DBD5-C089-40FD-85A9-8A406FCAE844}" dt="2023-01-18T14:33:57.064" v="107" actId="14100"/>
          <ac:spMkLst>
            <pc:docMk/>
            <pc:sldMk cId="799436912" sldId="382"/>
            <ac:spMk id="3" creationId="{2E3117F9-78DB-4D16-B21B-11E09CCDA6E0}"/>
          </ac:spMkLst>
        </pc:spChg>
      </pc:sldChg>
      <pc:sldChg chg="modSp mod addCm">
        <pc:chgData name="Dwyer, Davida" userId="79b08b87-7cab-486c-83ce-9fe1deb6aa28" providerId="ADAL" clId="{4D06DBD5-C089-40FD-85A9-8A406FCAE844}" dt="2023-01-18T14:23:04.586" v="39"/>
        <pc:sldMkLst>
          <pc:docMk/>
          <pc:sldMk cId="2034718458" sldId="384"/>
        </pc:sldMkLst>
        <pc:spChg chg="mod">
          <ac:chgData name="Dwyer, Davida" userId="79b08b87-7cab-486c-83ce-9fe1deb6aa28" providerId="ADAL" clId="{4D06DBD5-C089-40FD-85A9-8A406FCAE844}" dt="2023-01-18T14:20:21.541" v="38" actId="20577"/>
          <ac:spMkLst>
            <pc:docMk/>
            <pc:sldMk cId="2034718458" sldId="384"/>
            <ac:spMk id="3" creationId="{717A803B-3EDB-4A5F-89EA-D7933B3D1C2B}"/>
          </ac:spMkLst>
        </pc:spChg>
      </pc:sldChg>
      <pc:sldChg chg="modSp mod addCm">
        <pc:chgData name="Dwyer, Davida" userId="79b08b87-7cab-486c-83ce-9fe1deb6aa28" providerId="ADAL" clId="{4D06DBD5-C089-40FD-85A9-8A406FCAE844}" dt="2023-01-18T14:18:44.145" v="28"/>
        <pc:sldMkLst>
          <pc:docMk/>
          <pc:sldMk cId="1940499638" sldId="385"/>
        </pc:sldMkLst>
        <pc:spChg chg="mod">
          <ac:chgData name="Dwyer, Davida" userId="79b08b87-7cab-486c-83ce-9fe1deb6aa28" providerId="ADAL" clId="{4D06DBD5-C089-40FD-85A9-8A406FCAE844}" dt="2023-01-18T14:14:39.710" v="11" actId="20577"/>
          <ac:spMkLst>
            <pc:docMk/>
            <pc:sldMk cId="1940499638" sldId="385"/>
            <ac:spMk id="3" creationId="{2E3117F9-78DB-4D16-B21B-11E09CCDA6E0}"/>
          </ac:spMkLst>
        </pc:spChg>
        <pc:spChg chg="mod">
          <ac:chgData name="Dwyer, Davida" userId="79b08b87-7cab-486c-83ce-9fe1deb6aa28" providerId="ADAL" clId="{4D06DBD5-C089-40FD-85A9-8A406FCAE844}" dt="2023-01-18T14:18:15.874" v="27" actId="20577"/>
          <ac:spMkLst>
            <pc:docMk/>
            <pc:sldMk cId="1940499638" sldId="385"/>
            <ac:spMk id="24" creationId="{01438AC3-AFC0-4986-8832-E22B97CAD445}"/>
          </ac:spMkLst>
        </pc:spChg>
        <pc:spChg chg="mod">
          <ac:chgData name="Dwyer, Davida" userId="79b08b87-7cab-486c-83ce-9fe1deb6aa28" providerId="ADAL" clId="{4D06DBD5-C089-40FD-85A9-8A406FCAE844}" dt="2023-01-18T14:16:19.063" v="25" actId="14100"/>
          <ac:spMkLst>
            <pc:docMk/>
            <pc:sldMk cId="1940499638" sldId="385"/>
            <ac:spMk id="25" creationId="{11358A8C-7F13-4BA0-9ED5-1395618E9FA1}"/>
          </ac:spMkLst>
        </pc:spChg>
      </pc:sldChg>
    </pc:docChg>
  </pc:docChgLst>
  <pc:docChgLst>
    <pc:chgData name="Lee, Raymund" userId="S::raymund.lee@ercot.com::98f7a3e9-c10a-456d-96d3-9fd5eda081db" providerId="AD" clId="Web-{15D7ADC5-65A4-F87B-FE35-4D0CB5AADECA}"/>
    <pc:docChg chg="mod">
      <pc:chgData name="Lee, Raymund" userId="S::raymund.lee@ercot.com::98f7a3e9-c10a-456d-96d3-9fd5eda081db" providerId="AD" clId="Web-{15D7ADC5-65A4-F87B-FE35-4D0CB5AADECA}" dt="2023-01-12T21:50:56.307" v="0" actId="33475"/>
      <pc:docMkLst>
        <pc:docMk/>
      </pc:docMkLst>
    </pc:docChg>
  </pc:docChgLst>
  <pc:docChgLst>
    <pc:chgData name="Chu, Zhengguo" userId="S::zhengguo.chu@ercot.com::46b45079-141b-4798-8f61-111a7cd7aa1e" providerId="AD" clId="Web-{AACEB74E-BFAE-4FA1-B2B7-F6AE91F8B142}"/>
    <pc:docChg chg="mod">
      <pc:chgData name="Chu, Zhengguo" userId="S::zhengguo.chu@ercot.com::46b45079-141b-4798-8f61-111a7cd7aa1e" providerId="AD" clId="Web-{AACEB74E-BFAE-4FA1-B2B7-F6AE91F8B142}" dt="2023-01-12T21:50:56.788" v="0" actId="33475"/>
      <pc:docMkLst>
        <pc:docMk/>
      </pc:docMkLst>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ercot.com\Business\Market%20Operations%20Support\Market_Design_&amp;_Analytics\Market_Presentations\2023\TAC\January\ordc_dat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ercot.com\Business\Market%20Operations%20Support\Market_Design_&amp;_Analytics\Market_Presentations\2023\TAC\January\ordc_data.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ercot.com\Business\Market%20Operations%20Support\Market_Design_&amp;_Analytics\Market_Presentations\2023\TAC\January\ordc_data.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en-US"/>
              <a:t>On-Line Operating Reserve Demand Curve (ORDC) Reserves</a:t>
            </a:r>
            <a:r>
              <a:rPr lang="en-US" baseline="0"/>
              <a:t> during the FFSS Deployment</a:t>
            </a:r>
            <a:endParaRPr lang="en-US"/>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6196392715219382"/>
          <c:y val="0.18449464735289411"/>
          <c:w val="0.74967309820594541"/>
          <c:h val="0.7221594832702446"/>
        </c:manualLayout>
      </c:layout>
      <c:scatterChart>
        <c:scatterStyle val="smoothMarker"/>
        <c:varyColors val="0"/>
        <c:ser>
          <c:idx val="0"/>
          <c:order val="0"/>
          <c:tx>
            <c:v>On-Line ORDC Reserves</c:v>
          </c:tx>
          <c:spPr>
            <a:ln w="19050" cap="rnd">
              <a:solidFill>
                <a:schemeClr val="accent1"/>
              </a:solidFill>
              <a:round/>
            </a:ln>
            <a:effectLst/>
          </c:spPr>
          <c:marker>
            <c:symbol val="none"/>
          </c:marker>
          <c:xVal>
            <c:numRef>
              <c:f>Sheet1!$A$2:$A$1174</c:f>
              <c:numCache>
                <c:formatCode>yyyy\-mm\-dd\ hh:mm:ss</c:formatCode>
                <c:ptCount val="1173"/>
                <c:pt idx="0">
                  <c:v>44917.000219907408</c:v>
                </c:pt>
                <c:pt idx="1">
                  <c:v>44917.003645833327</c:v>
                </c:pt>
                <c:pt idx="2">
                  <c:v>44917.007118055553</c:v>
                </c:pt>
                <c:pt idx="3">
                  <c:v>44917.01059027778</c:v>
                </c:pt>
                <c:pt idx="4">
                  <c:v>44917.014062499999</c:v>
                </c:pt>
                <c:pt idx="5">
                  <c:v>44917.017523148148</c:v>
                </c:pt>
                <c:pt idx="6">
                  <c:v>44917.020995370367</c:v>
                </c:pt>
                <c:pt idx="7">
                  <c:v>44917.02447916667</c:v>
                </c:pt>
                <c:pt idx="8">
                  <c:v>44917.027974537043</c:v>
                </c:pt>
                <c:pt idx="9">
                  <c:v>44917.031423611108</c:v>
                </c:pt>
                <c:pt idx="10">
                  <c:v>44917.034895833327</c:v>
                </c:pt>
                <c:pt idx="11">
                  <c:v>44917.03837962963</c:v>
                </c:pt>
                <c:pt idx="12">
                  <c:v>44917.041909722233</c:v>
                </c:pt>
                <c:pt idx="13">
                  <c:v>44917.045312499999</c:v>
                </c:pt>
                <c:pt idx="14">
                  <c:v>44917.048784722218</c:v>
                </c:pt>
                <c:pt idx="15">
                  <c:v>44917.052245370367</c:v>
                </c:pt>
                <c:pt idx="16">
                  <c:v>44917.05572916667</c:v>
                </c:pt>
                <c:pt idx="17">
                  <c:v>44917.059189814812</c:v>
                </c:pt>
                <c:pt idx="18">
                  <c:v>44917.062673611108</c:v>
                </c:pt>
                <c:pt idx="19">
                  <c:v>44917.066145833327</c:v>
                </c:pt>
                <c:pt idx="20">
                  <c:v>44917.069606481477</c:v>
                </c:pt>
                <c:pt idx="21">
                  <c:v>44917.07309027778</c:v>
                </c:pt>
                <c:pt idx="22">
                  <c:v>44917.076550925929</c:v>
                </c:pt>
                <c:pt idx="23">
                  <c:v>44917.080034722218</c:v>
                </c:pt>
                <c:pt idx="24">
                  <c:v>44917.083541666667</c:v>
                </c:pt>
                <c:pt idx="25">
                  <c:v>44917.086967592593</c:v>
                </c:pt>
                <c:pt idx="26">
                  <c:v>44917.090439814812</c:v>
                </c:pt>
                <c:pt idx="27">
                  <c:v>44917.093912037039</c:v>
                </c:pt>
                <c:pt idx="28">
                  <c:v>44917.097372685188</c:v>
                </c:pt>
                <c:pt idx="29">
                  <c:v>44917.100856481477</c:v>
                </c:pt>
                <c:pt idx="30">
                  <c:v>44917.10434027778</c:v>
                </c:pt>
                <c:pt idx="31">
                  <c:v>44917.107800925929</c:v>
                </c:pt>
                <c:pt idx="32">
                  <c:v>44917.111273148148</c:v>
                </c:pt>
                <c:pt idx="33">
                  <c:v>44917.114756944437</c:v>
                </c:pt>
                <c:pt idx="34">
                  <c:v>44917.118217592593</c:v>
                </c:pt>
                <c:pt idx="35">
                  <c:v>44917.121689814812</c:v>
                </c:pt>
                <c:pt idx="36">
                  <c:v>44917.125208333331</c:v>
                </c:pt>
                <c:pt idx="37">
                  <c:v>44917.128657407397</c:v>
                </c:pt>
                <c:pt idx="38">
                  <c:v>44917.132094907407</c:v>
                </c:pt>
                <c:pt idx="39">
                  <c:v>44917.135578703703</c:v>
                </c:pt>
                <c:pt idx="40">
                  <c:v>44917.139074074083</c:v>
                </c:pt>
                <c:pt idx="41">
                  <c:v>44917.142523148148</c:v>
                </c:pt>
                <c:pt idx="42">
                  <c:v>44917.145983796298</c:v>
                </c:pt>
                <c:pt idx="43">
                  <c:v>44917.14947916667</c:v>
                </c:pt>
                <c:pt idx="44">
                  <c:v>44917.152939814812</c:v>
                </c:pt>
                <c:pt idx="45">
                  <c:v>44917.156435185178</c:v>
                </c:pt>
                <c:pt idx="46">
                  <c:v>44917.159907407397</c:v>
                </c:pt>
                <c:pt idx="47">
                  <c:v>44917.16337962963</c:v>
                </c:pt>
                <c:pt idx="48">
                  <c:v>44917.166932870372</c:v>
                </c:pt>
                <c:pt idx="49">
                  <c:v>44917.170428240737</c:v>
                </c:pt>
                <c:pt idx="50">
                  <c:v>44917.173819444448</c:v>
                </c:pt>
                <c:pt idx="51">
                  <c:v>44917.177256944437</c:v>
                </c:pt>
                <c:pt idx="52">
                  <c:v>44917.180717592593</c:v>
                </c:pt>
                <c:pt idx="53">
                  <c:v>44917.184201388889</c:v>
                </c:pt>
                <c:pt idx="54">
                  <c:v>44917.187685185178</c:v>
                </c:pt>
                <c:pt idx="55">
                  <c:v>44917.191145833327</c:v>
                </c:pt>
                <c:pt idx="56">
                  <c:v>44917.194606481477</c:v>
                </c:pt>
                <c:pt idx="57">
                  <c:v>44917.198067129633</c:v>
                </c:pt>
                <c:pt idx="58">
                  <c:v>44917.201539351852</c:v>
                </c:pt>
                <c:pt idx="59">
                  <c:v>44917.205023148148</c:v>
                </c:pt>
                <c:pt idx="60">
                  <c:v>44917.208564814813</c:v>
                </c:pt>
                <c:pt idx="61">
                  <c:v>44917.212002314824</c:v>
                </c:pt>
                <c:pt idx="62">
                  <c:v>44917.215439814812</c:v>
                </c:pt>
                <c:pt idx="63">
                  <c:v>44917.218900462962</c:v>
                </c:pt>
                <c:pt idx="64">
                  <c:v>44917.222372685188</c:v>
                </c:pt>
                <c:pt idx="65">
                  <c:v>44917.225844907407</c:v>
                </c:pt>
                <c:pt idx="66">
                  <c:v>44917.229317129633</c:v>
                </c:pt>
                <c:pt idx="67">
                  <c:v>44917.232800925929</c:v>
                </c:pt>
                <c:pt idx="68">
                  <c:v>44917.236261574071</c:v>
                </c:pt>
                <c:pt idx="69">
                  <c:v>44917.239733796298</c:v>
                </c:pt>
                <c:pt idx="70">
                  <c:v>44917.24322916667</c:v>
                </c:pt>
                <c:pt idx="71">
                  <c:v>44917.246701388889</c:v>
                </c:pt>
                <c:pt idx="72">
                  <c:v>44917.250208333331</c:v>
                </c:pt>
                <c:pt idx="73">
                  <c:v>44917.253634259258</c:v>
                </c:pt>
                <c:pt idx="74">
                  <c:v>44917.257106481477</c:v>
                </c:pt>
                <c:pt idx="75">
                  <c:v>44917.26059027778</c:v>
                </c:pt>
                <c:pt idx="76">
                  <c:v>44917.264062499999</c:v>
                </c:pt>
                <c:pt idx="77">
                  <c:v>44917.267534722218</c:v>
                </c:pt>
                <c:pt idx="78">
                  <c:v>44917.271006944437</c:v>
                </c:pt>
                <c:pt idx="79">
                  <c:v>44917.27447916667</c:v>
                </c:pt>
                <c:pt idx="80">
                  <c:v>44917.277962962973</c:v>
                </c:pt>
                <c:pt idx="81">
                  <c:v>44917.281412037039</c:v>
                </c:pt>
                <c:pt idx="82">
                  <c:v>44917.284884259258</c:v>
                </c:pt>
                <c:pt idx="83">
                  <c:v>44917.288368055553</c:v>
                </c:pt>
                <c:pt idx="84">
                  <c:v>44917.291909722233</c:v>
                </c:pt>
                <c:pt idx="85">
                  <c:v>44917.295300925929</c:v>
                </c:pt>
                <c:pt idx="86">
                  <c:v>44917.298807870371</c:v>
                </c:pt>
                <c:pt idx="87">
                  <c:v>44917.302268518521</c:v>
                </c:pt>
                <c:pt idx="88">
                  <c:v>44917.30572916667</c:v>
                </c:pt>
                <c:pt idx="89">
                  <c:v>44917.309189814812</c:v>
                </c:pt>
                <c:pt idx="90">
                  <c:v>44917.312662037039</c:v>
                </c:pt>
                <c:pt idx="91">
                  <c:v>44917.316134259258</c:v>
                </c:pt>
                <c:pt idx="92">
                  <c:v>44917.319618055553</c:v>
                </c:pt>
                <c:pt idx="93">
                  <c:v>44917.323078703703</c:v>
                </c:pt>
                <c:pt idx="94">
                  <c:v>44917.326562499999</c:v>
                </c:pt>
                <c:pt idx="95">
                  <c:v>44917.330046296287</c:v>
                </c:pt>
                <c:pt idx="96">
                  <c:v>44917.333541666667</c:v>
                </c:pt>
                <c:pt idx="97">
                  <c:v>44917.337002314824</c:v>
                </c:pt>
                <c:pt idx="98">
                  <c:v>44917.340439814812</c:v>
                </c:pt>
                <c:pt idx="99">
                  <c:v>44917.343923611108</c:v>
                </c:pt>
                <c:pt idx="100">
                  <c:v>44917.347395833327</c:v>
                </c:pt>
                <c:pt idx="101">
                  <c:v>44917.350868055553</c:v>
                </c:pt>
                <c:pt idx="102">
                  <c:v>44917.354317129633</c:v>
                </c:pt>
                <c:pt idx="103">
                  <c:v>44917.357812499999</c:v>
                </c:pt>
                <c:pt idx="104">
                  <c:v>44917.361273148148</c:v>
                </c:pt>
                <c:pt idx="105">
                  <c:v>44917.364756944437</c:v>
                </c:pt>
                <c:pt idx="106">
                  <c:v>44917.368217592593</c:v>
                </c:pt>
                <c:pt idx="107">
                  <c:v>44917.371701388889</c:v>
                </c:pt>
                <c:pt idx="108">
                  <c:v>44917.375243055547</c:v>
                </c:pt>
                <c:pt idx="109">
                  <c:v>44917.378657407397</c:v>
                </c:pt>
                <c:pt idx="110">
                  <c:v>44917.382106481477</c:v>
                </c:pt>
                <c:pt idx="111">
                  <c:v>44917.385601851849</c:v>
                </c:pt>
                <c:pt idx="112">
                  <c:v>44917.389050925929</c:v>
                </c:pt>
                <c:pt idx="113">
                  <c:v>44917.392557870371</c:v>
                </c:pt>
                <c:pt idx="114">
                  <c:v>44917.396018518521</c:v>
                </c:pt>
                <c:pt idx="115">
                  <c:v>44917.39949074074</c:v>
                </c:pt>
                <c:pt idx="116">
                  <c:v>44917.402962962973</c:v>
                </c:pt>
                <c:pt idx="117">
                  <c:v>44917.406423611108</c:v>
                </c:pt>
                <c:pt idx="118">
                  <c:v>44917.409907407397</c:v>
                </c:pt>
                <c:pt idx="119">
                  <c:v>44917.413391203707</c:v>
                </c:pt>
                <c:pt idx="120">
                  <c:v>44917.416875000003</c:v>
                </c:pt>
                <c:pt idx="121">
                  <c:v>44917.420347222222</c:v>
                </c:pt>
                <c:pt idx="122">
                  <c:v>44917.423761574071</c:v>
                </c:pt>
                <c:pt idx="123">
                  <c:v>44917.427233796298</c:v>
                </c:pt>
                <c:pt idx="124">
                  <c:v>44917.430706018517</c:v>
                </c:pt>
                <c:pt idx="125">
                  <c:v>44917.434189814812</c:v>
                </c:pt>
                <c:pt idx="126">
                  <c:v>44917.437673611108</c:v>
                </c:pt>
                <c:pt idx="127">
                  <c:v>44917.441134259258</c:v>
                </c:pt>
                <c:pt idx="128">
                  <c:v>44917.444618055553</c:v>
                </c:pt>
                <c:pt idx="129">
                  <c:v>44917.448078703703</c:v>
                </c:pt>
                <c:pt idx="130">
                  <c:v>44917.451562499999</c:v>
                </c:pt>
                <c:pt idx="131">
                  <c:v>44917.455023148148</c:v>
                </c:pt>
                <c:pt idx="132">
                  <c:v>44917.458541666667</c:v>
                </c:pt>
                <c:pt idx="133">
                  <c:v>44917.461967592593</c:v>
                </c:pt>
                <c:pt idx="134">
                  <c:v>44917.465428240743</c:v>
                </c:pt>
                <c:pt idx="135">
                  <c:v>44917.468923611108</c:v>
                </c:pt>
                <c:pt idx="136">
                  <c:v>44917.472384259258</c:v>
                </c:pt>
                <c:pt idx="137">
                  <c:v>44917.475844907407</c:v>
                </c:pt>
                <c:pt idx="138">
                  <c:v>44917.479317129633</c:v>
                </c:pt>
                <c:pt idx="139">
                  <c:v>44917.482800925929</c:v>
                </c:pt>
                <c:pt idx="140">
                  <c:v>44917.486273148148</c:v>
                </c:pt>
                <c:pt idx="141">
                  <c:v>44917.489745370367</c:v>
                </c:pt>
                <c:pt idx="142">
                  <c:v>44917.49322916667</c:v>
                </c:pt>
                <c:pt idx="143">
                  <c:v>44917.496689814812</c:v>
                </c:pt>
                <c:pt idx="144">
                  <c:v>44917.500254629631</c:v>
                </c:pt>
                <c:pt idx="145">
                  <c:v>44917.503634259258</c:v>
                </c:pt>
                <c:pt idx="146">
                  <c:v>44917.507106481477</c:v>
                </c:pt>
                <c:pt idx="147">
                  <c:v>44917.510567129633</c:v>
                </c:pt>
                <c:pt idx="148">
                  <c:v>44917.514050925929</c:v>
                </c:pt>
                <c:pt idx="149">
                  <c:v>44917.517534722218</c:v>
                </c:pt>
                <c:pt idx="150">
                  <c:v>44917.520983796298</c:v>
                </c:pt>
                <c:pt idx="151">
                  <c:v>44917.52447916667</c:v>
                </c:pt>
                <c:pt idx="152">
                  <c:v>44917.527951388889</c:v>
                </c:pt>
                <c:pt idx="153">
                  <c:v>44917.531412037039</c:v>
                </c:pt>
                <c:pt idx="154">
                  <c:v>44917.534895833327</c:v>
                </c:pt>
                <c:pt idx="155">
                  <c:v>44917.538368055553</c:v>
                </c:pt>
                <c:pt idx="156">
                  <c:v>44917.541921296302</c:v>
                </c:pt>
                <c:pt idx="157">
                  <c:v>44917.545358796298</c:v>
                </c:pt>
                <c:pt idx="158">
                  <c:v>44917.548761574071</c:v>
                </c:pt>
                <c:pt idx="159">
                  <c:v>44917.552245370367</c:v>
                </c:pt>
                <c:pt idx="160">
                  <c:v>44917.55572916667</c:v>
                </c:pt>
                <c:pt idx="161">
                  <c:v>44917.559189814812</c:v>
                </c:pt>
                <c:pt idx="162">
                  <c:v>44917.562662037039</c:v>
                </c:pt>
                <c:pt idx="163">
                  <c:v>44917.566134259258</c:v>
                </c:pt>
                <c:pt idx="164">
                  <c:v>44917.569618055553</c:v>
                </c:pt>
                <c:pt idx="165">
                  <c:v>44917.57309027778</c:v>
                </c:pt>
                <c:pt idx="166">
                  <c:v>44917.574201388888</c:v>
                </c:pt>
                <c:pt idx="167">
                  <c:v>44917.576550925929</c:v>
                </c:pt>
                <c:pt idx="168">
                  <c:v>44917.580034722218</c:v>
                </c:pt>
                <c:pt idx="169">
                  <c:v>44917.583564814813</c:v>
                </c:pt>
                <c:pt idx="170">
                  <c:v>44917.58697916667</c:v>
                </c:pt>
                <c:pt idx="171">
                  <c:v>44917.590451388889</c:v>
                </c:pt>
                <c:pt idx="172">
                  <c:v>44917.593912037039</c:v>
                </c:pt>
                <c:pt idx="173">
                  <c:v>44917.597384259258</c:v>
                </c:pt>
                <c:pt idx="174">
                  <c:v>44917.600856481477</c:v>
                </c:pt>
                <c:pt idx="175">
                  <c:v>44917.60434027778</c:v>
                </c:pt>
                <c:pt idx="176">
                  <c:v>44917.607824074083</c:v>
                </c:pt>
                <c:pt idx="177">
                  <c:v>44917.611296296287</c:v>
                </c:pt>
                <c:pt idx="178">
                  <c:v>44917.61478009259</c:v>
                </c:pt>
                <c:pt idx="179">
                  <c:v>44917.618217592593</c:v>
                </c:pt>
                <c:pt idx="180">
                  <c:v>44917.621712962973</c:v>
                </c:pt>
                <c:pt idx="181">
                  <c:v>44917.625231481477</c:v>
                </c:pt>
                <c:pt idx="182">
                  <c:v>44917.628657407397</c:v>
                </c:pt>
                <c:pt idx="183">
                  <c:v>44917.632118055553</c:v>
                </c:pt>
                <c:pt idx="184">
                  <c:v>44917.63559027778</c:v>
                </c:pt>
                <c:pt idx="185">
                  <c:v>44917.639062499999</c:v>
                </c:pt>
                <c:pt idx="186">
                  <c:v>44917.642534722218</c:v>
                </c:pt>
                <c:pt idx="187">
                  <c:v>44917.64603009259</c:v>
                </c:pt>
                <c:pt idx="188">
                  <c:v>44917.64947916667</c:v>
                </c:pt>
                <c:pt idx="189">
                  <c:v>44917.652939814812</c:v>
                </c:pt>
                <c:pt idx="190">
                  <c:v>44917.656423611108</c:v>
                </c:pt>
                <c:pt idx="191">
                  <c:v>44917.659884259258</c:v>
                </c:pt>
                <c:pt idx="192">
                  <c:v>44917.663368055553</c:v>
                </c:pt>
                <c:pt idx="193">
                  <c:v>44917.666875000003</c:v>
                </c:pt>
                <c:pt idx="194">
                  <c:v>44917.670347222222</c:v>
                </c:pt>
                <c:pt idx="195">
                  <c:v>44917.673773148148</c:v>
                </c:pt>
                <c:pt idx="196">
                  <c:v>44917.677256944437</c:v>
                </c:pt>
                <c:pt idx="197">
                  <c:v>44917.68072916667</c:v>
                </c:pt>
                <c:pt idx="198">
                  <c:v>44917.684189814812</c:v>
                </c:pt>
                <c:pt idx="199">
                  <c:v>44917.687685185178</c:v>
                </c:pt>
                <c:pt idx="200">
                  <c:v>44917.691145833327</c:v>
                </c:pt>
                <c:pt idx="201">
                  <c:v>44917.694618055553</c:v>
                </c:pt>
                <c:pt idx="202">
                  <c:v>44917.69809027778</c:v>
                </c:pt>
                <c:pt idx="203">
                  <c:v>44917.701585648138</c:v>
                </c:pt>
                <c:pt idx="204">
                  <c:v>44917.705034722218</c:v>
                </c:pt>
                <c:pt idx="205">
                  <c:v>44917.70857638889</c:v>
                </c:pt>
                <c:pt idx="206">
                  <c:v>44917.712025462963</c:v>
                </c:pt>
                <c:pt idx="207">
                  <c:v>44917.715474537043</c:v>
                </c:pt>
                <c:pt idx="208">
                  <c:v>44917.718912037039</c:v>
                </c:pt>
                <c:pt idx="209">
                  <c:v>44917.722407407397</c:v>
                </c:pt>
                <c:pt idx="210">
                  <c:v>44917.725868055553</c:v>
                </c:pt>
                <c:pt idx="211">
                  <c:v>44917.72934027778</c:v>
                </c:pt>
                <c:pt idx="212">
                  <c:v>44917.732835648138</c:v>
                </c:pt>
                <c:pt idx="213">
                  <c:v>44917.736296296287</c:v>
                </c:pt>
                <c:pt idx="214">
                  <c:v>44917.73978009259</c:v>
                </c:pt>
                <c:pt idx="215">
                  <c:v>44917.74324074074</c:v>
                </c:pt>
                <c:pt idx="216">
                  <c:v>44917.746712962973</c:v>
                </c:pt>
                <c:pt idx="217">
                  <c:v>44917.750219907408</c:v>
                </c:pt>
                <c:pt idx="218">
                  <c:v>44917.753657407397</c:v>
                </c:pt>
                <c:pt idx="219">
                  <c:v>44917.757141203707</c:v>
                </c:pt>
                <c:pt idx="220">
                  <c:v>44917.760625000003</c:v>
                </c:pt>
                <c:pt idx="221">
                  <c:v>44917.764085648138</c:v>
                </c:pt>
                <c:pt idx="222">
                  <c:v>44917.767557870371</c:v>
                </c:pt>
                <c:pt idx="223">
                  <c:v>44917.77103009259</c:v>
                </c:pt>
                <c:pt idx="224">
                  <c:v>44917.774502314824</c:v>
                </c:pt>
                <c:pt idx="225">
                  <c:v>44917.777962962973</c:v>
                </c:pt>
                <c:pt idx="226">
                  <c:v>44917.781446759262</c:v>
                </c:pt>
                <c:pt idx="227">
                  <c:v>44917.784907407397</c:v>
                </c:pt>
                <c:pt idx="228">
                  <c:v>44917.788402777784</c:v>
                </c:pt>
                <c:pt idx="229">
                  <c:v>44917.791956018518</c:v>
                </c:pt>
                <c:pt idx="230">
                  <c:v>44917.795335648138</c:v>
                </c:pt>
                <c:pt idx="231">
                  <c:v>44917.798796296287</c:v>
                </c:pt>
                <c:pt idx="232">
                  <c:v>44917.800578703696</c:v>
                </c:pt>
                <c:pt idx="233">
                  <c:v>44917.802291666667</c:v>
                </c:pt>
                <c:pt idx="234">
                  <c:v>44917.805752314824</c:v>
                </c:pt>
                <c:pt idx="235">
                  <c:v>44917.807476851849</c:v>
                </c:pt>
                <c:pt idx="236">
                  <c:v>44917.809224537043</c:v>
                </c:pt>
                <c:pt idx="237">
                  <c:v>44917.812685185178</c:v>
                </c:pt>
                <c:pt idx="238">
                  <c:v>44917.816157407397</c:v>
                </c:pt>
                <c:pt idx="239">
                  <c:v>44917.819641203707</c:v>
                </c:pt>
                <c:pt idx="240">
                  <c:v>44917.823101851849</c:v>
                </c:pt>
                <c:pt idx="241">
                  <c:v>44917.826585648138</c:v>
                </c:pt>
                <c:pt idx="242">
                  <c:v>44917.830069444448</c:v>
                </c:pt>
                <c:pt idx="243">
                  <c:v>44917.83357638889</c:v>
                </c:pt>
                <c:pt idx="244">
                  <c:v>44917.837002314824</c:v>
                </c:pt>
                <c:pt idx="245">
                  <c:v>44917.840474537043</c:v>
                </c:pt>
                <c:pt idx="246">
                  <c:v>44917.843935185178</c:v>
                </c:pt>
                <c:pt idx="247">
                  <c:v>44917.847418981481</c:v>
                </c:pt>
                <c:pt idx="248">
                  <c:v>44917.850891203707</c:v>
                </c:pt>
                <c:pt idx="249">
                  <c:v>44917.854351851849</c:v>
                </c:pt>
                <c:pt idx="250">
                  <c:v>44917.857835648138</c:v>
                </c:pt>
                <c:pt idx="251">
                  <c:v>44917.861319444448</c:v>
                </c:pt>
                <c:pt idx="252">
                  <c:v>44917.864768518521</c:v>
                </c:pt>
                <c:pt idx="253">
                  <c:v>44917.868252314824</c:v>
                </c:pt>
                <c:pt idx="254">
                  <c:v>44917.871747685182</c:v>
                </c:pt>
                <c:pt idx="255">
                  <c:v>44917.875243055547</c:v>
                </c:pt>
                <c:pt idx="256">
                  <c:v>44917.878668981481</c:v>
                </c:pt>
                <c:pt idx="257">
                  <c:v>44917.88212962963</c:v>
                </c:pt>
                <c:pt idx="258">
                  <c:v>44917.885613425933</c:v>
                </c:pt>
                <c:pt idx="259">
                  <c:v>44917.889085648138</c:v>
                </c:pt>
                <c:pt idx="260">
                  <c:v>44917.892557870371</c:v>
                </c:pt>
                <c:pt idx="261">
                  <c:v>44917.896018518521</c:v>
                </c:pt>
                <c:pt idx="262">
                  <c:v>44917.899502314824</c:v>
                </c:pt>
                <c:pt idx="263">
                  <c:v>44917.902974537043</c:v>
                </c:pt>
                <c:pt idx="264">
                  <c:v>44917.906435185178</c:v>
                </c:pt>
                <c:pt idx="265">
                  <c:v>44917.909907407397</c:v>
                </c:pt>
                <c:pt idx="266">
                  <c:v>44917.913391203707</c:v>
                </c:pt>
                <c:pt idx="267">
                  <c:v>44917.916932870372</c:v>
                </c:pt>
                <c:pt idx="268">
                  <c:v>44917.920381944437</c:v>
                </c:pt>
                <c:pt idx="269">
                  <c:v>44917.923819444448</c:v>
                </c:pt>
                <c:pt idx="270">
                  <c:v>44917.92728009259</c:v>
                </c:pt>
                <c:pt idx="271">
                  <c:v>44917.930775462963</c:v>
                </c:pt>
                <c:pt idx="272">
                  <c:v>44917.934259259258</c:v>
                </c:pt>
                <c:pt idx="273">
                  <c:v>44917.937708333331</c:v>
                </c:pt>
                <c:pt idx="274">
                  <c:v>44917.941203703696</c:v>
                </c:pt>
                <c:pt idx="275">
                  <c:v>44917.944641203707</c:v>
                </c:pt>
                <c:pt idx="276">
                  <c:v>44917.948113425933</c:v>
                </c:pt>
                <c:pt idx="277">
                  <c:v>44917.951597222222</c:v>
                </c:pt>
                <c:pt idx="278">
                  <c:v>44917.955069444448</c:v>
                </c:pt>
                <c:pt idx="279">
                  <c:v>44917.95857638889</c:v>
                </c:pt>
                <c:pt idx="280">
                  <c:v>44917.962025462963</c:v>
                </c:pt>
                <c:pt idx="281">
                  <c:v>44917.965486111112</c:v>
                </c:pt>
                <c:pt idx="282">
                  <c:v>44917.968958333331</c:v>
                </c:pt>
                <c:pt idx="283">
                  <c:v>44917.972418981481</c:v>
                </c:pt>
                <c:pt idx="284">
                  <c:v>44917.975902777784</c:v>
                </c:pt>
                <c:pt idx="285">
                  <c:v>44917.979375000003</c:v>
                </c:pt>
                <c:pt idx="286">
                  <c:v>44917.982835648138</c:v>
                </c:pt>
                <c:pt idx="287">
                  <c:v>44917.986296296287</c:v>
                </c:pt>
                <c:pt idx="288">
                  <c:v>44917.98978009259</c:v>
                </c:pt>
                <c:pt idx="289">
                  <c:v>44917.99324074074</c:v>
                </c:pt>
                <c:pt idx="290">
                  <c:v>44917.996724537043</c:v>
                </c:pt>
                <c:pt idx="291">
                  <c:v>44918.000324074077</c:v>
                </c:pt>
                <c:pt idx="292">
                  <c:v>44918.003703703696</c:v>
                </c:pt>
                <c:pt idx="293">
                  <c:v>44918.007152777784</c:v>
                </c:pt>
                <c:pt idx="294">
                  <c:v>44918.010636574072</c:v>
                </c:pt>
                <c:pt idx="295">
                  <c:v>44918.014085648138</c:v>
                </c:pt>
                <c:pt idx="296">
                  <c:v>44918.017581018517</c:v>
                </c:pt>
                <c:pt idx="297">
                  <c:v>44918.02103009259</c:v>
                </c:pt>
                <c:pt idx="298">
                  <c:v>44918.024502314824</c:v>
                </c:pt>
                <c:pt idx="299">
                  <c:v>44918.028020833342</c:v>
                </c:pt>
                <c:pt idx="300">
                  <c:v>44918.031458333331</c:v>
                </c:pt>
                <c:pt idx="301">
                  <c:v>44918.034930555557</c:v>
                </c:pt>
                <c:pt idx="302">
                  <c:v>44918.036828703713</c:v>
                </c:pt>
                <c:pt idx="303">
                  <c:v>44918.038414351853</c:v>
                </c:pt>
                <c:pt idx="304">
                  <c:v>44918.039074074077</c:v>
                </c:pt>
                <c:pt idx="305">
                  <c:v>44918.041932870372</c:v>
                </c:pt>
                <c:pt idx="306">
                  <c:v>44918.044444444437</c:v>
                </c:pt>
                <c:pt idx="307">
                  <c:v>44918.045335648138</c:v>
                </c:pt>
                <c:pt idx="308">
                  <c:v>44918.048796296287</c:v>
                </c:pt>
                <c:pt idx="309">
                  <c:v>44918.052291666667</c:v>
                </c:pt>
                <c:pt idx="310">
                  <c:v>44918.05327546296</c:v>
                </c:pt>
                <c:pt idx="311">
                  <c:v>44918.054502314822</c:v>
                </c:pt>
                <c:pt idx="312">
                  <c:v>44918.05574074074</c:v>
                </c:pt>
                <c:pt idx="313">
                  <c:v>44918.059224537043</c:v>
                </c:pt>
                <c:pt idx="314">
                  <c:v>44918.061203703714</c:v>
                </c:pt>
                <c:pt idx="315">
                  <c:v>44918.062719907408</c:v>
                </c:pt>
                <c:pt idx="316">
                  <c:v>44918.066168981481</c:v>
                </c:pt>
                <c:pt idx="317">
                  <c:v>44918.069652777784</c:v>
                </c:pt>
                <c:pt idx="318">
                  <c:v>44918.073125000003</c:v>
                </c:pt>
                <c:pt idx="319">
                  <c:v>44918.076585648138</c:v>
                </c:pt>
                <c:pt idx="320">
                  <c:v>44918.08011574074</c:v>
                </c:pt>
                <c:pt idx="321">
                  <c:v>44918.083611111113</c:v>
                </c:pt>
                <c:pt idx="322">
                  <c:v>44918.087025462963</c:v>
                </c:pt>
                <c:pt idx="323">
                  <c:v>44918.090462962973</c:v>
                </c:pt>
                <c:pt idx="324">
                  <c:v>44918.093958333331</c:v>
                </c:pt>
                <c:pt idx="325">
                  <c:v>44918.097442129627</c:v>
                </c:pt>
                <c:pt idx="326">
                  <c:v>44918.10087962963</c:v>
                </c:pt>
                <c:pt idx="327">
                  <c:v>44918.104363425933</c:v>
                </c:pt>
                <c:pt idx="328">
                  <c:v>44918.107858796298</c:v>
                </c:pt>
                <c:pt idx="329">
                  <c:v>44918.111331018517</c:v>
                </c:pt>
                <c:pt idx="330">
                  <c:v>44918.11478009259</c:v>
                </c:pt>
                <c:pt idx="331">
                  <c:v>44918.118263888893</c:v>
                </c:pt>
                <c:pt idx="332">
                  <c:v>44918.121712962973</c:v>
                </c:pt>
                <c:pt idx="333">
                  <c:v>44918.125254629631</c:v>
                </c:pt>
                <c:pt idx="334">
                  <c:v>44918.128703703696</c:v>
                </c:pt>
                <c:pt idx="335">
                  <c:v>44918.129374999997</c:v>
                </c:pt>
                <c:pt idx="336">
                  <c:v>44918.13212962963</c:v>
                </c:pt>
                <c:pt idx="337">
                  <c:v>44918.132789351846</c:v>
                </c:pt>
                <c:pt idx="338">
                  <c:v>44918.135601851849</c:v>
                </c:pt>
                <c:pt idx="339">
                  <c:v>44918.139085648138</c:v>
                </c:pt>
                <c:pt idx="340">
                  <c:v>44918.142546296287</c:v>
                </c:pt>
                <c:pt idx="341">
                  <c:v>44918.146018518521</c:v>
                </c:pt>
                <c:pt idx="342">
                  <c:v>44918.14947916667</c:v>
                </c:pt>
                <c:pt idx="343">
                  <c:v>44918.152997685182</c:v>
                </c:pt>
                <c:pt idx="344">
                  <c:v>44918.156446759262</c:v>
                </c:pt>
                <c:pt idx="345">
                  <c:v>44918.159942129627</c:v>
                </c:pt>
                <c:pt idx="346">
                  <c:v>44918.163414351853</c:v>
                </c:pt>
                <c:pt idx="347">
                  <c:v>44918.166967592602</c:v>
                </c:pt>
                <c:pt idx="348">
                  <c:v>44918.170358796298</c:v>
                </c:pt>
                <c:pt idx="349">
                  <c:v>44918.173819444448</c:v>
                </c:pt>
                <c:pt idx="350">
                  <c:v>44918.177291666667</c:v>
                </c:pt>
                <c:pt idx="351">
                  <c:v>44918.180775462963</c:v>
                </c:pt>
                <c:pt idx="352">
                  <c:v>44918.181979166657</c:v>
                </c:pt>
                <c:pt idx="353">
                  <c:v>44918.184224537043</c:v>
                </c:pt>
                <c:pt idx="354">
                  <c:v>44918.187743055547</c:v>
                </c:pt>
                <c:pt idx="355">
                  <c:v>44918.191145833327</c:v>
                </c:pt>
                <c:pt idx="356">
                  <c:v>44918.19462962963</c:v>
                </c:pt>
                <c:pt idx="357">
                  <c:v>44918.198101851849</c:v>
                </c:pt>
                <c:pt idx="358">
                  <c:v>44918.201585648138</c:v>
                </c:pt>
                <c:pt idx="359">
                  <c:v>44918.205057870371</c:v>
                </c:pt>
                <c:pt idx="360">
                  <c:v>44918.208634259259</c:v>
                </c:pt>
                <c:pt idx="361">
                  <c:v>44918.212025462963</c:v>
                </c:pt>
                <c:pt idx="362">
                  <c:v>44918.215462962973</c:v>
                </c:pt>
                <c:pt idx="363">
                  <c:v>44918.218958333331</c:v>
                </c:pt>
                <c:pt idx="364">
                  <c:v>44918.222418981481</c:v>
                </c:pt>
                <c:pt idx="365">
                  <c:v>44918.225891203707</c:v>
                </c:pt>
                <c:pt idx="366">
                  <c:v>44918.229375000003</c:v>
                </c:pt>
                <c:pt idx="367">
                  <c:v>44918.232835648138</c:v>
                </c:pt>
                <c:pt idx="368">
                  <c:v>44918.236296296287</c:v>
                </c:pt>
                <c:pt idx="369">
                  <c:v>44918.239768518521</c:v>
                </c:pt>
                <c:pt idx="370">
                  <c:v>44918.243263888893</c:v>
                </c:pt>
                <c:pt idx="371">
                  <c:v>44918.246724537043</c:v>
                </c:pt>
                <c:pt idx="372">
                  <c:v>44918.250277777777</c:v>
                </c:pt>
                <c:pt idx="373">
                  <c:v>44918.253680555557</c:v>
                </c:pt>
                <c:pt idx="374">
                  <c:v>44918.25712962963</c:v>
                </c:pt>
                <c:pt idx="375">
                  <c:v>44918.260613425933</c:v>
                </c:pt>
                <c:pt idx="376">
                  <c:v>44918.264085648138</c:v>
                </c:pt>
                <c:pt idx="377">
                  <c:v>44918.267557870371</c:v>
                </c:pt>
                <c:pt idx="378">
                  <c:v>44918.27103009259</c:v>
                </c:pt>
                <c:pt idx="379">
                  <c:v>44918.274502314824</c:v>
                </c:pt>
                <c:pt idx="380">
                  <c:v>44918.278009259258</c:v>
                </c:pt>
                <c:pt idx="381">
                  <c:v>44918.281458333331</c:v>
                </c:pt>
                <c:pt idx="382">
                  <c:v>44918.284942129627</c:v>
                </c:pt>
                <c:pt idx="383">
                  <c:v>44918.286562499998</c:v>
                </c:pt>
                <c:pt idx="384">
                  <c:v>44918.288425925923</c:v>
                </c:pt>
                <c:pt idx="385">
                  <c:v>44918.291956018518</c:v>
                </c:pt>
                <c:pt idx="386">
                  <c:v>44918.295370370368</c:v>
                </c:pt>
                <c:pt idx="387">
                  <c:v>44918.298807870371</c:v>
                </c:pt>
                <c:pt idx="388">
                  <c:v>44918.302291666667</c:v>
                </c:pt>
                <c:pt idx="389">
                  <c:v>44918.305763888893</c:v>
                </c:pt>
                <c:pt idx="390">
                  <c:v>44918.309270833342</c:v>
                </c:pt>
                <c:pt idx="391">
                  <c:v>44918.312731481477</c:v>
                </c:pt>
                <c:pt idx="392">
                  <c:v>44918.316180555557</c:v>
                </c:pt>
                <c:pt idx="393">
                  <c:v>44918.319652777784</c:v>
                </c:pt>
                <c:pt idx="394">
                  <c:v>44918.323148148149</c:v>
                </c:pt>
                <c:pt idx="395">
                  <c:v>44918.326608796298</c:v>
                </c:pt>
                <c:pt idx="396">
                  <c:v>44918.330092592587</c:v>
                </c:pt>
                <c:pt idx="397">
                  <c:v>44918.333692129629</c:v>
                </c:pt>
                <c:pt idx="398">
                  <c:v>44918.337106481478</c:v>
                </c:pt>
                <c:pt idx="399">
                  <c:v>44918.340486111112</c:v>
                </c:pt>
                <c:pt idx="400">
                  <c:v>44918.343935185178</c:v>
                </c:pt>
                <c:pt idx="401">
                  <c:v>44918.347430555557</c:v>
                </c:pt>
                <c:pt idx="402">
                  <c:v>44918.350902777784</c:v>
                </c:pt>
                <c:pt idx="403">
                  <c:v>44918.354386574072</c:v>
                </c:pt>
                <c:pt idx="404">
                  <c:v>44918.357858796298</c:v>
                </c:pt>
                <c:pt idx="405">
                  <c:v>44918.361319444448</c:v>
                </c:pt>
                <c:pt idx="406">
                  <c:v>44918.364803240736</c:v>
                </c:pt>
                <c:pt idx="407">
                  <c:v>44918.368252314824</c:v>
                </c:pt>
                <c:pt idx="408">
                  <c:v>44918.371747685182</c:v>
                </c:pt>
                <c:pt idx="409">
                  <c:v>44918.3752662037</c:v>
                </c:pt>
                <c:pt idx="410">
                  <c:v>44918.378703703696</c:v>
                </c:pt>
                <c:pt idx="411">
                  <c:v>44918.382141203707</c:v>
                </c:pt>
                <c:pt idx="412">
                  <c:v>44918.385625000003</c:v>
                </c:pt>
                <c:pt idx="413">
                  <c:v>44918.389097222222</c:v>
                </c:pt>
                <c:pt idx="414">
                  <c:v>44918.392569444448</c:v>
                </c:pt>
                <c:pt idx="415">
                  <c:v>44918.396053240736</c:v>
                </c:pt>
                <c:pt idx="416">
                  <c:v>44918.399513888893</c:v>
                </c:pt>
                <c:pt idx="417">
                  <c:v>44918.402962962973</c:v>
                </c:pt>
                <c:pt idx="418">
                  <c:v>44918.406458333331</c:v>
                </c:pt>
                <c:pt idx="419">
                  <c:v>44918.409930555557</c:v>
                </c:pt>
                <c:pt idx="420">
                  <c:v>44918.413402777784</c:v>
                </c:pt>
                <c:pt idx="421">
                  <c:v>44918.416921296302</c:v>
                </c:pt>
                <c:pt idx="422">
                  <c:v>44918.420324074083</c:v>
                </c:pt>
                <c:pt idx="423">
                  <c:v>44918.423796296287</c:v>
                </c:pt>
                <c:pt idx="424">
                  <c:v>44918.427314814813</c:v>
                </c:pt>
                <c:pt idx="425">
                  <c:v>44918.43072916667</c:v>
                </c:pt>
                <c:pt idx="426">
                  <c:v>44918.434212962973</c:v>
                </c:pt>
                <c:pt idx="427">
                  <c:v>44918.437708333331</c:v>
                </c:pt>
                <c:pt idx="428">
                  <c:v>44918.441168981481</c:v>
                </c:pt>
                <c:pt idx="429">
                  <c:v>44918.444606481477</c:v>
                </c:pt>
                <c:pt idx="430">
                  <c:v>44918.448113425933</c:v>
                </c:pt>
                <c:pt idx="431">
                  <c:v>44918.451585648138</c:v>
                </c:pt>
                <c:pt idx="432">
                  <c:v>44918.455057870371</c:v>
                </c:pt>
                <c:pt idx="433">
                  <c:v>44918.45857638889</c:v>
                </c:pt>
                <c:pt idx="434">
                  <c:v>44918.46199074074</c:v>
                </c:pt>
                <c:pt idx="435">
                  <c:v>44918.465474537043</c:v>
                </c:pt>
                <c:pt idx="436">
                  <c:v>44918.468923611108</c:v>
                </c:pt>
                <c:pt idx="437">
                  <c:v>44918.472407407397</c:v>
                </c:pt>
                <c:pt idx="438">
                  <c:v>44918.475868055553</c:v>
                </c:pt>
                <c:pt idx="439">
                  <c:v>44918.479363425933</c:v>
                </c:pt>
                <c:pt idx="440">
                  <c:v>44918.482835648138</c:v>
                </c:pt>
                <c:pt idx="441">
                  <c:v>44918.486296296287</c:v>
                </c:pt>
                <c:pt idx="442">
                  <c:v>44918.489768518521</c:v>
                </c:pt>
                <c:pt idx="443">
                  <c:v>44918.493252314824</c:v>
                </c:pt>
                <c:pt idx="444">
                  <c:v>44918.496724537043</c:v>
                </c:pt>
                <c:pt idx="445">
                  <c:v>44918.500208333331</c:v>
                </c:pt>
                <c:pt idx="446">
                  <c:v>44918.503645833327</c:v>
                </c:pt>
                <c:pt idx="447">
                  <c:v>44918.507118055553</c:v>
                </c:pt>
                <c:pt idx="448">
                  <c:v>44918.510601851849</c:v>
                </c:pt>
                <c:pt idx="449">
                  <c:v>44918.514050925929</c:v>
                </c:pt>
                <c:pt idx="450">
                  <c:v>44918.517523148148</c:v>
                </c:pt>
                <c:pt idx="451">
                  <c:v>44918.520995370367</c:v>
                </c:pt>
                <c:pt idx="452">
                  <c:v>44918.52447916667</c:v>
                </c:pt>
                <c:pt idx="453">
                  <c:v>44918.527974537043</c:v>
                </c:pt>
                <c:pt idx="454">
                  <c:v>44918.531423611108</c:v>
                </c:pt>
                <c:pt idx="455">
                  <c:v>44918.534907407397</c:v>
                </c:pt>
                <c:pt idx="456">
                  <c:v>44918.53837962963</c:v>
                </c:pt>
                <c:pt idx="457">
                  <c:v>44918.541886574072</c:v>
                </c:pt>
                <c:pt idx="458">
                  <c:v>44918.545324074083</c:v>
                </c:pt>
                <c:pt idx="459">
                  <c:v>44918.548773148148</c:v>
                </c:pt>
                <c:pt idx="460">
                  <c:v>44918.552256944437</c:v>
                </c:pt>
                <c:pt idx="461">
                  <c:v>44918.55572916667</c:v>
                </c:pt>
                <c:pt idx="462">
                  <c:v>44918.559201388889</c:v>
                </c:pt>
                <c:pt idx="463">
                  <c:v>44918.562673611108</c:v>
                </c:pt>
                <c:pt idx="464">
                  <c:v>44918.566145833327</c:v>
                </c:pt>
                <c:pt idx="465">
                  <c:v>44918.569618055553</c:v>
                </c:pt>
                <c:pt idx="466">
                  <c:v>44918.57309027778</c:v>
                </c:pt>
                <c:pt idx="467">
                  <c:v>44918.576550925929</c:v>
                </c:pt>
                <c:pt idx="468">
                  <c:v>44918.580034722218</c:v>
                </c:pt>
                <c:pt idx="469">
                  <c:v>44918.583564814813</c:v>
                </c:pt>
                <c:pt idx="470">
                  <c:v>44918.586967592593</c:v>
                </c:pt>
                <c:pt idx="471">
                  <c:v>44918.590451388889</c:v>
                </c:pt>
                <c:pt idx="472">
                  <c:v>44918.593900462962</c:v>
                </c:pt>
                <c:pt idx="473">
                  <c:v>44918.597395833327</c:v>
                </c:pt>
                <c:pt idx="474">
                  <c:v>44918.60087962963</c:v>
                </c:pt>
                <c:pt idx="475">
                  <c:v>44918.604351851849</c:v>
                </c:pt>
                <c:pt idx="476">
                  <c:v>44918.607800925929</c:v>
                </c:pt>
                <c:pt idx="477">
                  <c:v>44918.611273148148</c:v>
                </c:pt>
                <c:pt idx="478">
                  <c:v>44918.614756944437</c:v>
                </c:pt>
                <c:pt idx="479">
                  <c:v>44918.618206018517</c:v>
                </c:pt>
                <c:pt idx="480">
                  <c:v>44918.621689814812</c:v>
                </c:pt>
                <c:pt idx="481">
                  <c:v>44918.625243055547</c:v>
                </c:pt>
                <c:pt idx="482">
                  <c:v>44918.628645833327</c:v>
                </c:pt>
                <c:pt idx="483">
                  <c:v>44918.63212962963</c:v>
                </c:pt>
                <c:pt idx="484">
                  <c:v>44918.63559027778</c:v>
                </c:pt>
                <c:pt idx="485">
                  <c:v>44918.639062499999</c:v>
                </c:pt>
                <c:pt idx="486">
                  <c:v>44918.642511574071</c:v>
                </c:pt>
                <c:pt idx="487">
                  <c:v>44918.646018518521</c:v>
                </c:pt>
                <c:pt idx="488">
                  <c:v>44918.64947916667</c:v>
                </c:pt>
                <c:pt idx="489">
                  <c:v>44918.652939814812</c:v>
                </c:pt>
                <c:pt idx="490">
                  <c:v>44918.656412037039</c:v>
                </c:pt>
                <c:pt idx="491">
                  <c:v>44918.659884259258</c:v>
                </c:pt>
                <c:pt idx="492">
                  <c:v>44918.663344907407</c:v>
                </c:pt>
                <c:pt idx="493">
                  <c:v>44918.666875000003</c:v>
                </c:pt>
                <c:pt idx="494">
                  <c:v>44918.670312499999</c:v>
                </c:pt>
                <c:pt idx="495">
                  <c:v>44918.673750000002</c:v>
                </c:pt>
                <c:pt idx="496">
                  <c:v>44918.677233796298</c:v>
                </c:pt>
                <c:pt idx="497">
                  <c:v>44918.680706018517</c:v>
                </c:pt>
                <c:pt idx="498">
                  <c:v>44918.682546296302</c:v>
                </c:pt>
                <c:pt idx="499">
                  <c:v>44918.684178240743</c:v>
                </c:pt>
                <c:pt idx="500">
                  <c:v>44918.687662037039</c:v>
                </c:pt>
                <c:pt idx="501">
                  <c:v>44918.691145833327</c:v>
                </c:pt>
                <c:pt idx="502">
                  <c:v>44918.694594907407</c:v>
                </c:pt>
                <c:pt idx="503">
                  <c:v>44918.698078703703</c:v>
                </c:pt>
                <c:pt idx="504">
                  <c:v>44918.701550925929</c:v>
                </c:pt>
                <c:pt idx="505">
                  <c:v>44918.705023148148</c:v>
                </c:pt>
                <c:pt idx="506">
                  <c:v>44918.70857638889</c:v>
                </c:pt>
                <c:pt idx="507">
                  <c:v>44918.709293981483</c:v>
                </c:pt>
                <c:pt idx="508">
                  <c:v>44918.711956018517</c:v>
                </c:pt>
                <c:pt idx="509">
                  <c:v>44918.715428240743</c:v>
                </c:pt>
                <c:pt idx="510">
                  <c:v>44918.718912037039</c:v>
                </c:pt>
                <c:pt idx="511">
                  <c:v>44918.722395833327</c:v>
                </c:pt>
                <c:pt idx="512">
                  <c:v>44918.725856481477</c:v>
                </c:pt>
                <c:pt idx="513">
                  <c:v>44918.729317129633</c:v>
                </c:pt>
                <c:pt idx="514">
                  <c:v>44918.732812499999</c:v>
                </c:pt>
                <c:pt idx="515">
                  <c:v>44918.736284722218</c:v>
                </c:pt>
                <c:pt idx="516">
                  <c:v>44918.739745370367</c:v>
                </c:pt>
                <c:pt idx="517">
                  <c:v>44918.743206018517</c:v>
                </c:pt>
                <c:pt idx="518">
                  <c:v>44918.746712962973</c:v>
                </c:pt>
                <c:pt idx="519">
                  <c:v>44918.750231481477</c:v>
                </c:pt>
                <c:pt idx="520">
                  <c:v>44918.753634259258</c:v>
                </c:pt>
                <c:pt idx="521">
                  <c:v>44918.757106481477</c:v>
                </c:pt>
                <c:pt idx="522">
                  <c:v>44918.760578703703</c:v>
                </c:pt>
                <c:pt idx="523">
                  <c:v>44918.764050925929</c:v>
                </c:pt>
                <c:pt idx="524">
                  <c:v>44918.767511574071</c:v>
                </c:pt>
                <c:pt idx="525">
                  <c:v>44918.770995370367</c:v>
                </c:pt>
                <c:pt idx="526">
                  <c:v>44918.774467592593</c:v>
                </c:pt>
                <c:pt idx="527">
                  <c:v>44918.777951388889</c:v>
                </c:pt>
                <c:pt idx="528">
                  <c:v>44918.781423611108</c:v>
                </c:pt>
                <c:pt idx="529">
                  <c:v>44918.784884259258</c:v>
                </c:pt>
                <c:pt idx="530">
                  <c:v>44918.788368055553</c:v>
                </c:pt>
                <c:pt idx="531">
                  <c:v>44918.789513888893</c:v>
                </c:pt>
                <c:pt idx="532">
                  <c:v>44918.789814814823</c:v>
                </c:pt>
                <c:pt idx="533">
                  <c:v>44918.791875000003</c:v>
                </c:pt>
                <c:pt idx="534">
                  <c:v>44918.795312499999</c:v>
                </c:pt>
                <c:pt idx="535">
                  <c:v>44918.798784722218</c:v>
                </c:pt>
                <c:pt idx="536">
                  <c:v>44918.802245370367</c:v>
                </c:pt>
                <c:pt idx="537">
                  <c:v>44918.805717592593</c:v>
                </c:pt>
                <c:pt idx="538">
                  <c:v>44918.809189814812</c:v>
                </c:pt>
                <c:pt idx="539">
                  <c:v>44918.812662037039</c:v>
                </c:pt>
                <c:pt idx="540">
                  <c:v>44918.816122685188</c:v>
                </c:pt>
                <c:pt idx="541">
                  <c:v>44918.819606481477</c:v>
                </c:pt>
                <c:pt idx="542">
                  <c:v>44918.823078703703</c:v>
                </c:pt>
                <c:pt idx="543">
                  <c:v>44918.826562499999</c:v>
                </c:pt>
                <c:pt idx="544">
                  <c:v>44918.830034722218</c:v>
                </c:pt>
                <c:pt idx="545">
                  <c:v>44918.83357638889</c:v>
                </c:pt>
                <c:pt idx="546">
                  <c:v>44918.83699074074</c:v>
                </c:pt>
                <c:pt idx="547">
                  <c:v>44918.840451388889</c:v>
                </c:pt>
                <c:pt idx="548">
                  <c:v>44918.843923611108</c:v>
                </c:pt>
                <c:pt idx="549">
                  <c:v>44918.847384259258</c:v>
                </c:pt>
                <c:pt idx="550">
                  <c:v>44918.850856481477</c:v>
                </c:pt>
                <c:pt idx="551">
                  <c:v>44918.85434027778</c:v>
                </c:pt>
                <c:pt idx="552">
                  <c:v>44918.857800925929</c:v>
                </c:pt>
                <c:pt idx="553">
                  <c:v>44918.861261574071</c:v>
                </c:pt>
                <c:pt idx="554">
                  <c:v>44918.864733796298</c:v>
                </c:pt>
                <c:pt idx="555">
                  <c:v>44918.868206018517</c:v>
                </c:pt>
                <c:pt idx="556">
                  <c:v>44918.871701388889</c:v>
                </c:pt>
                <c:pt idx="557">
                  <c:v>44918.875243055547</c:v>
                </c:pt>
                <c:pt idx="558">
                  <c:v>44918.878657407397</c:v>
                </c:pt>
                <c:pt idx="559">
                  <c:v>44918.882106481477</c:v>
                </c:pt>
                <c:pt idx="560">
                  <c:v>44918.885601851849</c:v>
                </c:pt>
                <c:pt idx="561">
                  <c:v>44918.889050925929</c:v>
                </c:pt>
                <c:pt idx="562">
                  <c:v>44918.892534722218</c:v>
                </c:pt>
                <c:pt idx="563">
                  <c:v>44918.896006944437</c:v>
                </c:pt>
                <c:pt idx="564">
                  <c:v>44918.89949074074</c:v>
                </c:pt>
                <c:pt idx="565">
                  <c:v>44918.902962962973</c:v>
                </c:pt>
                <c:pt idx="566">
                  <c:v>44918.906446759262</c:v>
                </c:pt>
                <c:pt idx="567">
                  <c:v>44918.909872685188</c:v>
                </c:pt>
                <c:pt idx="568">
                  <c:v>44918.91337962963</c:v>
                </c:pt>
                <c:pt idx="569">
                  <c:v>44918.916898148149</c:v>
                </c:pt>
                <c:pt idx="570">
                  <c:v>44918.920324074083</c:v>
                </c:pt>
                <c:pt idx="571">
                  <c:v>44918.923784722218</c:v>
                </c:pt>
                <c:pt idx="572">
                  <c:v>44918.927291666667</c:v>
                </c:pt>
                <c:pt idx="573">
                  <c:v>44918.93074074074</c:v>
                </c:pt>
                <c:pt idx="574">
                  <c:v>44918.934201388889</c:v>
                </c:pt>
                <c:pt idx="575">
                  <c:v>44918.937696759262</c:v>
                </c:pt>
                <c:pt idx="576">
                  <c:v>44918.941168981481</c:v>
                </c:pt>
                <c:pt idx="577">
                  <c:v>44918.944652777784</c:v>
                </c:pt>
                <c:pt idx="578">
                  <c:v>44918.948101851849</c:v>
                </c:pt>
                <c:pt idx="579">
                  <c:v>44918.951597222222</c:v>
                </c:pt>
                <c:pt idx="580">
                  <c:v>44918.955046296287</c:v>
                </c:pt>
                <c:pt idx="581">
                  <c:v>44918.958599537043</c:v>
                </c:pt>
                <c:pt idx="582">
                  <c:v>44918.962002314824</c:v>
                </c:pt>
                <c:pt idx="583">
                  <c:v>44918.965451388889</c:v>
                </c:pt>
                <c:pt idx="584">
                  <c:v>44918.968946759262</c:v>
                </c:pt>
                <c:pt idx="585">
                  <c:v>44918.972395833327</c:v>
                </c:pt>
                <c:pt idx="586">
                  <c:v>44918.975868055553</c:v>
                </c:pt>
                <c:pt idx="587">
                  <c:v>44918.97934027778</c:v>
                </c:pt>
                <c:pt idx="588">
                  <c:v>44918.982800925929</c:v>
                </c:pt>
                <c:pt idx="589">
                  <c:v>44918.986284722218</c:v>
                </c:pt>
                <c:pt idx="590">
                  <c:v>44918.989756944437</c:v>
                </c:pt>
                <c:pt idx="591">
                  <c:v>44918.99324074074</c:v>
                </c:pt>
                <c:pt idx="592">
                  <c:v>44918.996712962973</c:v>
                </c:pt>
                <c:pt idx="593">
                  <c:v>44919.000231481477</c:v>
                </c:pt>
                <c:pt idx="594">
                  <c:v>44919.003657407397</c:v>
                </c:pt>
                <c:pt idx="595">
                  <c:v>44919.00712962963</c:v>
                </c:pt>
                <c:pt idx="596">
                  <c:v>44919.010625000003</c:v>
                </c:pt>
                <c:pt idx="597">
                  <c:v>44919.014062499999</c:v>
                </c:pt>
                <c:pt idx="598">
                  <c:v>44919.017534722218</c:v>
                </c:pt>
                <c:pt idx="599">
                  <c:v>44919.021006944437</c:v>
                </c:pt>
                <c:pt idx="600">
                  <c:v>44919.02449074074</c:v>
                </c:pt>
                <c:pt idx="601">
                  <c:v>44919.027997685182</c:v>
                </c:pt>
                <c:pt idx="602">
                  <c:v>44919.031435185178</c:v>
                </c:pt>
                <c:pt idx="603">
                  <c:v>44919.034907407397</c:v>
                </c:pt>
                <c:pt idx="604">
                  <c:v>44919.038368055553</c:v>
                </c:pt>
                <c:pt idx="605">
                  <c:v>44919.041921296302</c:v>
                </c:pt>
                <c:pt idx="606">
                  <c:v>44919.045335648138</c:v>
                </c:pt>
                <c:pt idx="607">
                  <c:v>44919.048796296287</c:v>
                </c:pt>
                <c:pt idx="608">
                  <c:v>44919.052268518521</c:v>
                </c:pt>
                <c:pt idx="609">
                  <c:v>44919.05574074074</c:v>
                </c:pt>
                <c:pt idx="610">
                  <c:v>44919.059212962973</c:v>
                </c:pt>
                <c:pt idx="611">
                  <c:v>44919.062685185178</c:v>
                </c:pt>
                <c:pt idx="612">
                  <c:v>44919.066168981481</c:v>
                </c:pt>
                <c:pt idx="613">
                  <c:v>44919.069618055553</c:v>
                </c:pt>
                <c:pt idx="614">
                  <c:v>44919.07309027778</c:v>
                </c:pt>
                <c:pt idx="615">
                  <c:v>44919.076574074083</c:v>
                </c:pt>
                <c:pt idx="616">
                  <c:v>44919.080046296287</c:v>
                </c:pt>
                <c:pt idx="617">
                  <c:v>44919.083587962959</c:v>
                </c:pt>
                <c:pt idx="618">
                  <c:v>44919.087002314824</c:v>
                </c:pt>
                <c:pt idx="619">
                  <c:v>44919.090462962973</c:v>
                </c:pt>
                <c:pt idx="620">
                  <c:v>44919.093946759262</c:v>
                </c:pt>
                <c:pt idx="621">
                  <c:v>44919.097418981481</c:v>
                </c:pt>
                <c:pt idx="622">
                  <c:v>44919.10087962963</c:v>
                </c:pt>
                <c:pt idx="623">
                  <c:v>44919.104351851849</c:v>
                </c:pt>
                <c:pt idx="624">
                  <c:v>44919.107870370368</c:v>
                </c:pt>
                <c:pt idx="625">
                  <c:v>44919.111296296287</c:v>
                </c:pt>
                <c:pt idx="626">
                  <c:v>44919.114756944437</c:v>
                </c:pt>
                <c:pt idx="627">
                  <c:v>44919.11824074074</c:v>
                </c:pt>
                <c:pt idx="628">
                  <c:v>44919.121712962973</c:v>
                </c:pt>
                <c:pt idx="629">
                  <c:v>44919.125254629631</c:v>
                </c:pt>
                <c:pt idx="630">
                  <c:v>44919.128680555557</c:v>
                </c:pt>
                <c:pt idx="631">
                  <c:v>44919.132141203707</c:v>
                </c:pt>
                <c:pt idx="632">
                  <c:v>44919.135601851849</c:v>
                </c:pt>
                <c:pt idx="633">
                  <c:v>44919.139062499999</c:v>
                </c:pt>
                <c:pt idx="634">
                  <c:v>44919.142534722218</c:v>
                </c:pt>
                <c:pt idx="635">
                  <c:v>44919.146018518521</c:v>
                </c:pt>
                <c:pt idx="636">
                  <c:v>44919.149502314824</c:v>
                </c:pt>
                <c:pt idx="637">
                  <c:v>44919.152974537043</c:v>
                </c:pt>
                <c:pt idx="638">
                  <c:v>44919.156446759262</c:v>
                </c:pt>
                <c:pt idx="639">
                  <c:v>44919.159942129627</c:v>
                </c:pt>
                <c:pt idx="640">
                  <c:v>44919.163391203707</c:v>
                </c:pt>
                <c:pt idx="641">
                  <c:v>44919.166944444441</c:v>
                </c:pt>
                <c:pt idx="642">
                  <c:v>44919.170358796298</c:v>
                </c:pt>
                <c:pt idx="643">
                  <c:v>44919.173796296287</c:v>
                </c:pt>
                <c:pt idx="644">
                  <c:v>44919.177291666667</c:v>
                </c:pt>
                <c:pt idx="645">
                  <c:v>44919.180763888893</c:v>
                </c:pt>
                <c:pt idx="646">
                  <c:v>44919.184201388889</c:v>
                </c:pt>
                <c:pt idx="647">
                  <c:v>44919.187708333331</c:v>
                </c:pt>
                <c:pt idx="648">
                  <c:v>44919.191145833327</c:v>
                </c:pt>
                <c:pt idx="649">
                  <c:v>44919.194618055553</c:v>
                </c:pt>
                <c:pt idx="650">
                  <c:v>44919.198125000003</c:v>
                </c:pt>
                <c:pt idx="651">
                  <c:v>44919.201585648138</c:v>
                </c:pt>
                <c:pt idx="652">
                  <c:v>44919.205057870371</c:v>
                </c:pt>
                <c:pt idx="653">
                  <c:v>44919.208622685182</c:v>
                </c:pt>
                <c:pt idx="654">
                  <c:v>44919.212002314824</c:v>
                </c:pt>
                <c:pt idx="655">
                  <c:v>44919.215462962973</c:v>
                </c:pt>
                <c:pt idx="656">
                  <c:v>44919.218935185178</c:v>
                </c:pt>
                <c:pt idx="657">
                  <c:v>44919.222407407397</c:v>
                </c:pt>
                <c:pt idx="658">
                  <c:v>44919.225902777784</c:v>
                </c:pt>
                <c:pt idx="659">
                  <c:v>44919.229351851849</c:v>
                </c:pt>
                <c:pt idx="660">
                  <c:v>44919.232824074083</c:v>
                </c:pt>
                <c:pt idx="661">
                  <c:v>44919.236284722218</c:v>
                </c:pt>
                <c:pt idx="662">
                  <c:v>44919.239756944437</c:v>
                </c:pt>
                <c:pt idx="663">
                  <c:v>44919.24322916667</c:v>
                </c:pt>
                <c:pt idx="664">
                  <c:v>44919.246724537043</c:v>
                </c:pt>
                <c:pt idx="665">
                  <c:v>44919.250219907408</c:v>
                </c:pt>
                <c:pt idx="666">
                  <c:v>44919.253680555557</c:v>
                </c:pt>
                <c:pt idx="667">
                  <c:v>44919.257141203707</c:v>
                </c:pt>
                <c:pt idx="668">
                  <c:v>44919.260625000003</c:v>
                </c:pt>
                <c:pt idx="669">
                  <c:v>44919.264097222222</c:v>
                </c:pt>
                <c:pt idx="670">
                  <c:v>44919.267546296287</c:v>
                </c:pt>
                <c:pt idx="671">
                  <c:v>44919.271041666667</c:v>
                </c:pt>
                <c:pt idx="672">
                  <c:v>44919.274525462963</c:v>
                </c:pt>
                <c:pt idx="673">
                  <c:v>44919.277986111112</c:v>
                </c:pt>
                <c:pt idx="674">
                  <c:v>44919.281435185178</c:v>
                </c:pt>
                <c:pt idx="675">
                  <c:v>44919.284918981481</c:v>
                </c:pt>
                <c:pt idx="676">
                  <c:v>44919.288391203707</c:v>
                </c:pt>
                <c:pt idx="677">
                  <c:v>44919.291909722233</c:v>
                </c:pt>
                <c:pt idx="678">
                  <c:v>44919.295347222222</c:v>
                </c:pt>
                <c:pt idx="679">
                  <c:v>44919.298796296287</c:v>
                </c:pt>
                <c:pt idx="680">
                  <c:v>44919.302256944437</c:v>
                </c:pt>
                <c:pt idx="681">
                  <c:v>44919.305752314824</c:v>
                </c:pt>
                <c:pt idx="682">
                  <c:v>44919.309247685182</c:v>
                </c:pt>
                <c:pt idx="683">
                  <c:v>44919.312696759262</c:v>
                </c:pt>
                <c:pt idx="684">
                  <c:v>44919.316168981481</c:v>
                </c:pt>
                <c:pt idx="685">
                  <c:v>44919.31962962963</c:v>
                </c:pt>
                <c:pt idx="686">
                  <c:v>44919.32309027778</c:v>
                </c:pt>
                <c:pt idx="687">
                  <c:v>44919.326585648138</c:v>
                </c:pt>
                <c:pt idx="688">
                  <c:v>44919.330046296287</c:v>
                </c:pt>
                <c:pt idx="689">
                  <c:v>44919.333611111113</c:v>
                </c:pt>
                <c:pt idx="690">
                  <c:v>44919.337025462963</c:v>
                </c:pt>
                <c:pt idx="691">
                  <c:v>44919.340439814812</c:v>
                </c:pt>
                <c:pt idx="692">
                  <c:v>44919.343923611108</c:v>
                </c:pt>
                <c:pt idx="693">
                  <c:v>44919.347418981481</c:v>
                </c:pt>
                <c:pt idx="694">
                  <c:v>44919.35087962963</c:v>
                </c:pt>
                <c:pt idx="695">
                  <c:v>44919.35434027778</c:v>
                </c:pt>
                <c:pt idx="696">
                  <c:v>44919.357824074083</c:v>
                </c:pt>
                <c:pt idx="697">
                  <c:v>44919.361296296287</c:v>
                </c:pt>
                <c:pt idx="698">
                  <c:v>44919.36478009259</c:v>
                </c:pt>
                <c:pt idx="699">
                  <c:v>44919.368217592593</c:v>
                </c:pt>
                <c:pt idx="700">
                  <c:v>44919.371701388889</c:v>
                </c:pt>
                <c:pt idx="701">
                  <c:v>44919.375231481477</c:v>
                </c:pt>
                <c:pt idx="702">
                  <c:v>44919.378668981481</c:v>
                </c:pt>
                <c:pt idx="703">
                  <c:v>44919.382118055553</c:v>
                </c:pt>
                <c:pt idx="704">
                  <c:v>44919.38559027778</c:v>
                </c:pt>
                <c:pt idx="705">
                  <c:v>44919.389050925929</c:v>
                </c:pt>
                <c:pt idx="706">
                  <c:v>44919.392534722218</c:v>
                </c:pt>
                <c:pt idx="707">
                  <c:v>44919.396006944437</c:v>
                </c:pt>
                <c:pt idx="708">
                  <c:v>44919.39947916667</c:v>
                </c:pt>
                <c:pt idx="709">
                  <c:v>44919.402951388889</c:v>
                </c:pt>
                <c:pt idx="710">
                  <c:v>44919.406412037039</c:v>
                </c:pt>
                <c:pt idx="711">
                  <c:v>44919.409884259258</c:v>
                </c:pt>
                <c:pt idx="712">
                  <c:v>44919.41337962963</c:v>
                </c:pt>
                <c:pt idx="713">
                  <c:v>44919.416863425933</c:v>
                </c:pt>
                <c:pt idx="714">
                  <c:v>44919.420312499999</c:v>
                </c:pt>
                <c:pt idx="715">
                  <c:v>44919.423784722218</c:v>
                </c:pt>
                <c:pt idx="716">
                  <c:v>44919.427245370367</c:v>
                </c:pt>
                <c:pt idx="717">
                  <c:v>44919.430752314824</c:v>
                </c:pt>
                <c:pt idx="718">
                  <c:v>44919.434201388889</c:v>
                </c:pt>
                <c:pt idx="719">
                  <c:v>44919.437650462962</c:v>
                </c:pt>
                <c:pt idx="720">
                  <c:v>44919.441145833327</c:v>
                </c:pt>
                <c:pt idx="721">
                  <c:v>44919.44458333333</c:v>
                </c:pt>
                <c:pt idx="722">
                  <c:v>44919.448067129633</c:v>
                </c:pt>
                <c:pt idx="723">
                  <c:v>44919.451550925929</c:v>
                </c:pt>
                <c:pt idx="724">
                  <c:v>44919.455046296287</c:v>
                </c:pt>
                <c:pt idx="725">
                  <c:v>44919.458564814813</c:v>
                </c:pt>
                <c:pt idx="726">
                  <c:v>44919.461967592593</c:v>
                </c:pt>
                <c:pt idx="727">
                  <c:v>44919.465439814812</c:v>
                </c:pt>
                <c:pt idx="728">
                  <c:v>44919.468923611108</c:v>
                </c:pt>
                <c:pt idx="729">
                  <c:v>44919.472395833327</c:v>
                </c:pt>
                <c:pt idx="730">
                  <c:v>44919.475868055553</c:v>
                </c:pt>
                <c:pt idx="731">
                  <c:v>44919.479328703703</c:v>
                </c:pt>
                <c:pt idx="732">
                  <c:v>44919.482800925929</c:v>
                </c:pt>
                <c:pt idx="733">
                  <c:v>44919.486273148148</c:v>
                </c:pt>
                <c:pt idx="734">
                  <c:v>44919.489756944437</c:v>
                </c:pt>
                <c:pt idx="735">
                  <c:v>44919.493217592593</c:v>
                </c:pt>
                <c:pt idx="736">
                  <c:v>44919.496712962973</c:v>
                </c:pt>
                <c:pt idx="737">
                  <c:v>44919.500196759262</c:v>
                </c:pt>
                <c:pt idx="738">
                  <c:v>44919.503645833327</c:v>
                </c:pt>
                <c:pt idx="739">
                  <c:v>44919.507094907407</c:v>
                </c:pt>
                <c:pt idx="740">
                  <c:v>44919.510578703703</c:v>
                </c:pt>
                <c:pt idx="741">
                  <c:v>44919.514050925929</c:v>
                </c:pt>
                <c:pt idx="742">
                  <c:v>44919.517534722218</c:v>
                </c:pt>
                <c:pt idx="743">
                  <c:v>44919.520995370367</c:v>
                </c:pt>
                <c:pt idx="744">
                  <c:v>44919.524456018517</c:v>
                </c:pt>
                <c:pt idx="745">
                  <c:v>44919.527962962973</c:v>
                </c:pt>
                <c:pt idx="746">
                  <c:v>44919.531400462962</c:v>
                </c:pt>
                <c:pt idx="747">
                  <c:v>44919.534895833327</c:v>
                </c:pt>
                <c:pt idx="748">
                  <c:v>44919.538356481477</c:v>
                </c:pt>
                <c:pt idx="749">
                  <c:v>44919.541886574072</c:v>
                </c:pt>
                <c:pt idx="750">
                  <c:v>44919.545300925929</c:v>
                </c:pt>
                <c:pt idx="751">
                  <c:v>44919.548761574071</c:v>
                </c:pt>
                <c:pt idx="752">
                  <c:v>44919.552233796298</c:v>
                </c:pt>
                <c:pt idx="753">
                  <c:v>44919.55572916667</c:v>
                </c:pt>
                <c:pt idx="754">
                  <c:v>44919.559189814812</c:v>
                </c:pt>
                <c:pt idx="755">
                  <c:v>44919.562650462962</c:v>
                </c:pt>
                <c:pt idx="756">
                  <c:v>44919.566134259258</c:v>
                </c:pt>
                <c:pt idx="757">
                  <c:v>44919.569606481477</c:v>
                </c:pt>
                <c:pt idx="758">
                  <c:v>44919.573078703703</c:v>
                </c:pt>
                <c:pt idx="759">
                  <c:v>44919.576550925929</c:v>
                </c:pt>
                <c:pt idx="760">
                  <c:v>44919.580046296287</c:v>
                </c:pt>
                <c:pt idx="761">
                  <c:v>44919.583518518521</c:v>
                </c:pt>
                <c:pt idx="762">
                  <c:v>44919.586967592593</c:v>
                </c:pt>
                <c:pt idx="763">
                  <c:v>44919.590439814812</c:v>
                </c:pt>
                <c:pt idx="764">
                  <c:v>44919.593912037039</c:v>
                </c:pt>
                <c:pt idx="765">
                  <c:v>44919.597407407397</c:v>
                </c:pt>
                <c:pt idx="766">
                  <c:v>44919.600844907407</c:v>
                </c:pt>
                <c:pt idx="767">
                  <c:v>44919.604328703703</c:v>
                </c:pt>
                <c:pt idx="768">
                  <c:v>44919.607812499999</c:v>
                </c:pt>
                <c:pt idx="769">
                  <c:v>44919.611273148148</c:v>
                </c:pt>
                <c:pt idx="770">
                  <c:v>44919.614733796298</c:v>
                </c:pt>
                <c:pt idx="771">
                  <c:v>44919.618206018517</c:v>
                </c:pt>
                <c:pt idx="772">
                  <c:v>44919.621666666673</c:v>
                </c:pt>
                <c:pt idx="773">
                  <c:v>44919.625219907408</c:v>
                </c:pt>
                <c:pt idx="774">
                  <c:v>44919.628622685188</c:v>
                </c:pt>
                <c:pt idx="775">
                  <c:v>44919.632094907407</c:v>
                </c:pt>
                <c:pt idx="776">
                  <c:v>44919.635578703703</c:v>
                </c:pt>
                <c:pt idx="777">
                  <c:v>44919.639050925929</c:v>
                </c:pt>
                <c:pt idx="778">
                  <c:v>44919.642511574071</c:v>
                </c:pt>
                <c:pt idx="779">
                  <c:v>44919.645995370367</c:v>
                </c:pt>
                <c:pt idx="780">
                  <c:v>44919.649456018517</c:v>
                </c:pt>
                <c:pt idx="781">
                  <c:v>44919.652939814812</c:v>
                </c:pt>
                <c:pt idx="782">
                  <c:v>44919.656388888892</c:v>
                </c:pt>
                <c:pt idx="783">
                  <c:v>44919.659872685188</c:v>
                </c:pt>
                <c:pt idx="784">
                  <c:v>44919.663356481477</c:v>
                </c:pt>
                <c:pt idx="785">
                  <c:v>44919.666851851849</c:v>
                </c:pt>
                <c:pt idx="786">
                  <c:v>44919.670266203713</c:v>
                </c:pt>
                <c:pt idx="787">
                  <c:v>44919.673726851863</c:v>
                </c:pt>
                <c:pt idx="788">
                  <c:v>44919.677199074067</c:v>
                </c:pt>
                <c:pt idx="789">
                  <c:v>44919.680659722217</c:v>
                </c:pt>
                <c:pt idx="790">
                  <c:v>44919.68414351852</c:v>
                </c:pt>
                <c:pt idx="791">
                  <c:v>44919.687638888892</c:v>
                </c:pt>
                <c:pt idx="792">
                  <c:v>44919.691087962958</c:v>
                </c:pt>
                <c:pt idx="793">
                  <c:v>44919.694560185177</c:v>
                </c:pt>
                <c:pt idx="794">
                  <c:v>44919.69803240741</c:v>
                </c:pt>
                <c:pt idx="795">
                  <c:v>44919.701504629629</c:v>
                </c:pt>
                <c:pt idx="796">
                  <c:v>44919.704976851863</c:v>
                </c:pt>
                <c:pt idx="797">
                  <c:v>44919.708483796298</c:v>
                </c:pt>
                <c:pt idx="798">
                  <c:v>44919.711921296293</c:v>
                </c:pt>
                <c:pt idx="799">
                  <c:v>44919.71539351852</c:v>
                </c:pt>
                <c:pt idx="800">
                  <c:v>44919.717037037037</c:v>
                </c:pt>
                <c:pt idx="801">
                  <c:v>44919.718865740739</c:v>
                </c:pt>
                <c:pt idx="802">
                  <c:v>44919.722337962958</c:v>
                </c:pt>
                <c:pt idx="803">
                  <c:v>44919.722997685189</c:v>
                </c:pt>
                <c:pt idx="804">
                  <c:v>44919.725810185177</c:v>
                </c:pt>
                <c:pt idx="805">
                  <c:v>44919.72928240741</c:v>
                </c:pt>
                <c:pt idx="806">
                  <c:v>44919.72996527778</c:v>
                </c:pt>
                <c:pt idx="807">
                  <c:v>44919.732743055552</c:v>
                </c:pt>
                <c:pt idx="808">
                  <c:v>44919.736226851863</c:v>
                </c:pt>
                <c:pt idx="809">
                  <c:v>44919.739710648151</c:v>
                </c:pt>
                <c:pt idx="810">
                  <c:v>44919.743171296293</c:v>
                </c:pt>
                <c:pt idx="811">
                  <c:v>44919.746655092589</c:v>
                </c:pt>
                <c:pt idx="812">
                  <c:v>44919.750173611108</c:v>
                </c:pt>
                <c:pt idx="813">
                  <c:v>44919.753599537027</c:v>
                </c:pt>
                <c:pt idx="814">
                  <c:v>44919.757060185177</c:v>
                </c:pt>
                <c:pt idx="815">
                  <c:v>44919.76053240741</c:v>
                </c:pt>
                <c:pt idx="816">
                  <c:v>44919.764027777783</c:v>
                </c:pt>
                <c:pt idx="817">
                  <c:v>44919.767476851863</c:v>
                </c:pt>
                <c:pt idx="818">
                  <c:v>44919.770949074067</c:v>
                </c:pt>
                <c:pt idx="819">
                  <c:v>44919.77443287037</c:v>
                </c:pt>
                <c:pt idx="820">
                  <c:v>44919.77789351852</c:v>
                </c:pt>
                <c:pt idx="821">
                  <c:v>44919.781365740739</c:v>
                </c:pt>
                <c:pt idx="822">
                  <c:v>44919.784849537027</c:v>
                </c:pt>
                <c:pt idx="823">
                  <c:v>44919.788310185177</c:v>
                </c:pt>
                <c:pt idx="824">
                  <c:v>44919.791817129633</c:v>
                </c:pt>
                <c:pt idx="825">
                  <c:v>44919.795254629629</c:v>
                </c:pt>
                <c:pt idx="826">
                  <c:v>44919.798738425918</c:v>
                </c:pt>
                <c:pt idx="827">
                  <c:v>44919.802199074067</c:v>
                </c:pt>
                <c:pt idx="828">
                  <c:v>44919.805671296293</c:v>
                </c:pt>
                <c:pt idx="829">
                  <c:v>44919.80914351852</c:v>
                </c:pt>
                <c:pt idx="830">
                  <c:v>44919.812615740739</c:v>
                </c:pt>
                <c:pt idx="831">
                  <c:v>44919.816087962958</c:v>
                </c:pt>
                <c:pt idx="832">
                  <c:v>44919.819560185177</c:v>
                </c:pt>
                <c:pt idx="833">
                  <c:v>44919.82303240741</c:v>
                </c:pt>
                <c:pt idx="834">
                  <c:v>44919.826516203713</c:v>
                </c:pt>
                <c:pt idx="835">
                  <c:v>44919.829976851863</c:v>
                </c:pt>
                <c:pt idx="836">
                  <c:v>44919.833495370367</c:v>
                </c:pt>
                <c:pt idx="837">
                  <c:v>44919.836921296293</c:v>
                </c:pt>
                <c:pt idx="838">
                  <c:v>44919.84039351852</c:v>
                </c:pt>
                <c:pt idx="839">
                  <c:v>44919.843865740739</c:v>
                </c:pt>
                <c:pt idx="840">
                  <c:v>44919.847337962958</c:v>
                </c:pt>
                <c:pt idx="841">
                  <c:v>44919.850821759261</c:v>
                </c:pt>
                <c:pt idx="842">
                  <c:v>44919.85428240741</c:v>
                </c:pt>
                <c:pt idx="843">
                  <c:v>44919.857766203713</c:v>
                </c:pt>
                <c:pt idx="844">
                  <c:v>44919.861238425918</c:v>
                </c:pt>
                <c:pt idx="845">
                  <c:v>44919.864699074067</c:v>
                </c:pt>
                <c:pt idx="846">
                  <c:v>44919.86818287037</c:v>
                </c:pt>
                <c:pt idx="847">
                  <c:v>44919.871655092589</c:v>
                </c:pt>
                <c:pt idx="848">
                  <c:v>44919.875150462962</c:v>
                </c:pt>
                <c:pt idx="849">
                  <c:v>44919.878587962958</c:v>
                </c:pt>
                <c:pt idx="850">
                  <c:v>44919.882060185177</c:v>
                </c:pt>
                <c:pt idx="851">
                  <c:v>44919.88553240741</c:v>
                </c:pt>
                <c:pt idx="852">
                  <c:v>44919.889016203713</c:v>
                </c:pt>
                <c:pt idx="853">
                  <c:v>44919.892476851863</c:v>
                </c:pt>
                <c:pt idx="854">
                  <c:v>44919.895949074067</c:v>
                </c:pt>
                <c:pt idx="855">
                  <c:v>44919.89943287037</c:v>
                </c:pt>
                <c:pt idx="856">
                  <c:v>44919.90289351852</c:v>
                </c:pt>
                <c:pt idx="857">
                  <c:v>44919.906365740739</c:v>
                </c:pt>
                <c:pt idx="858">
                  <c:v>44919.909837962958</c:v>
                </c:pt>
                <c:pt idx="859">
                  <c:v>44919.913310185177</c:v>
                </c:pt>
                <c:pt idx="860">
                  <c:v>44919.916805555556</c:v>
                </c:pt>
                <c:pt idx="861">
                  <c:v>44919.920254629629</c:v>
                </c:pt>
                <c:pt idx="862">
                  <c:v>44919.923726851863</c:v>
                </c:pt>
                <c:pt idx="863">
                  <c:v>44919.927199074067</c:v>
                </c:pt>
                <c:pt idx="864">
                  <c:v>44919.93068287037</c:v>
                </c:pt>
                <c:pt idx="865">
                  <c:v>44919.93414351852</c:v>
                </c:pt>
                <c:pt idx="866">
                  <c:v>44919.937627314823</c:v>
                </c:pt>
                <c:pt idx="867">
                  <c:v>44919.941111111111</c:v>
                </c:pt>
                <c:pt idx="868">
                  <c:v>44919.944560185177</c:v>
                </c:pt>
                <c:pt idx="869">
                  <c:v>44919.94803240741</c:v>
                </c:pt>
                <c:pt idx="870">
                  <c:v>44919.951516203713</c:v>
                </c:pt>
                <c:pt idx="871">
                  <c:v>44919.954976851863</c:v>
                </c:pt>
                <c:pt idx="872">
                  <c:v>44919.958495370367</c:v>
                </c:pt>
                <c:pt idx="873">
                  <c:v>44919.961921296293</c:v>
                </c:pt>
                <c:pt idx="874">
                  <c:v>44919.96539351852</c:v>
                </c:pt>
                <c:pt idx="875">
                  <c:v>44919.968865740739</c:v>
                </c:pt>
                <c:pt idx="876">
                  <c:v>44919.972337962958</c:v>
                </c:pt>
                <c:pt idx="877">
                  <c:v>44919.975810185177</c:v>
                </c:pt>
                <c:pt idx="878">
                  <c:v>44919.97928240741</c:v>
                </c:pt>
                <c:pt idx="879">
                  <c:v>44919.982754629629</c:v>
                </c:pt>
                <c:pt idx="880">
                  <c:v>44919.986226851863</c:v>
                </c:pt>
                <c:pt idx="881">
                  <c:v>44919.989699074067</c:v>
                </c:pt>
                <c:pt idx="882">
                  <c:v>44919.99318287037</c:v>
                </c:pt>
                <c:pt idx="883">
                  <c:v>44919.99664351852</c:v>
                </c:pt>
                <c:pt idx="884">
                  <c:v>44920.000162037039</c:v>
                </c:pt>
                <c:pt idx="885">
                  <c:v>44920.003587962958</c:v>
                </c:pt>
                <c:pt idx="886">
                  <c:v>44920.004328703697</c:v>
                </c:pt>
                <c:pt idx="887">
                  <c:v>44920.007071759261</c:v>
                </c:pt>
                <c:pt idx="888">
                  <c:v>44920.01054398148</c:v>
                </c:pt>
                <c:pt idx="889">
                  <c:v>44920.014016203713</c:v>
                </c:pt>
                <c:pt idx="890">
                  <c:v>44920.017488425918</c:v>
                </c:pt>
                <c:pt idx="891">
                  <c:v>44920.021006944437</c:v>
                </c:pt>
                <c:pt idx="892">
                  <c:v>44920.024456018517</c:v>
                </c:pt>
                <c:pt idx="893">
                  <c:v>44920.027974537043</c:v>
                </c:pt>
                <c:pt idx="894">
                  <c:v>44920.031423611108</c:v>
                </c:pt>
                <c:pt idx="895">
                  <c:v>44920.034884259258</c:v>
                </c:pt>
                <c:pt idx="896">
                  <c:v>44920.038356481477</c:v>
                </c:pt>
                <c:pt idx="897">
                  <c:v>44920.041886574072</c:v>
                </c:pt>
                <c:pt idx="898">
                  <c:v>44920.045324074083</c:v>
                </c:pt>
                <c:pt idx="899">
                  <c:v>44920.048773148148</c:v>
                </c:pt>
                <c:pt idx="900">
                  <c:v>44920.052233796298</c:v>
                </c:pt>
                <c:pt idx="901">
                  <c:v>44920.05574074074</c:v>
                </c:pt>
                <c:pt idx="902">
                  <c:v>44920.059189814812</c:v>
                </c:pt>
                <c:pt idx="903">
                  <c:v>44920.062650462962</c:v>
                </c:pt>
                <c:pt idx="904">
                  <c:v>44920.066134259258</c:v>
                </c:pt>
                <c:pt idx="905">
                  <c:v>44920.069594907407</c:v>
                </c:pt>
                <c:pt idx="906">
                  <c:v>44920.073067129633</c:v>
                </c:pt>
                <c:pt idx="907">
                  <c:v>44920.076539351852</c:v>
                </c:pt>
                <c:pt idx="908">
                  <c:v>44920.080034722218</c:v>
                </c:pt>
                <c:pt idx="909">
                  <c:v>44920.083541666667</c:v>
                </c:pt>
                <c:pt idx="910">
                  <c:v>44920.086967592593</c:v>
                </c:pt>
                <c:pt idx="911">
                  <c:v>44920.090439814812</c:v>
                </c:pt>
                <c:pt idx="912">
                  <c:v>44920.093912037039</c:v>
                </c:pt>
                <c:pt idx="913">
                  <c:v>44920.097372685188</c:v>
                </c:pt>
                <c:pt idx="914">
                  <c:v>44920.100844907407</c:v>
                </c:pt>
                <c:pt idx="915">
                  <c:v>44920.104328703703</c:v>
                </c:pt>
                <c:pt idx="916">
                  <c:v>44920.107800925929</c:v>
                </c:pt>
                <c:pt idx="917">
                  <c:v>44920.111273148148</c:v>
                </c:pt>
                <c:pt idx="918">
                  <c:v>44920.114733796298</c:v>
                </c:pt>
                <c:pt idx="919">
                  <c:v>44920.118206018517</c:v>
                </c:pt>
                <c:pt idx="920">
                  <c:v>44920.121678240743</c:v>
                </c:pt>
                <c:pt idx="921">
                  <c:v>44920.125196759262</c:v>
                </c:pt>
                <c:pt idx="922">
                  <c:v>44920.128622685188</c:v>
                </c:pt>
                <c:pt idx="923">
                  <c:v>44920.132094907407</c:v>
                </c:pt>
                <c:pt idx="924">
                  <c:v>44920.135578703703</c:v>
                </c:pt>
                <c:pt idx="925">
                  <c:v>44920.139050925929</c:v>
                </c:pt>
                <c:pt idx="926">
                  <c:v>44920.142511574071</c:v>
                </c:pt>
                <c:pt idx="927">
                  <c:v>44920.145995370367</c:v>
                </c:pt>
                <c:pt idx="928">
                  <c:v>44920.149456018517</c:v>
                </c:pt>
                <c:pt idx="929">
                  <c:v>44920.152939814812</c:v>
                </c:pt>
                <c:pt idx="930">
                  <c:v>44920.156423611108</c:v>
                </c:pt>
                <c:pt idx="931">
                  <c:v>44920.159895833327</c:v>
                </c:pt>
                <c:pt idx="932">
                  <c:v>44920.163368055553</c:v>
                </c:pt>
                <c:pt idx="933">
                  <c:v>44920.166898148149</c:v>
                </c:pt>
                <c:pt idx="934">
                  <c:v>44920.170324074083</c:v>
                </c:pt>
                <c:pt idx="935">
                  <c:v>44920.173773148148</c:v>
                </c:pt>
                <c:pt idx="936">
                  <c:v>44920.177245370367</c:v>
                </c:pt>
                <c:pt idx="937">
                  <c:v>44920.180717592593</c:v>
                </c:pt>
                <c:pt idx="938">
                  <c:v>44920.184189814812</c:v>
                </c:pt>
                <c:pt idx="939">
                  <c:v>44920.187685185178</c:v>
                </c:pt>
                <c:pt idx="940">
                  <c:v>44920.191122685188</c:v>
                </c:pt>
                <c:pt idx="941">
                  <c:v>44920.194594907407</c:v>
                </c:pt>
                <c:pt idx="942">
                  <c:v>44920.198078703703</c:v>
                </c:pt>
                <c:pt idx="943">
                  <c:v>44920.201550925929</c:v>
                </c:pt>
                <c:pt idx="944">
                  <c:v>44920.205011574071</c:v>
                </c:pt>
                <c:pt idx="945">
                  <c:v>44920.208564814813</c:v>
                </c:pt>
                <c:pt idx="946">
                  <c:v>44920.211956018517</c:v>
                </c:pt>
                <c:pt idx="947">
                  <c:v>44920.215439814812</c:v>
                </c:pt>
                <c:pt idx="948">
                  <c:v>44920.218900462962</c:v>
                </c:pt>
                <c:pt idx="949">
                  <c:v>44920.222372685188</c:v>
                </c:pt>
                <c:pt idx="950">
                  <c:v>44920.225844907407</c:v>
                </c:pt>
                <c:pt idx="951">
                  <c:v>44920.229317129633</c:v>
                </c:pt>
                <c:pt idx="952">
                  <c:v>44920.232800925929</c:v>
                </c:pt>
                <c:pt idx="953">
                  <c:v>44920.236273148148</c:v>
                </c:pt>
                <c:pt idx="954">
                  <c:v>44920.239745370367</c:v>
                </c:pt>
                <c:pt idx="955">
                  <c:v>44920.243206018517</c:v>
                </c:pt>
                <c:pt idx="956">
                  <c:v>44920.246701388889</c:v>
                </c:pt>
                <c:pt idx="957">
                  <c:v>44920.250208333331</c:v>
                </c:pt>
                <c:pt idx="958">
                  <c:v>44920.253645833327</c:v>
                </c:pt>
                <c:pt idx="959">
                  <c:v>44920.257094907407</c:v>
                </c:pt>
                <c:pt idx="960">
                  <c:v>44920.260578703703</c:v>
                </c:pt>
                <c:pt idx="961">
                  <c:v>44920.264062499999</c:v>
                </c:pt>
                <c:pt idx="962">
                  <c:v>44920.267534722218</c:v>
                </c:pt>
                <c:pt idx="963">
                  <c:v>44920.271006944437</c:v>
                </c:pt>
                <c:pt idx="964">
                  <c:v>44920.27449074074</c:v>
                </c:pt>
                <c:pt idx="965">
                  <c:v>44920.277951388889</c:v>
                </c:pt>
                <c:pt idx="966">
                  <c:v>44920.281412037039</c:v>
                </c:pt>
                <c:pt idx="967">
                  <c:v>44920.284884259258</c:v>
                </c:pt>
                <c:pt idx="968">
                  <c:v>44920.28837962963</c:v>
                </c:pt>
                <c:pt idx="969">
                  <c:v>44920.291898148149</c:v>
                </c:pt>
                <c:pt idx="970">
                  <c:v>44920.295312499999</c:v>
                </c:pt>
                <c:pt idx="971">
                  <c:v>44920.298773148148</c:v>
                </c:pt>
                <c:pt idx="972">
                  <c:v>44920.302245370367</c:v>
                </c:pt>
                <c:pt idx="973">
                  <c:v>44920.305706018517</c:v>
                </c:pt>
                <c:pt idx="974">
                  <c:v>44920.309201388889</c:v>
                </c:pt>
                <c:pt idx="975">
                  <c:v>44920.312662037039</c:v>
                </c:pt>
                <c:pt idx="976">
                  <c:v>44920.316145833327</c:v>
                </c:pt>
                <c:pt idx="977">
                  <c:v>44920.319606481477</c:v>
                </c:pt>
                <c:pt idx="978">
                  <c:v>44920.323078703703</c:v>
                </c:pt>
                <c:pt idx="979">
                  <c:v>44920.326527777783</c:v>
                </c:pt>
                <c:pt idx="980">
                  <c:v>44920.330034722218</c:v>
                </c:pt>
                <c:pt idx="981">
                  <c:v>44920.333541666667</c:v>
                </c:pt>
                <c:pt idx="982">
                  <c:v>44920.336967592593</c:v>
                </c:pt>
                <c:pt idx="983">
                  <c:v>44920.340439814812</c:v>
                </c:pt>
                <c:pt idx="984">
                  <c:v>44920.343912037039</c:v>
                </c:pt>
                <c:pt idx="985">
                  <c:v>44920.347372685188</c:v>
                </c:pt>
                <c:pt idx="986">
                  <c:v>44920.350856481477</c:v>
                </c:pt>
                <c:pt idx="987">
                  <c:v>44920.354328703703</c:v>
                </c:pt>
                <c:pt idx="988">
                  <c:v>44920.357800925929</c:v>
                </c:pt>
                <c:pt idx="989">
                  <c:v>44920.361261574071</c:v>
                </c:pt>
                <c:pt idx="990">
                  <c:v>44920.364745370367</c:v>
                </c:pt>
                <c:pt idx="991">
                  <c:v>44920.368217592593</c:v>
                </c:pt>
                <c:pt idx="992">
                  <c:v>44920.371689814812</c:v>
                </c:pt>
                <c:pt idx="993">
                  <c:v>44920.375208333331</c:v>
                </c:pt>
                <c:pt idx="994">
                  <c:v>44920.378645833327</c:v>
                </c:pt>
                <c:pt idx="995">
                  <c:v>44920.382094907407</c:v>
                </c:pt>
                <c:pt idx="996">
                  <c:v>44920.385567129633</c:v>
                </c:pt>
                <c:pt idx="997">
                  <c:v>44920.389039351852</c:v>
                </c:pt>
                <c:pt idx="998">
                  <c:v>44920.392534722218</c:v>
                </c:pt>
                <c:pt idx="999">
                  <c:v>44920.395995370367</c:v>
                </c:pt>
                <c:pt idx="1000">
                  <c:v>44920.399467592593</c:v>
                </c:pt>
                <c:pt idx="1001">
                  <c:v>44920.402939814812</c:v>
                </c:pt>
                <c:pt idx="1002">
                  <c:v>44920.406412037039</c:v>
                </c:pt>
                <c:pt idx="1003">
                  <c:v>44920.409884259258</c:v>
                </c:pt>
                <c:pt idx="1004">
                  <c:v>44920.413356481477</c:v>
                </c:pt>
                <c:pt idx="1005">
                  <c:v>44920.416886574072</c:v>
                </c:pt>
                <c:pt idx="1006">
                  <c:v>44920.420300925929</c:v>
                </c:pt>
                <c:pt idx="1007">
                  <c:v>44920.423773148148</c:v>
                </c:pt>
                <c:pt idx="1008">
                  <c:v>44920.427245370367</c:v>
                </c:pt>
                <c:pt idx="1009">
                  <c:v>44920.430694444447</c:v>
                </c:pt>
                <c:pt idx="1010">
                  <c:v>44920.43414351852</c:v>
                </c:pt>
                <c:pt idx="1011">
                  <c:v>44920.437615740739</c:v>
                </c:pt>
                <c:pt idx="1012">
                  <c:v>44920.441111111111</c:v>
                </c:pt>
                <c:pt idx="1013">
                  <c:v>44920.444560185177</c:v>
                </c:pt>
                <c:pt idx="1014">
                  <c:v>44920.44803240741</c:v>
                </c:pt>
                <c:pt idx="1015">
                  <c:v>44920.451504629629</c:v>
                </c:pt>
                <c:pt idx="1016">
                  <c:v>44920.454976851863</c:v>
                </c:pt>
                <c:pt idx="1017">
                  <c:v>44920.458495370367</c:v>
                </c:pt>
                <c:pt idx="1018">
                  <c:v>44920.461921296293</c:v>
                </c:pt>
                <c:pt idx="1019">
                  <c:v>44920.46539351852</c:v>
                </c:pt>
                <c:pt idx="1020">
                  <c:v>44920.468865740739</c:v>
                </c:pt>
                <c:pt idx="1021">
                  <c:v>44920.472349537027</c:v>
                </c:pt>
                <c:pt idx="1022">
                  <c:v>44920.475810185177</c:v>
                </c:pt>
                <c:pt idx="1023">
                  <c:v>44920.47928240741</c:v>
                </c:pt>
                <c:pt idx="1024">
                  <c:v>44920.482766203713</c:v>
                </c:pt>
                <c:pt idx="1025">
                  <c:v>44920.486226851863</c:v>
                </c:pt>
                <c:pt idx="1026">
                  <c:v>44920.489699074067</c:v>
                </c:pt>
                <c:pt idx="1027">
                  <c:v>44920.493171296293</c:v>
                </c:pt>
                <c:pt idx="1028">
                  <c:v>44920.49664351852</c:v>
                </c:pt>
                <c:pt idx="1029">
                  <c:v>44920.500162037039</c:v>
                </c:pt>
                <c:pt idx="1030">
                  <c:v>44920.503587962958</c:v>
                </c:pt>
                <c:pt idx="1031">
                  <c:v>44920.507060185177</c:v>
                </c:pt>
                <c:pt idx="1032">
                  <c:v>44920.51053240741</c:v>
                </c:pt>
                <c:pt idx="1033">
                  <c:v>44920.514004629629</c:v>
                </c:pt>
                <c:pt idx="1034">
                  <c:v>44920.517488425918</c:v>
                </c:pt>
                <c:pt idx="1035">
                  <c:v>44920.520949074067</c:v>
                </c:pt>
                <c:pt idx="1036">
                  <c:v>44920.524421296293</c:v>
                </c:pt>
                <c:pt idx="1037">
                  <c:v>44920.52789351852</c:v>
                </c:pt>
                <c:pt idx="1038">
                  <c:v>44920.531365740739</c:v>
                </c:pt>
                <c:pt idx="1039">
                  <c:v>44920.534849537027</c:v>
                </c:pt>
                <c:pt idx="1040">
                  <c:v>44920.538310185177</c:v>
                </c:pt>
                <c:pt idx="1041">
                  <c:v>44920.541817129633</c:v>
                </c:pt>
                <c:pt idx="1042">
                  <c:v>44920.545266203713</c:v>
                </c:pt>
                <c:pt idx="1043">
                  <c:v>44920.548738425918</c:v>
                </c:pt>
                <c:pt idx="1044">
                  <c:v>44920.552199074067</c:v>
                </c:pt>
                <c:pt idx="1045">
                  <c:v>44920.55568287037</c:v>
                </c:pt>
                <c:pt idx="1046">
                  <c:v>44920.559131944443</c:v>
                </c:pt>
                <c:pt idx="1047">
                  <c:v>44920.562638888892</c:v>
                </c:pt>
                <c:pt idx="1048">
                  <c:v>44920.566087962958</c:v>
                </c:pt>
                <c:pt idx="1049">
                  <c:v>44920.569560185177</c:v>
                </c:pt>
                <c:pt idx="1050">
                  <c:v>44920.57303240741</c:v>
                </c:pt>
                <c:pt idx="1051">
                  <c:v>44920.576504629629</c:v>
                </c:pt>
                <c:pt idx="1052">
                  <c:v>44920.579976851863</c:v>
                </c:pt>
                <c:pt idx="1053">
                  <c:v>44920.583483796298</c:v>
                </c:pt>
                <c:pt idx="1054">
                  <c:v>44920.58693287037</c:v>
                </c:pt>
                <c:pt idx="1055">
                  <c:v>44920.59039351852</c:v>
                </c:pt>
                <c:pt idx="1056">
                  <c:v>44920.593865740739</c:v>
                </c:pt>
                <c:pt idx="1057">
                  <c:v>44920.597337962958</c:v>
                </c:pt>
                <c:pt idx="1058">
                  <c:v>44920.600810185177</c:v>
                </c:pt>
                <c:pt idx="1059">
                  <c:v>44920.60428240741</c:v>
                </c:pt>
                <c:pt idx="1060">
                  <c:v>44920.607754629629</c:v>
                </c:pt>
                <c:pt idx="1061">
                  <c:v>44920.611226851863</c:v>
                </c:pt>
                <c:pt idx="1062">
                  <c:v>44920.614699074067</c:v>
                </c:pt>
                <c:pt idx="1063">
                  <c:v>44920.61818287037</c:v>
                </c:pt>
                <c:pt idx="1064">
                  <c:v>44920.621655092589</c:v>
                </c:pt>
                <c:pt idx="1065">
                  <c:v>44920.625196759262</c:v>
                </c:pt>
                <c:pt idx="1066">
                  <c:v>44920.628587962958</c:v>
                </c:pt>
                <c:pt idx="1067">
                  <c:v>44920.632060185177</c:v>
                </c:pt>
                <c:pt idx="1068">
                  <c:v>44920.63553240741</c:v>
                </c:pt>
                <c:pt idx="1069">
                  <c:v>44920.639004629629</c:v>
                </c:pt>
                <c:pt idx="1070">
                  <c:v>44920.642476851863</c:v>
                </c:pt>
                <c:pt idx="1071">
                  <c:v>44920.645949074067</c:v>
                </c:pt>
                <c:pt idx="1072">
                  <c:v>44920.649421296293</c:v>
                </c:pt>
                <c:pt idx="1073">
                  <c:v>44920.65289351852</c:v>
                </c:pt>
                <c:pt idx="1074">
                  <c:v>44920.656365740739</c:v>
                </c:pt>
                <c:pt idx="1075">
                  <c:v>44920.659837962958</c:v>
                </c:pt>
                <c:pt idx="1076">
                  <c:v>44920.663344907407</c:v>
                </c:pt>
                <c:pt idx="1077">
                  <c:v>44920.66684027778</c:v>
                </c:pt>
                <c:pt idx="1078">
                  <c:v>44920.670254629629</c:v>
                </c:pt>
                <c:pt idx="1079">
                  <c:v>44920.673726851863</c:v>
                </c:pt>
                <c:pt idx="1080">
                  <c:v>44920.677199074067</c:v>
                </c:pt>
                <c:pt idx="1081">
                  <c:v>44920.68068287037</c:v>
                </c:pt>
                <c:pt idx="1082">
                  <c:v>44920.68414351852</c:v>
                </c:pt>
                <c:pt idx="1083">
                  <c:v>44920.687627314823</c:v>
                </c:pt>
                <c:pt idx="1084">
                  <c:v>44920.691087962958</c:v>
                </c:pt>
                <c:pt idx="1085">
                  <c:v>44920.694560185177</c:v>
                </c:pt>
                <c:pt idx="1086">
                  <c:v>44920.69803240741</c:v>
                </c:pt>
                <c:pt idx="1087">
                  <c:v>44920.701504629629</c:v>
                </c:pt>
                <c:pt idx="1088">
                  <c:v>44920.704976851863</c:v>
                </c:pt>
                <c:pt idx="1089">
                  <c:v>44920.708506944437</c:v>
                </c:pt>
                <c:pt idx="1090">
                  <c:v>44920.711921296293</c:v>
                </c:pt>
                <c:pt idx="1091">
                  <c:v>44920.71539351852</c:v>
                </c:pt>
                <c:pt idx="1092">
                  <c:v>44920.718865740739</c:v>
                </c:pt>
                <c:pt idx="1093">
                  <c:v>44920.722349537027</c:v>
                </c:pt>
                <c:pt idx="1094">
                  <c:v>44920.72583333333</c:v>
                </c:pt>
                <c:pt idx="1095">
                  <c:v>44920.72928240741</c:v>
                </c:pt>
                <c:pt idx="1096">
                  <c:v>44920.732754629629</c:v>
                </c:pt>
                <c:pt idx="1097">
                  <c:v>44920.736226851863</c:v>
                </c:pt>
                <c:pt idx="1098">
                  <c:v>44920.739745370367</c:v>
                </c:pt>
                <c:pt idx="1099">
                  <c:v>44920.743206018517</c:v>
                </c:pt>
                <c:pt idx="1100">
                  <c:v>44920.746678240743</c:v>
                </c:pt>
                <c:pt idx="1101">
                  <c:v>44920.750185185178</c:v>
                </c:pt>
                <c:pt idx="1102">
                  <c:v>44920.753587962958</c:v>
                </c:pt>
                <c:pt idx="1103">
                  <c:v>44920.75708333333</c:v>
                </c:pt>
                <c:pt idx="1104">
                  <c:v>44920.760555555556</c:v>
                </c:pt>
                <c:pt idx="1105">
                  <c:v>44920.764004629629</c:v>
                </c:pt>
                <c:pt idx="1106">
                  <c:v>44920.767488425918</c:v>
                </c:pt>
                <c:pt idx="1107">
                  <c:v>44920.770960648151</c:v>
                </c:pt>
                <c:pt idx="1108">
                  <c:v>44920.774444444447</c:v>
                </c:pt>
                <c:pt idx="1109">
                  <c:v>44920.77789351852</c:v>
                </c:pt>
                <c:pt idx="1110">
                  <c:v>44920.781377314823</c:v>
                </c:pt>
                <c:pt idx="1111">
                  <c:v>44920.784837962958</c:v>
                </c:pt>
                <c:pt idx="1112">
                  <c:v>44920.788310185177</c:v>
                </c:pt>
                <c:pt idx="1113">
                  <c:v>44920.791886574072</c:v>
                </c:pt>
                <c:pt idx="1114">
                  <c:v>44920.795300925929</c:v>
                </c:pt>
                <c:pt idx="1115">
                  <c:v>44920.798773148148</c:v>
                </c:pt>
                <c:pt idx="1116">
                  <c:v>44920.802245370367</c:v>
                </c:pt>
                <c:pt idx="1117">
                  <c:v>44920.805694444447</c:v>
                </c:pt>
                <c:pt idx="1118">
                  <c:v>44920.809189814812</c:v>
                </c:pt>
                <c:pt idx="1119">
                  <c:v>44920.812673611108</c:v>
                </c:pt>
                <c:pt idx="1120">
                  <c:v>44920.816134259258</c:v>
                </c:pt>
                <c:pt idx="1121">
                  <c:v>44920.81958333333</c:v>
                </c:pt>
                <c:pt idx="1122">
                  <c:v>44920.823067129633</c:v>
                </c:pt>
                <c:pt idx="1123">
                  <c:v>44920.826550925929</c:v>
                </c:pt>
                <c:pt idx="1124">
                  <c:v>44920.830023148148</c:v>
                </c:pt>
                <c:pt idx="1125">
                  <c:v>44920.83353009259</c:v>
                </c:pt>
                <c:pt idx="1126">
                  <c:v>44920.83697916667</c:v>
                </c:pt>
                <c:pt idx="1127">
                  <c:v>44920.840439814812</c:v>
                </c:pt>
                <c:pt idx="1128">
                  <c:v>44920.843900462962</c:v>
                </c:pt>
                <c:pt idx="1129">
                  <c:v>44920.847372685188</c:v>
                </c:pt>
                <c:pt idx="1130">
                  <c:v>44920.85083333333</c:v>
                </c:pt>
                <c:pt idx="1131">
                  <c:v>44920.854317129633</c:v>
                </c:pt>
                <c:pt idx="1132">
                  <c:v>44920.857789351852</c:v>
                </c:pt>
                <c:pt idx="1133">
                  <c:v>44920.861250000002</c:v>
                </c:pt>
                <c:pt idx="1134">
                  <c:v>44920.864733796298</c:v>
                </c:pt>
                <c:pt idx="1135">
                  <c:v>44920.868206018517</c:v>
                </c:pt>
                <c:pt idx="1136">
                  <c:v>44920.871678240743</c:v>
                </c:pt>
                <c:pt idx="1137">
                  <c:v>44920.875185185178</c:v>
                </c:pt>
                <c:pt idx="1138">
                  <c:v>44920.878645833327</c:v>
                </c:pt>
                <c:pt idx="1139">
                  <c:v>44920.882094907407</c:v>
                </c:pt>
                <c:pt idx="1140">
                  <c:v>44920.885567129633</c:v>
                </c:pt>
                <c:pt idx="1141">
                  <c:v>44920.889027777783</c:v>
                </c:pt>
                <c:pt idx="1142">
                  <c:v>44920.892511574071</c:v>
                </c:pt>
                <c:pt idx="1143">
                  <c:v>44920.895995370367</c:v>
                </c:pt>
                <c:pt idx="1144">
                  <c:v>44920.899456018517</c:v>
                </c:pt>
                <c:pt idx="1145">
                  <c:v>44920.902939814812</c:v>
                </c:pt>
                <c:pt idx="1146">
                  <c:v>44920.906400462962</c:v>
                </c:pt>
                <c:pt idx="1147">
                  <c:v>44920.909884259258</c:v>
                </c:pt>
                <c:pt idx="1148">
                  <c:v>44920.913391203707</c:v>
                </c:pt>
                <c:pt idx="1149">
                  <c:v>44920.916863425933</c:v>
                </c:pt>
                <c:pt idx="1150">
                  <c:v>44920.920300925929</c:v>
                </c:pt>
                <c:pt idx="1151">
                  <c:v>44920.923761574071</c:v>
                </c:pt>
                <c:pt idx="1152">
                  <c:v>44920.927222222221</c:v>
                </c:pt>
                <c:pt idx="1153">
                  <c:v>44920.930717592593</c:v>
                </c:pt>
                <c:pt idx="1154">
                  <c:v>44920.934189814812</c:v>
                </c:pt>
                <c:pt idx="1155">
                  <c:v>44920.937638888892</c:v>
                </c:pt>
                <c:pt idx="1156">
                  <c:v>44920.941111111111</c:v>
                </c:pt>
                <c:pt idx="1157">
                  <c:v>44920.944594907407</c:v>
                </c:pt>
                <c:pt idx="1158">
                  <c:v>44920.948078703703</c:v>
                </c:pt>
                <c:pt idx="1159">
                  <c:v>44920.951550925929</c:v>
                </c:pt>
                <c:pt idx="1160">
                  <c:v>44920.955011574071</c:v>
                </c:pt>
                <c:pt idx="1161">
                  <c:v>44920.95853009259</c:v>
                </c:pt>
                <c:pt idx="1162">
                  <c:v>44920.961956018517</c:v>
                </c:pt>
                <c:pt idx="1163">
                  <c:v>44920.965428240743</c:v>
                </c:pt>
                <c:pt idx="1164">
                  <c:v>44920.968923611108</c:v>
                </c:pt>
                <c:pt idx="1165">
                  <c:v>44920.972372685188</c:v>
                </c:pt>
                <c:pt idx="1166">
                  <c:v>44920.975856481477</c:v>
                </c:pt>
                <c:pt idx="1167">
                  <c:v>44920.979328703703</c:v>
                </c:pt>
                <c:pt idx="1168">
                  <c:v>44920.982800925929</c:v>
                </c:pt>
                <c:pt idx="1169">
                  <c:v>44920.986273148148</c:v>
                </c:pt>
                <c:pt idx="1170">
                  <c:v>44920.989733796298</c:v>
                </c:pt>
                <c:pt idx="1171">
                  <c:v>44920.993217592593</c:v>
                </c:pt>
                <c:pt idx="1172">
                  <c:v>44920.996701388889</c:v>
                </c:pt>
              </c:numCache>
            </c:numRef>
          </c:xVal>
          <c:yVal>
            <c:numRef>
              <c:f>Sheet1!$G$2:$G$1174</c:f>
              <c:numCache>
                <c:formatCode>General</c:formatCode>
                <c:ptCount val="1173"/>
                <c:pt idx="0">
                  <c:v>21307.830078125</c:v>
                </c:pt>
                <c:pt idx="1">
                  <c:v>21564.189453125</c:v>
                </c:pt>
                <c:pt idx="2">
                  <c:v>22025.509765625</c:v>
                </c:pt>
                <c:pt idx="3">
                  <c:v>21941.134765625</c:v>
                </c:pt>
                <c:pt idx="4">
                  <c:v>22317.91796875</c:v>
                </c:pt>
                <c:pt idx="5">
                  <c:v>22288.23828125</c:v>
                </c:pt>
                <c:pt idx="6">
                  <c:v>22223.802734375</c:v>
                </c:pt>
                <c:pt idx="7">
                  <c:v>22417.685546875</c:v>
                </c:pt>
                <c:pt idx="8">
                  <c:v>22393.765625</c:v>
                </c:pt>
                <c:pt idx="9">
                  <c:v>22317.88671875</c:v>
                </c:pt>
                <c:pt idx="10">
                  <c:v>22604.13671875</c:v>
                </c:pt>
                <c:pt idx="11">
                  <c:v>22715.25390625</c:v>
                </c:pt>
                <c:pt idx="12">
                  <c:v>22457.373046875</c:v>
                </c:pt>
                <c:pt idx="13">
                  <c:v>22572.994140625</c:v>
                </c:pt>
                <c:pt idx="14">
                  <c:v>22765.373046875</c:v>
                </c:pt>
                <c:pt idx="15">
                  <c:v>22867.388671875</c:v>
                </c:pt>
                <c:pt idx="16">
                  <c:v>22843.193359375</c:v>
                </c:pt>
                <c:pt idx="17">
                  <c:v>22945.046875</c:v>
                </c:pt>
                <c:pt idx="18">
                  <c:v>22931.6328125</c:v>
                </c:pt>
                <c:pt idx="19">
                  <c:v>22791.072265625</c:v>
                </c:pt>
                <c:pt idx="20">
                  <c:v>22816.123046875</c:v>
                </c:pt>
                <c:pt idx="21">
                  <c:v>22941.244140625</c:v>
                </c:pt>
                <c:pt idx="22">
                  <c:v>23079.376953125</c:v>
                </c:pt>
                <c:pt idx="23">
                  <c:v>23233.9453125</c:v>
                </c:pt>
                <c:pt idx="24">
                  <c:v>23145.673828125</c:v>
                </c:pt>
                <c:pt idx="25">
                  <c:v>23160.00390625</c:v>
                </c:pt>
                <c:pt idx="26">
                  <c:v>23058.296875</c:v>
                </c:pt>
                <c:pt idx="27">
                  <c:v>23353.107421875</c:v>
                </c:pt>
                <c:pt idx="28">
                  <c:v>23344.08984375</c:v>
                </c:pt>
                <c:pt idx="29">
                  <c:v>23211.205078125</c:v>
                </c:pt>
                <c:pt idx="30">
                  <c:v>23364.62109375</c:v>
                </c:pt>
                <c:pt idx="31">
                  <c:v>23093.705078125</c:v>
                </c:pt>
                <c:pt idx="32">
                  <c:v>23240.7578125</c:v>
                </c:pt>
                <c:pt idx="33">
                  <c:v>23421.943359375</c:v>
                </c:pt>
                <c:pt idx="34">
                  <c:v>23749.009765625</c:v>
                </c:pt>
                <c:pt idx="35">
                  <c:v>23914.041015625</c:v>
                </c:pt>
                <c:pt idx="36">
                  <c:v>24177.8984375</c:v>
                </c:pt>
                <c:pt idx="37">
                  <c:v>23998.232421875</c:v>
                </c:pt>
                <c:pt idx="38">
                  <c:v>23877.673828125</c:v>
                </c:pt>
                <c:pt idx="39">
                  <c:v>23592.68359375</c:v>
                </c:pt>
                <c:pt idx="40">
                  <c:v>23759.630859375</c:v>
                </c:pt>
                <c:pt idx="41">
                  <c:v>23569.318359375</c:v>
                </c:pt>
                <c:pt idx="42">
                  <c:v>23838.84765625</c:v>
                </c:pt>
                <c:pt idx="43">
                  <c:v>23721.326171875</c:v>
                </c:pt>
                <c:pt idx="44">
                  <c:v>23546.169921875</c:v>
                </c:pt>
                <c:pt idx="45">
                  <c:v>23491.470703125</c:v>
                </c:pt>
                <c:pt idx="46">
                  <c:v>23547.5703125</c:v>
                </c:pt>
                <c:pt idx="47">
                  <c:v>23596.955078125</c:v>
                </c:pt>
                <c:pt idx="48">
                  <c:v>24053.59375</c:v>
                </c:pt>
                <c:pt idx="49">
                  <c:v>23712.1640625</c:v>
                </c:pt>
                <c:pt idx="50">
                  <c:v>23408.095703125</c:v>
                </c:pt>
                <c:pt idx="51">
                  <c:v>23214.365234375</c:v>
                </c:pt>
                <c:pt idx="52">
                  <c:v>23200.029296875</c:v>
                </c:pt>
                <c:pt idx="53">
                  <c:v>22823.8984375</c:v>
                </c:pt>
                <c:pt idx="54">
                  <c:v>22825.888671875</c:v>
                </c:pt>
                <c:pt idx="55">
                  <c:v>23009.736328125</c:v>
                </c:pt>
                <c:pt idx="56">
                  <c:v>23201.69921875</c:v>
                </c:pt>
                <c:pt idx="57">
                  <c:v>23562.341796875</c:v>
                </c:pt>
                <c:pt idx="58">
                  <c:v>23570.869140625</c:v>
                </c:pt>
                <c:pt idx="59">
                  <c:v>23658.759765625</c:v>
                </c:pt>
                <c:pt idx="60">
                  <c:v>23577.392578125</c:v>
                </c:pt>
                <c:pt idx="61">
                  <c:v>24312.39453125</c:v>
                </c:pt>
                <c:pt idx="62">
                  <c:v>24289.568359375</c:v>
                </c:pt>
                <c:pt idx="63">
                  <c:v>24199.1015625</c:v>
                </c:pt>
                <c:pt idx="64">
                  <c:v>23652.771484375</c:v>
                </c:pt>
                <c:pt idx="65">
                  <c:v>23320.16796875</c:v>
                </c:pt>
                <c:pt idx="66">
                  <c:v>23183.5234375</c:v>
                </c:pt>
                <c:pt idx="67">
                  <c:v>22990.25390625</c:v>
                </c:pt>
                <c:pt idx="68">
                  <c:v>22605.8359375</c:v>
                </c:pt>
                <c:pt idx="69">
                  <c:v>23001.490234375</c:v>
                </c:pt>
                <c:pt idx="70">
                  <c:v>23186.646484375</c:v>
                </c:pt>
                <c:pt idx="71">
                  <c:v>23678.841796875</c:v>
                </c:pt>
                <c:pt idx="72">
                  <c:v>24140.24609375</c:v>
                </c:pt>
                <c:pt idx="73">
                  <c:v>24295.908203125</c:v>
                </c:pt>
                <c:pt idx="74">
                  <c:v>23819.77734375</c:v>
                </c:pt>
                <c:pt idx="75">
                  <c:v>23869.69140625</c:v>
                </c:pt>
                <c:pt idx="76">
                  <c:v>24060.759765625</c:v>
                </c:pt>
                <c:pt idx="77">
                  <c:v>23633.2265625</c:v>
                </c:pt>
                <c:pt idx="78">
                  <c:v>23455.91796875</c:v>
                </c:pt>
                <c:pt idx="79">
                  <c:v>23340.37890625</c:v>
                </c:pt>
                <c:pt idx="80">
                  <c:v>23505.8203125</c:v>
                </c:pt>
                <c:pt idx="81">
                  <c:v>23604.55859375</c:v>
                </c:pt>
                <c:pt idx="82">
                  <c:v>23544.791015625</c:v>
                </c:pt>
                <c:pt idx="83">
                  <c:v>23561.83984375</c:v>
                </c:pt>
                <c:pt idx="84">
                  <c:v>23863.142578125</c:v>
                </c:pt>
                <c:pt idx="85">
                  <c:v>23830.4453125</c:v>
                </c:pt>
                <c:pt idx="86">
                  <c:v>23834.44921875</c:v>
                </c:pt>
                <c:pt idx="87">
                  <c:v>23472.609375</c:v>
                </c:pt>
                <c:pt idx="88">
                  <c:v>23282.76171875</c:v>
                </c:pt>
                <c:pt idx="89">
                  <c:v>23377.12890625</c:v>
                </c:pt>
                <c:pt idx="90">
                  <c:v>23371.435546875</c:v>
                </c:pt>
                <c:pt idx="91">
                  <c:v>23222.6171875</c:v>
                </c:pt>
                <c:pt idx="92">
                  <c:v>23336.4765625</c:v>
                </c:pt>
                <c:pt idx="93">
                  <c:v>23261.61328125</c:v>
                </c:pt>
                <c:pt idx="94">
                  <c:v>23593.39453125</c:v>
                </c:pt>
                <c:pt idx="95">
                  <c:v>24223.896484375</c:v>
                </c:pt>
                <c:pt idx="96">
                  <c:v>24961.2734375</c:v>
                </c:pt>
                <c:pt idx="97">
                  <c:v>24752.314453125</c:v>
                </c:pt>
                <c:pt idx="98">
                  <c:v>24929.806640625</c:v>
                </c:pt>
                <c:pt idx="99">
                  <c:v>24872.51171875</c:v>
                </c:pt>
                <c:pt idx="100">
                  <c:v>25451.052734375</c:v>
                </c:pt>
                <c:pt idx="101">
                  <c:v>25702.5234375</c:v>
                </c:pt>
                <c:pt idx="102">
                  <c:v>26701.853515625</c:v>
                </c:pt>
                <c:pt idx="103">
                  <c:v>26646.42578125</c:v>
                </c:pt>
                <c:pt idx="104">
                  <c:v>26856.46875</c:v>
                </c:pt>
                <c:pt idx="105">
                  <c:v>27558.357421875</c:v>
                </c:pt>
                <c:pt idx="106">
                  <c:v>27893.859375</c:v>
                </c:pt>
                <c:pt idx="107">
                  <c:v>28480.5234375</c:v>
                </c:pt>
                <c:pt idx="108">
                  <c:v>29317.126953125</c:v>
                </c:pt>
                <c:pt idx="109">
                  <c:v>29565.501953125</c:v>
                </c:pt>
                <c:pt idx="110">
                  <c:v>29634.435546875</c:v>
                </c:pt>
                <c:pt idx="111">
                  <c:v>29945.923828125</c:v>
                </c:pt>
                <c:pt idx="112">
                  <c:v>30609.36328125</c:v>
                </c:pt>
                <c:pt idx="113">
                  <c:v>31559.796875</c:v>
                </c:pt>
                <c:pt idx="114">
                  <c:v>31531.84375</c:v>
                </c:pt>
                <c:pt idx="115">
                  <c:v>31708.98046875</c:v>
                </c:pt>
                <c:pt idx="116">
                  <c:v>31505.72265625</c:v>
                </c:pt>
                <c:pt idx="117">
                  <c:v>31857.626953125</c:v>
                </c:pt>
                <c:pt idx="118">
                  <c:v>32331.607421875</c:v>
                </c:pt>
                <c:pt idx="119">
                  <c:v>32327.9296875</c:v>
                </c:pt>
                <c:pt idx="120">
                  <c:v>32449.29296875</c:v>
                </c:pt>
                <c:pt idx="121">
                  <c:v>32465.681640625</c:v>
                </c:pt>
                <c:pt idx="122">
                  <c:v>32450.2734375</c:v>
                </c:pt>
                <c:pt idx="123">
                  <c:v>32512.28125</c:v>
                </c:pt>
                <c:pt idx="124">
                  <c:v>32959.015625</c:v>
                </c:pt>
                <c:pt idx="125">
                  <c:v>32997.640625</c:v>
                </c:pt>
                <c:pt idx="126">
                  <c:v>32829.76171875</c:v>
                </c:pt>
                <c:pt idx="127">
                  <c:v>33073.421875</c:v>
                </c:pt>
                <c:pt idx="128">
                  <c:v>33158.984375</c:v>
                </c:pt>
                <c:pt idx="129">
                  <c:v>33250.76953125</c:v>
                </c:pt>
                <c:pt idx="130">
                  <c:v>33418.4921875</c:v>
                </c:pt>
                <c:pt idx="131">
                  <c:v>34124.19140625</c:v>
                </c:pt>
                <c:pt idx="132">
                  <c:v>33555.3828125</c:v>
                </c:pt>
                <c:pt idx="133">
                  <c:v>33357.6484375</c:v>
                </c:pt>
                <c:pt idx="134">
                  <c:v>33791.82421875</c:v>
                </c:pt>
                <c:pt idx="135">
                  <c:v>33601.73046875</c:v>
                </c:pt>
                <c:pt idx="136">
                  <c:v>33442.234375</c:v>
                </c:pt>
                <c:pt idx="137">
                  <c:v>33453.43359375</c:v>
                </c:pt>
                <c:pt idx="138">
                  <c:v>33460.40625</c:v>
                </c:pt>
                <c:pt idx="139">
                  <c:v>33311.3671875</c:v>
                </c:pt>
                <c:pt idx="140">
                  <c:v>33134.703125</c:v>
                </c:pt>
                <c:pt idx="141">
                  <c:v>33895.35546875</c:v>
                </c:pt>
                <c:pt idx="142">
                  <c:v>33647.29296875</c:v>
                </c:pt>
                <c:pt idx="143">
                  <c:v>33743.76171875</c:v>
                </c:pt>
                <c:pt idx="144">
                  <c:v>32930.29296875</c:v>
                </c:pt>
                <c:pt idx="145">
                  <c:v>32153.5625</c:v>
                </c:pt>
                <c:pt idx="146">
                  <c:v>31722.763671875</c:v>
                </c:pt>
                <c:pt idx="147">
                  <c:v>31936.876953125</c:v>
                </c:pt>
                <c:pt idx="148">
                  <c:v>31643.986328125</c:v>
                </c:pt>
                <c:pt idx="149">
                  <c:v>32001.1953125</c:v>
                </c:pt>
                <c:pt idx="150">
                  <c:v>31964.03515625</c:v>
                </c:pt>
                <c:pt idx="151">
                  <c:v>31749.025390625</c:v>
                </c:pt>
                <c:pt idx="152">
                  <c:v>31276.96875</c:v>
                </c:pt>
                <c:pt idx="153">
                  <c:v>31477.9609375</c:v>
                </c:pt>
                <c:pt idx="154">
                  <c:v>31628.548828125</c:v>
                </c:pt>
                <c:pt idx="155">
                  <c:v>31250.23828125</c:v>
                </c:pt>
                <c:pt idx="156">
                  <c:v>31302.240234375</c:v>
                </c:pt>
                <c:pt idx="157">
                  <c:v>30920.15234375</c:v>
                </c:pt>
                <c:pt idx="158">
                  <c:v>30978.876953125</c:v>
                </c:pt>
                <c:pt idx="159">
                  <c:v>30919.333984375</c:v>
                </c:pt>
                <c:pt idx="160">
                  <c:v>31266.673828125</c:v>
                </c:pt>
                <c:pt idx="161">
                  <c:v>31308.419921875</c:v>
                </c:pt>
                <c:pt idx="162">
                  <c:v>31002.51171875</c:v>
                </c:pt>
                <c:pt idx="163">
                  <c:v>30756.52734375</c:v>
                </c:pt>
                <c:pt idx="164">
                  <c:v>30625.44140625</c:v>
                </c:pt>
                <c:pt idx="165">
                  <c:v>30891.337890625</c:v>
                </c:pt>
                <c:pt idx="166">
                  <c:v>30790.11328125</c:v>
                </c:pt>
                <c:pt idx="167">
                  <c:v>30764.865234375</c:v>
                </c:pt>
                <c:pt idx="168">
                  <c:v>30905.818359375</c:v>
                </c:pt>
                <c:pt idx="169">
                  <c:v>30930.958984375</c:v>
                </c:pt>
                <c:pt idx="170">
                  <c:v>31028.548828125</c:v>
                </c:pt>
                <c:pt idx="171">
                  <c:v>31233.6171875</c:v>
                </c:pt>
                <c:pt idx="172">
                  <c:v>31186.111328125</c:v>
                </c:pt>
                <c:pt idx="173">
                  <c:v>31339.271484375</c:v>
                </c:pt>
                <c:pt idx="174">
                  <c:v>31125.529296875</c:v>
                </c:pt>
                <c:pt idx="175">
                  <c:v>31172.662109375</c:v>
                </c:pt>
                <c:pt idx="176">
                  <c:v>31381.654296875</c:v>
                </c:pt>
                <c:pt idx="177">
                  <c:v>31428.890625</c:v>
                </c:pt>
                <c:pt idx="178">
                  <c:v>31404.34375</c:v>
                </c:pt>
                <c:pt idx="179">
                  <c:v>30974.53515625</c:v>
                </c:pt>
                <c:pt idx="180">
                  <c:v>30646.576171875</c:v>
                </c:pt>
                <c:pt idx="181">
                  <c:v>31055.8359375</c:v>
                </c:pt>
                <c:pt idx="182">
                  <c:v>31076.83984375</c:v>
                </c:pt>
                <c:pt idx="183">
                  <c:v>31274.734375</c:v>
                </c:pt>
                <c:pt idx="184">
                  <c:v>30903.78515625</c:v>
                </c:pt>
                <c:pt idx="185">
                  <c:v>30727.2890625</c:v>
                </c:pt>
                <c:pt idx="186">
                  <c:v>30428.9921875</c:v>
                </c:pt>
                <c:pt idx="187">
                  <c:v>30988.279296875</c:v>
                </c:pt>
                <c:pt idx="188">
                  <c:v>30133.283203125</c:v>
                </c:pt>
                <c:pt idx="189">
                  <c:v>30324.474609375</c:v>
                </c:pt>
                <c:pt idx="190">
                  <c:v>30940.166015625</c:v>
                </c:pt>
                <c:pt idx="191">
                  <c:v>30655.04296875</c:v>
                </c:pt>
                <c:pt idx="192">
                  <c:v>30868.400390625</c:v>
                </c:pt>
                <c:pt idx="193">
                  <c:v>30625.349609375</c:v>
                </c:pt>
                <c:pt idx="194">
                  <c:v>30860.7109375</c:v>
                </c:pt>
                <c:pt idx="195">
                  <c:v>30454.1953125</c:v>
                </c:pt>
                <c:pt idx="196">
                  <c:v>30686.64453125</c:v>
                </c:pt>
                <c:pt idx="197">
                  <c:v>30505.60546875</c:v>
                </c:pt>
                <c:pt idx="198">
                  <c:v>29956.41796875</c:v>
                </c:pt>
                <c:pt idx="199">
                  <c:v>29185.0078125</c:v>
                </c:pt>
                <c:pt idx="200">
                  <c:v>29100.439453125</c:v>
                </c:pt>
                <c:pt idx="201">
                  <c:v>28552.310546875</c:v>
                </c:pt>
                <c:pt idx="202">
                  <c:v>28540.14453125</c:v>
                </c:pt>
                <c:pt idx="203">
                  <c:v>27649.025390625</c:v>
                </c:pt>
                <c:pt idx="204">
                  <c:v>26922.640625</c:v>
                </c:pt>
                <c:pt idx="205">
                  <c:v>26234.6328125</c:v>
                </c:pt>
                <c:pt idx="206">
                  <c:v>26116.904296875</c:v>
                </c:pt>
                <c:pt idx="207">
                  <c:v>25305.001953125</c:v>
                </c:pt>
                <c:pt idx="208">
                  <c:v>24470.912109375</c:v>
                </c:pt>
                <c:pt idx="209">
                  <c:v>23609.646484375</c:v>
                </c:pt>
                <c:pt idx="210">
                  <c:v>23209.58203125</c:v>
                </c:pt>
                <c:pt idx="211">
                  <c:v>22355.771484375</c:v>
                </c:pt>
                <c:pt idx="212">
                  <c:v>21598.73828125</c:v>
                </c:pt>
                <c:pt idx="213">
                  <c:v>21218.271484375</c:v>
                </c:pt>
                <c:pt idx="214">
                  <c:v>20882.666015625</c:v>
                </c:pt>
                <c:pt idx="215">
                  <c:v>20503.388671875</c:v>
                </c:pt>
                <c:pt idx="216">
                  <c:v>20643.89453125</c:v>
                </c:pt>
                <c:pt idx="217">
                  <c:v>20883.90234375</c:v>
                </c:pt>
                <c:pt idx="218">
                  <c:v>20768.13671875</c:v>
                </c:pt>
                <c:pt idx="219">
                  <c:v>20661.169921875</c:v>
                </c:pt>
                <c:pt idx="220">
                  <c:v>20049.4609375</c:v>
                </c:pt>
                <c:pt idx="221">
                  <c:v>19782.0625</c:v>
                </c:pt>
                <c:pt idx="222">
                  <c:v>19907.466796875</c:v>
                </c:pt>
                <c:pt idx="223">
                  <c:v>19809.7265625</c:v>
                </c:pt>
                <c:pt idx="224">
                  <c:v>19575.845703125</c:v>
                </c:pt>
                <c:pt idx="225">
                  <c:v>19949.548828125</c:v>
                </c:pt>
                <c:pt idx="226">
                  <c:v>20115.1484375</c:v>
                </c:pt>
                <c:pt idx="227">
                  <c:v>20051.7421875</c:v>
                </c:pt>
                <c:pt idx="228">
                  <c:v>20030.55859375</c:v>
                </c:pt>
                <c:pt idx="229">
                  <c:v>19804.87890625</c:v>
                </c:pt>
                <c:pt idx="230">
                  <c:v>20041.736328125</c:v>
                </c:pt>
                <c:pt idx="231">
                  <c:v>19885.76171875</c:v>
                </c:pt>
                <c:pt idx="232">
                  <c:v>19104.04296875</c:v>
                </c:pt>
                <c:pt idx="233">
                  <c:v>18597.150390625</c:v>
                </c:pt>
                <c:pt idx="234">
                  <c:v>17963.294921875</c:v>
                </c:pt>
                <c:pt idx="235">
                  <c:v>17818.8046875</c:v>
                </c:pt>
                <c:pt idx="236">
                  <c:v>18051.498046875</c:v>
                </c:pt>
                <c:pt idx="237">
                  <c:v>18197</c:v>
                </c:pt>
                <c:pt idx="238">
                  <c:v>17966.21484375</c:v>
                </c:pt>
                <c:pt idx="239">
                  <c:v>18415.88671875</c:v>
                </c:pt>
                <c:pt idx="240">
                  <c:v>18191.6484375</c:v>
                </c:pt>
                <c:pt idx="241">
                  <c:v>17878.548828125</c:v>
                </c:pt>
                <c:pt idx="242">
                  <c:v>18059.20703125</c:v>
                </c:pt>
                <c:pt idx="243">
                  <c:v>17994.134765625</c:v>
                </c:pt>
                <c:pt idx="244">
                  <c:v>18168.767578125</c:v>
                </c:pt>
                <c:pt idx="245">
                  <c:v>18177.916015625</c:v>
                </c:pt>
                <c:pt idx="246">
                  <c:v>18293.087890625</c:v>
                </c:pt>
                <c:pt idx="247">
                  <c:v>18137.060546875</c:v>
                </c:pt>
                <c:pt idx="248">
                  <c:v>18183.615234375</c:v>
                </c:pt>
                <c:pt idx="249">
                  <c:v>17946.109375</c:v>
                </c:pt>
                <c:pt idx="250">
                  <c:v>17655.73828125</c:v>
                </c:pt>
                <c:pt idx="251">
                  <c:v>17766.04296875</c:v>
                </c:pt>
                <c:pt idx="252">
                  <c:v>17575.880859375</c:v>
                </c:pt>
                <c:pt idx="253">
                  <c:v>17412.654296875</c:v>
                </c:pt>
                <c:pt idx="254">
                  <c:v>17493.033203125</c:v>
                </c:pt>
                <c:pt idx="255">
                  <c:v>17138.2265625</c:v>
                </c:pt>
                <c:pt idx="256">
                  <c:v>16980.916015625</c:v>
                </c:pt>
                <c:pt idx="257">
                  <c:v>16948.783203125</c:v>
                </c:pt>
                <c:pt idx="258">
                  <c:v>16912.0390625</c:v>
                </c:pt>
                <c:pt idx="259">
                  <c:v>17151.765625</c:v>
                </c:pt>
                <c:pt idx="260">
                  <c:v>17047.3515625</c:v>
                </c:pt>
                <c:pt idx="261">
                  <c:v>16870.673828125</c:v>
                </c:pt>
                <c:pt idx="262">
                  <c:v>16777.642578125</c:v>
                </c:pt>
                <c:pt idx="263">
                  <c:v>16632.55859375</c:v>
                </c:pt>
                <c:pt idx="264">
                  <c:v>16342.0595703125</c:v>
                </c:pt>
                <c:pt idx="265">
                  <c:v>16376.84765625</c:v>
                </c:pt>
                <c:pt idx="266">
                  <c:v>16038.41015625</c:v>
                </c:pt>
                <c:pt idx="267">
                  <c:v>16072.7255859375</c:v>
                </c:pt>
                <c:pt idx="268">
                  <c:v>16370.2294921875</c:v>
                </c:pt>
                <c:pt idx="269">
                  <c:v>16770.55078125</c:v>
                </c:pt>
                <c:pt idx="270">
                  <c:v>16695.990234375</c:v>
                </c:pt>
                <c:pt idx="271">
                  <c:v>16809.33203125</c:v>
                </c:pt>
                <c:pt idx="272">
                  <c:v>16821.283203125</c:v>
                </c:pt>
                <c:pt idx="273">
                  <c:v>16531.861328125</c:v>
                </c:pt>
                <c:pt idx="274">
                  <c:v>16551.0546875</c:v>
                </c:pt>
                <c:pt idx="275">
                  <c:v>16768.640625</c:v>
                </c:pt>
                <c:pt idx="276">
                  <c:v>16703.287109375</c:v>
                </c:pt>
                <c:pt idx="277">
                  <c:v>16638.646484375</c:v>
                </c:pt>
                <c:pt idx="278">
                  <c:v>16568.646484375</c:v>
                </c:pt>
                <c:pt idx="279">
                  <c:v>16595.74609375</c:v>
                </c:pt>
                <c:pt idx="280">
                  <c:v>16390.900390625</c:v>
                </c:pt>
                <c:pt idx="281">
                  <c:v>16176.841796875</c:v>
                </c:pt>
                <c:pt idx="282">
                  <c:v>16043.3583984375</c:v>
                </c:pt>
                <c:pt idx="283">
                  <c:v>15648.7763671875</c:v>
                </c:pt>
                <c:pt idx="284">
                  <c:v>15621.373046875</c:v>
                </c:pt>
                <c:pt idx="285">
                  <c:v>15947.5224609375</c:v>
                </c:pt>
                <c:pt idx="286">
                  <c:v>15492.326171875</c:v>
                </c:pt>
                <c:pt idx="287">
                  <c:v>15788.9931640625</c:v>
                </c:pt>
                <c:pt idx="288">
                  <c:v>16013.123046875</c:v>
                </c:pt>
                <c:pt idx="289">
                  <c:v>15808.7236328125</c:v>
                </c:pt>
                <c:pt idx="290">
                  <c:v>15807.158203125</c:v>
                </c:pt>
                <c:pt idx="291">
                  <c:v>16096.2685546875</c:v>
                </c:pt>
                <c:pt idx="292">
                  <c:v>16427.7578125</c:v>
                </c:pt>
                <c:pt idx="293">
                  <c:v>16195.69921875</c:v>
                </c:pt>
                <c:pt idx="294">
                  <c:v>16199.11328125</c:v>
                </c:pt>
                <c:pt idx="295">
                  <c:v>16135.63671875</c:v>
                </c:pt>
                <c:pt idx="296">
                  <c:v>15832.9619140625</c:v>
                </c:pt>
                <c:pt idx="297">
                  <c:v>15661.58203125</c:v>
                </c:pt>
                <c:pt idx="298">
                  <c:v>16069.37890625</c:v>
                </c:pt>
                <c:pt idx="299">
                  <c:v>15695.3935546875</c:v>
                </c:pt>
                <c:pt idx="300">
                  <c:v>15619.1806640625</c:v>
                </c:pt>
                <c:pt idx="301">
                  <c:v>15313.185546875</c:v>
                </c:pt>
                <c:pt idx="302">
                  <c:v>15115.357421875</c:v>
                </c:pt>
                <c:pt idx="303">
                  <c:v>14437.9326171875</c:v>
                </c:pt>
                <c:pt idx="304">
                  <c:v>14355.162109375</c:v>
                </c:pt>
                <c:pt idx="305">
                  <c:v>13740.0048828125</c:v>
                </c:pt>
                <c:pt idx="306">
                  <c:v>14199.091796875</c:v>
                </c:pt>
                <c:pt idx="307">
                  <c:v>14115.98828125</c:v>
                </c:pt>
                <c:pt idx="308">
                  <c:v>14289.2763671875</c:v>
                </c:pt>
                <c:pt idx="309">
                  <c:v>13990.9169921875</c:v>
                </c:pt>
                <c:pt idx="310">
                  <c:v>13849.41796875</c:v>
                </c:pt>
                <c:pt idx="311">
                  <c:v>13660.787109375</c:v>
                </c:pt>
                <c:pt idx="312">
                  <c:v>13450.3193359375</c:v>
                </c:pt>
                <c:pt idx="313">
                  <c:v>13220.943359375</c:v>
                </c:pt>
                <c:pt idx="314">
                  <c:v>13453.2880859375</c:v>
                </c:pt>
                <c:pt idx="315">
                  <c:v>13521.1357421875</c:v>
                </c:pt>
                <c:pt idx="316">
                  <c:v>13360.41796875</c:v>
                </c:pt>
                <c:pt idx="317">
                  <c:v>13445.4013671875</c:v>
                </c:pt>
                <c:pt idx="318">
                  <c:v>13324.9228515625</c:v>
                </c:pt>
                <c:pt idx="319">
                  <c:v>13332.7236328125</c:v>
                </c:pt>
                <c:pt idx="320">
                  <c:v>13264.49609375</c:v>
                </c:pt>
                <c:pt idx="321">
                  <c:v>13335.5146484375</c:v>
                </c:pt>
                <c:pt idx="322">
                  <c:v>13228.9765625</c:v>
                </c:pt>
                <c:pt idx="323">
                  <c:v>12858.400390625</c:v>
                </c:pt>
                <c:pt idx="324">
                  <c:v>12939.5166015625</c:v>
                </c:pt>
                <c:pt idx="325">
                  <c:v>12764.3994140625</c:v>
                </c:pt>
                <c:pt idx="326">
                  <c:v>12768.740234375</c:v>
                </c:pt>
                <c:pt idx="327">
                  <c:v>12837.380859375</c:v>
                </c:pt>
                <c:pt idx="328">
                  <c:v>12713.3798828125</c:v>
                </c:pt>
                <c:pt idx="329">
                  <c:v>12426.4853515625</c:v>
                </c:pt>
                <c:pt idx="330">
                  <c:v>12597.9228515625</c:v>
                </c:pt>
                <c:pt idx="331">
                  <c:v>12766.30859375</c:v>
                </c:pt>
                <c:pt idx="332">
                  <c:v>12314.306640625</c:v>
                </c:pt>
                <c:pt idx="333">
                  <c:v>12177.9501953125</c:v>
                </c:pt>
                <c:pt idx="334">
                  <c:v>11694.7421875</c:v>
                </c:pt>
                <c:pt idx="335">
                  <c:v>11160.5732421875</c:v>
                </c:pt>
                <c:pt idx="336">
                  <c:v>11244.4169921875</c:v>
                </c:pt>
                <c:pt idx="337">
                  <c:v>11672.82421875</c:v>
                </c:pt>
                <c:pt idx="338">
                  <c:v>11772.2001953125</c:v>
                </c:pt>
                <c:pt idx="339">
                  <c:v>11695.228515625</c:v>
                </c:pt>
                <c:pt idx="340">
                  <c:v>11420.2373046875</c:v>
                </c:pt>
                <c:pt idx="341">
                  <c:v>11071.8056640625</c:v>
                </c:pt>
                <c:pt idx="342">
                  <c:v>11361.154296875</c:v>
                </c:pt>
                <c:pt idx="343">
                  <c:v>11226.9208984375</c:v>
                </c:pt>
                <c:pt idx="344">
                  <c:v>11229.998046875</c:v>
                </c:pt>
                <c:pt idx="345">
                  <c:v>11004.85546875</c:v>
                </c:pt>
                <c:pt idx="346">
                  <c:v>10678.3544921875</c:v>
                </c:pt>
                <c:pt idx="347">
                  <c:v>10500.1318359375</c:v>
                </c:pt>
                <c:pt idx="348">
                  <c:v>10914.80859375</c:v>
                </c:pt>
                <c:pt idx="349">
                  <c:v>11625.275390625</c:v>
                </c:pt>
                <c:pt idx="350">
                  <c:v>12004.162109375</c:v>
                </c:pt>
                <c:pt idx="351">
                  <c:v>11148.900390625</c:v>
                </c:pt>
                <c:pt idx="352">
                  <c:v>11034.57421875</c:v>
                </c:pt>
                <c:pt idx="353">
                  <c:v>10516.74609375</c:v>
                </c:pt>
                <c:pt idx="354">
                  <c:v>10888.546875</c:v>
                </c:pt>
                <c:pt idx="355">
                  <c:v>10417.3505859375</c:v>
                </c:pt>
                <c:pt idx="356">
                  <c:v>10563.6064453125</c:v>
                </c:pt>
                <c:pt idx="357">
                  <c:v>10264.4482421875</c:v>
                </c:pt>
                <c:pt idx="358">
                  <c:v>10373.1650390625</c:v>
                </c:pt>
                <c:pt idx="359">
                  <c:v>10334.3095703125</c:v>
                </c:pt>
                <c:pt idx="360">
                  <c:v>10020.0927734375</c:v>
                </c:pt>
                <c:pt idx="361">
                  <c:v>9682.96875</c:v>
                </c:pt>
                <c:pt idx="362">
                  <c:v>9395.6328125</c:v>
                </c:pt>
                <c:pt idx="363">
                  <c:v>9268.7841796875</c:v>
                </c:pt>
                <c:pt idx="364">
                  <c:v>8795.38671875</c:v>
                </c:pt>
                <c:pt idx="365">
                  <c:v>8557.2919921875</c:v>
                </c:pt>
                <c:pt idx="366">
                  <c:v>8397.6201171875</c:v>
                </c:pt>
                <c:pt idx="367">
                  <c:v>8800.5</c:v>
                </c:pt>
                <c:pt idx="368">
                  <c:v>8393.1962890625</c:v>
                </c:pt>
                <c:pt idx="369">
                  <c:v>8269.212890625</c:v>
                </c:pt>
                <c:pt idx="370">
                  <c:v>7716.22216796875</c:v>
                </c:pt>
                <c:pt idx="371">
                  <c:v>7375.17236328125</c:v>
                </c:pt>
                <c:pt idx="372">
                  <c:v>7584.92724609375</c:v>
                </c:pt>
                <c:pt idx="373">
                  <c:v>7707.8955078125</c:v>
                </c:pt>
                <c:pt idx="374">
                  <c:v>7317.6005859375</c:v>
                </c:pt>
                <c:pt idx="375">
                  <c:v>7329.873046875</c:v>
                </c:pt>
                <c:pt idx="376">
                  <c:v>7075.9970703125</c:v>
                </c:pt>
                <c:pt idx="377">
                  <c:v>6759.048828125</c:v>
                </c:pt>
                <c:pt idx="378">
                  <c:v>6443.486328125</c:v>
                </c:pt>
                <c:pt idx="379">
                  <c:v>6475.17041015625</c:v>
                </c:pt>
                <c:pt idx="380">
                  <c:v>6562.6103515625</c:v>
                </c:pt>
                <c:pt idx="381">
                  <c:v>6510.62158203125</c:v>
                </c:pt>
                <c:pt idx="382">
                  <c:v>6237.1806640625</c:v>
                </c:pt>
                <c:pt idx="383">
                  <c:v>5675.1005859375</c:v>
                </c:pt>
                <c:pt idx="384">
                  <c:v>5840.5849609375</c:v>
                </c:pt>
                <c:pt idx="385">
                  <c:v>5966.9140625</c:v>
                </c:pt>
                <c:pt idx="386">
                  <c:v>6518.77685546875</c:v>
                </c:pt>
                <c:pt idx="387">
                  <c:v>5761.4033203125</c:v>
                </c:pt>
                <c:pt idx="388">
                  <c:v>5876.2099609375</c:v>
                </c:pt>
                <c:pt idx="389">
                  <c:v>6307.18505859375</c:v>
                </c:pt>
                <c:pt idx="390">
                  <c:v>5874.39501953125</c:v>
                </c:pt>
                <c:pt idx="391">
                  <c:v>5553.13232421875</c:v>
                </c:pt>
                <c:pt idx="392">
                  <c:v>5913.93701171875</c:v>
                </c:pt>
                <c:pt idx="393">
                  <c:v>5780.11376953125</c:v>
                </c:pt>
                <c:pt idx="394">
                  <c:v>5333.26025390625</c:v>
                </c:pt>
                <c:pt idx="395">
                  <c:v>5968.89501953125</c:v>
                </c:pt>
                <c:pt idx="396">
                  <c:v>6250.64306640625</c:v>
                </c:pt>
                <c:pt idx="397">
                  <c:v>5916.41162109375</c:v>
                </c:pt>
                <c:pt idx="398">
                  <c:v>6311.4462890625</c:v>
                </c:pt>
                <c:pt idx="399">
                  <c:v>6431.45556640625</c:v>
                </c:pt>
                <c:pt idx="400">
                  <c:v>7120.11962890625</c:v>
                </c:pt>
                <c:pt idx="401">
                  <c:v>7219.62890625</c:v>
                </c:pt>
                <c:pt idx="402">
                  <c:v>7399.01416015625</c:v>
                </c:pt>
                <c:pt idx="403">
                  <c:v>7704.39990234375</c:v>
                </c:pt>
                <c:pt idx="404">
                  <c:v>8444.48046875</c:v>
                </c:pt>
                <c:pt idx="405">
                  <c:v>8837.7314453125</c:v>
                </c:pt>
                <c:pt idx="406">
                  <c:v>8985.853515625</c:v>
                </c:pt>
                <c:pt idx="407">
                  <c:v>9120.1455078125</c:v>
                </c:pt>
                <c:pt idx="408">
                  <c:v>9282.1455078125</c:v>
                </c:pt>
                <c:pt idx="409">
                  <c:v>9326.8681640625</c:v>
                </c:pt>
                <c:pt idx="410">
                  <c:v>9479.51953125</c:v>
                </c:pt>
                <c:pt idx="411">
                  <c:v>10247.60546875</c:v>
                </c:pt>
                <c:pt idx="412">
                  <c:v>10928.9873046875</c:v>
                </c:pt>
                <c:pt idx="413">
                  <c:v>11437.7509765625</c:v>
                </c:pt>
                <c:pt idx="414">
                  <c:v>11840.8818359375</c:v>
                </c:pt>
                <c:pt idx="415">
                  <c:v>12093.3779296875</c:v>
                </c:pt>
                <c:pt idx="416">
                  <c:v>12199.0615234375</c:v>
                </c:pt>
                <c:pt idx="417">
                  <c:v>11881.0361328125</c:v>
                </c:pt>
                <c:pt idx="418">
                  <c:v>11820.1533203125</c:v>
                </c:pt>
                <c:pt idx="419">
                  <c:v>11457.97265625</c:v>
                </c:pt>
                <c:pt idx="420">
                  <c:v>11175.73046875</c:v>
                </c:pt>
                <c:pt idx="421">
                  <c:v>11152.7763671875</c:v>
                </c:pt>
                <c:pt idx="422">
                  <c:v>11273.810546875</c:v>
                </c:pt>
                <c:pt idx="423">
                  <c:v>11294.8876953125</c:v>
                </c:pt>
                <c:pt idx="424">
                  <c:v>11534.40625</c:v>
                </c:pt>
                <c:pt idx="425">
                  <c:v>11437.177734375</c:v>
                </c:pt>
                <c:pt idx="426">
                  <c:v>11681.431640625</c:v>
                </c:pt>
                <c:pt idx="427">
                  <c:v>11822.8466796875</c:v>
                </c:pt>
                <c:pt idx="428">
                  <c:v>11764.9501953125</c:v>
                </c:pt>
                <c:pt idx="429">
                  <c:v>11829.9453125</c:v>
                </c:pt>
                <c:pt idx="430">
                  <c:v>11574.443359375</c:v>
                </c:pt>
                <c:pt idx="431">
                  <c:v>11983.55078125</c:v>
                </c:pt>
                <c:pt idx="432">
                  <c:v>12200.59765625</c:v>
                </c:pt>
                <c:pt idx="433">
                  <c:v>12283.08203125</c:v>
                </c:pt>
                <c:pt idx="434">
                  <c:v>12118.02734375</c:v>
                </c:pt>
                <c:pt idx="435">
                  <c:v>12226.40234375</c:v>
                </c:pt>
                <c:pt idx="436">
                  <c:v>12277.1103515625</c:v>
                </c:pt>
                <c:pt idx="437">
                  <c:v>12202.931640625</c:v>
                </c:pt>
                <c:pt idx="438">
                  <c:v>11635.5185546875</c:v>
                </c:pt>
                <c:pt idx="439">
                  <c:v>11894.158203125</c:v>
                </c:pt>
                <c:pt idx="440">
                  <c:v>12320.4384765625</c:v>
                </c:pt>
                <c:pt idx="441">
                  <c:v>12467.5048828125</c:v>
                </c:pt>
                <c:pt idx="442">
                  <c:v>12385.94921875</c:v>
                </c:pt>
                <c:pt idx="443">
                  <c:v>12152.5595703125</c:v>
                </c:pt>
                <c:pt idx="444">
                  <c:v>12033.490234375</c:v>
                </c:pt>
                <c:pt idx="445">
                  <c:v>12380.1845703125</c:v>
                </c:pt>
                <c:pt idx="446">
                  <c:v>12579.08203125</c:v>
                </c:pt>
                <c:pt idx="447">
                  <c:v>12842.2021484375</c:v>
                </c:pt>
                <c:pt idx="448">
                  <c:v>12511.2001953125</c:v>
                </c:pt>
                <c:pt idx="449">
                  <c:v>12584.32421875</c:v>
                </c:pt>
                <c:pt idx="450">
                  <c:v>12979.3720703125</c:v>
                </c:pt>
                <c:pt idx="451">
                  <c:v>13361.3251953125</c:v>
                </c:pt>
                <c:pt idx="452">
                  <c:v>13119.904296875</c:v>
                </c:pt>
                <c:pt idx="453">
                  <c:v>12937.7138671875</c:v>
                </c:pt>
                <c:pt idx="454">
                  <c:v>13211.13671875</c:v>
                </c:pt>
                <c:pt idx="455">
                  <c:v>13411.5087890625</c:v>
                </c:pt>
                <c:pt idx="456">
                  <c:v>13693.6298828125</c:v>
                </c:pt>
                <c:pt idx="457">
                  <c:v>13397.7490234375</c:v>
                </c:pt>
                <c:pt idx="458">
                  <c:v>13029.1630859375</c:v>
                </c:pt>
                <c:pt idx="459">
                  <c:v>13088.5009765625</c:v>
                </c:pt>
                <c:pt idx="460">
                  <c:v>12788.689453125</c:v>
                </c:pt>
                <c:pt idx="461">
                  <c:v>13137.5068359375</c:v>
                </c:pt>
                <c:pt idx="462">
                  <c:v>13233.4296875</c:v>
                </c:pt>
                <c:pt idx="463">
                  <c:v>13244.431640625</c:v>
                </c:pt>
                <c:pt idx="464">
                  <c:v>13366.6025390625</c:v>
                </c:pt>
                <c:pt idx="465">
                  <c:v>13358.6650390625</c:v>
                </c:pt>
                <c:pt idx="466">
                  <c:v>13042.4521484375</c:v>
                </c:pt>
                <c:pt idx="467">
                  <c:v>12538.1142578125</c:v>
                </c:pt>
                <c:pt idx="468">
                  <c:v>12559.166015625</c:v>
                </c:pt>
                <c:pt idx="469">
                  <c:v>13177.67578125</c:v>
                </c:pt>
                <c:pt idx="470">
                  <c:v>12965.765625</c:v>
                </c:pt>
                <c:pt idx="471">
                  <c:v>13640.966796875</c:v>
                </c:pt>
                <c:pt idx="472">
                  <c:v>13989.5595703125</c:v>
                </c:pt>
                <c:pt idx="473">
                  <c:v>14276.6884765625</c:v>
                </c:pt>
                <c:pt idx="474">
                  <c:v>14194.216796875</c:v>
                </c:pt>
                <c:pt idx="475">
                  <c:v>14572.0478515625</c:v>
                </c:pt>
                <c:pt idx="476">
                  <c:v>14432.7392578125</c:v>
                </c:pt>
                <c:pt idx="477">
                  <c:v>14185.458984375</c:v>
                </c:pt>
                <c:pt idx="478">
                  <c:v>14766.1650390625</c:v>
                </c:pt>
                <c:pt idx="479">
                  <c:v>14552.0302734375</c:v>
                </c:pt>
                <c:pt idx="480">
                  <c:v>13928.837890625</c:v>
                </c:pt>
                <c:pt idx="481">
                  <c:v>13851.060546875</c:v>
                </c:pt>
                <c:pt idx="482">
                  <c:v>14222.439453125</c:v>
                </c:pt>
                <c:pt idx="483">
                  <c:v>14579.3603515625</c:v>
                </c:pt>
                <c:pt idx="484">
                  <c:v>14389.990234375</c:v>
                </c:pt>
                <c:pt idx="485">
                  <c:v>14386.59765625</c:v>
                </c:pt>
                <c:pt idx="486">
                  <c:v>14681.9921875</c:v>
                </c:pt>
                <c:pt idx="487">
                  <c:v>14445.7373046875</c:v>
                </c:pt>
                <c:pt idx="488">
                  <c:v>14262.166015625</c:v>
                </c:pt>
                <c:pt idx="489">
                  <c:v>14105.6767578125</c:v>
                </c:pt>
                <c:pt idx="490">
                  <c:v>13610.3701171875</c:v>
                </c:pt>
                <c:pt idx="491">
                  <c:v>13086.7880859375</c:v>
                </c:pt>
                <c:pt idx="492">
                  <c:v>13163.1328125</c:v>
                </c:pt>
                <c:pt idx="493">
                  <c:v>12814.29296875</c:v>
                </c:pt>
                <c:pt idx="494">
                  <c:v>12920.5390625</c:v>
                </c:pt>
                <c:pt idx="495">
                  <c:v>12619.259765625</c:v>
                </c:pt>
                <c:pt idx="496">
                  <c:v>11882.451171875</c:v>
                </c:pt>
                <c:pt idx="497">
                  <c:v>11538.5361328125</c:v>
                </c:pt>
                <c:pt idx="498">
                  <c:v>11041.580078125</c:v>
                </c:pt>
                <c:pt idx="499">
                  <c:v>10665.943359375</c:v>
                </c:pt>
                <c:pt idx="500">
                  <c:v>10312.50390625</c:v>
                </c:pt>
                <c:pt idx="501">
                  <c:v>9853.384765625</c:v>
                </c:pt>
                <c:pt idx="502">
                  <c:v>9219.5947265625</c:v>
                </c:pt>
                <c:pt idx="503">
                  <c:v>8947.171875</c:v>
                </c:pt>
                <c:pt idx="504">
                  <c:v>8876.5126953125</c:v>
                </c:pt>
                <c:pt idx="505">
                  <c:v>8462.220703125</c:v>
                </c:pt>
                <c:pt idx="506">
                  <c:v>7367.19384765625</c:v>
                </c:pt>
                <c:pt idx="507">
                  <c:v>7551.3955078125</c:v>
                </c:pt>
                <c:pt idx="508">
                  <c:v>7005.3095703125</c:v>
                </c:pt>
                <c:pt idx="509">
                  <c:v>6416.171875</c:v>
                </c:pt>
                <c:pt idx="510">
                  <c:v>6651.5244140625</c:v>
                </c:pt>
                <c:pt idx="511">
                  <c:v>7218.79736328125</c:v>
                </c:pt>
                <c:pt idx="512">
                  <c:v>6728.6708984375</c:v>
                </c:pt>
                <c:pt idx="513">
                  <c:v>6175.7890625</c:v>
                </c:pt>
                <c:pt idx="514">
                  <c:v>5596.14111328125</c:v>
                </c:pt>
                <c:pt idx="515">
                  <c:v>5108.9052734375</c:v>
                </c:pt>
                <c:pt idx="516">
                  <c:v>5011.1669921875</c:v>
                </c:pt>
                <c:pt idx="517">
                  <c:v>4887.423828125</c:v>
                </c:pt>
                <c:pt idx="518">
                  <c:v>4891.50048828125</c:v>
                </c:pt>
                <c:pt idx="519">
                  <c:v>5027.974609375</c:v>
                </c:pt>
                <c:pt idx="520">
                  <c:v>5067.31201171875</c:v>
                </c:pt>
                <c:pt idx="521">
                  <c:v>4911.521484375</c:v>
                </c:pt>
                <c:pt idx="522">
                  <c:v>5155.5517578125</c:v>
                </c:pt>
                <c:pt idx="523">
                  <c:v>5056.44140625</c:v>
                </c:pt>
                <c:pt idx="524">
                  <c:v>4988.296875</c:v>
                </c:pt>
                <c:pt idx="525">
                  <c:v>4839.7978515625</c:v>
                </c:pt>
                <c:pt idx="526">
                  <c:v>4906.36376953125</c:v>
                </c:pt>
                <c:pt idx="527">
                  <c:v>4844.23486328125</c:v>
                </c:pt>
                <c:pt idx="528">
                  <c:v>4813.75732421875</c:v>
                </c:pt>
                <c:pt idx="529">
                  <c:v>4871.6796875</c:v>
                </c:pt>
                <c:pt idx="530">
                  <c:v>4855.2998046875</c:v>
                </c:pt>
                <c:pt idx="531">
                  <c:v>4852.34814453125</c:v>
                </c:pt>
                <c:pt idx="532">
                  <c:v>4853.0048828125</c:v>
                </c:pt>
                <c:pt idx="533">
                  <c:v>4884.98291015625</c:v>
                </c:pt>
                <c:pt idx="534">
                  <c:v>4966.28125</c:v>
                </c:pt>
                <c:pt idx="535">
                  <c:v>4857.4453125</c:v>
                </c:pt>
                <c:pt idx="536">
                  <c:v>4729.18798828125</c:v>
                </c:pt>
                <c:pt idx="537">
                  <c:v>4572.89599609375</c:v>
                </c:pt>
                <c:pt idx="538">
                  <c:v>4571.24072265625</c:v>
                </c:pt>
                <c:pt idx="539">
                  <c:v>4503.87646484375</c:v>
                </c:pt>
                <c:pt idx="540">
                  <c:v>4715.05126953125</c:v>
                </c:pt>
                <c:pt idx="541">
                  <c:v>4809.267578125</c:v>
                </c:pt>
                <c:pt idx="542">
                  <c:v>4769.72802734375</c:v>
                </c:pt>
                <c:pt idx="543">
                  <c:v>4783.70751953125</c:v>
                </c:pt>
                <c:pt idx="544">
                  <c:v>4741.49072265625</c:v>
                </c:pt>
                <c:pt idx="545">
                  <c:v>4879.37841796875</c:v>
                </c:pt>
                <c:pt idx="546">
                  <c:v>4889.6923828125</c:v>
                </c:pt>
                <c:pt idx="547">
                  <c:v>4787.083984375</c:v>
                </c:pt>
                <c:pt idx="548">
                  <c:v>4505.64697265625</c:v>
                </c:pt>
                <c:pt idx="549">
                  <c:v>4496.697265625</c:v>
                </c:pt>
                <c:pt idx="550">
                  <c:v>4507.935546875</c:v>
                </c:pt>
                <c:pt idx="551">
                  <c:v>4275.01123046875</c:v>
                </c:pt>
                <c:pt idx="552">
                  <c:v>4294.52734375</c:v>
                </c:pt>
                <c:pt idx="553">
                  <c:v>4301.10009765625</c:v>
                </c:pt>
                <c:pt idx="554">
                  <c:v>4247.41748046875</c:v>
                </c:pt>
                <c:pt idx="555">
                  <c:v>4311.87841796875</c:v>
                </c:pt>
                <c:pt idx="556">
                  <c:v>4515.72412109375</c:v>
                </c:pt>
                <c:pt idx="557">
                  <c:v>4519.43017578125</c:v>
                </c:pt>
                <c:pt idx="558">
                  <c:v>4620.10791015625</c:v>
                </c:pt>
                <c:pt idx="559">
                  <c:v>4713.60595703125</c:v>
                </c:pt>
                <c:pt idx="560">
                  <c:v>4903.064453125</c:v>
                </c:pt>
                <c:pt idx="561">
                  <c:v>4997.095703125</c:v>
                </c:pt>
                <c:pt idx="562">
                  <c:v>5020.89306640625</c:v>
                </c:pt>
                <c:pt idx="563">
                  <c:v>5192.88134765625</c:v>
                </c:pt>
                <c:pt idx="564">
                  <c:v>5647.1357421875</c:v>
                </c:pt>
                <c:pt idx="565">
                  <c:v>5826.7353515625</c:v>
                </c:pt>
                <c:pt idx="566">
                  <c:v>5913.9765625</c:v>
                </c:pt>
                <c:pt idx="567">
                  <c:v>5776.10302734375</c:v>
                </c:pt>
                <c:pt idx="568">
                  <c:v>5706.58984375</c:v>
                </c:pt>
                <c:pt idx="569">
                  <c:v>5605.14599609375</c:v>
                </c:pt>
                <c:pt idx="570">
                  <c:v>6160.0830078125</c:v>
                </c:pt>
                <c:pt idx="571">
                  <c:v>6252.3466796875</c:v>
                </c:pt>
                <c:pt idx="572">
                  <c:v>6048.5771484375</c:v>
                </c:pt>
                <c:pt idx="573">
                  <c:v>6186.85498046875</c:v>
                </c:pt>
                <c:pt idx="574">
                  <c:v>6113.69677734375</c:v>
                </c:pt>
                <c:pt idx="575">
                  <c:v>6341.591796875</c:v>
                </c:pt>
                <c:pt idx="576">
                  <c:v>6429.3046875</c:v>
                </c:pt>
                <c:pt idx="577">
                  <c:v>6505.2509765625</c:v>
                </c:pt>
                <c:pt idx="578">
                  <c:v>6493.9296875</c:v>
                </c:pt>
                <c:pt idx="579">
                  <c:v>6464.60205078125</c:v>
                </c:pt>
                <c:pt idx="580">
                  <c:v>6547.9150390625</c:v>
                </c:pt>
                <c:pt idx="581">
                  <c:v>6283.7177734375</c:v>
                </c:pt>
                <c:pt idx="582">
                  <c:v>6425.892578125</c:v>
                </c:pt>
                <c:pt idx="583">
                  <c:v>6534.19140625</c:v>
                </c:pt>
                <c:pt idx="584">
                  <c:v>6030.67578125</c:v>
                </c:pt>
                <c:pt idx="585">
                  <c:v>6168.9501953125</c:v>
                </c:pt>
                <c:pt idx="586">
                  <c:v>6276.0498046875</c:v>
                </c:pt>
                <c:pt idx="587">
                  <c:v>6625.734375</c:v>
                </c:pt>
                <c:pt idx="588">
                  <c:v>6818.61865234375</c:v>
                </c:pt>
                <c:pt idx="589">
                  <c:v>7253.92333984375</c:v>
                </c:pt>
                <c:pt idx="590">
                  <c:v>7378.01611328125</c:v>
                </c:pt>
                <c:pt idx="591">
                  <c:v>7474.9580078125</c:v>
                </c:pt>
                <c:pt idx="592">
                  <c:v>7708.7421875</c:v>
                </c:pt>
                <c:pt idx="593">
                  <c:v>9040.8505859375</c:v>
                </c:pt>
                <c:pt idx="594">
                  <c:v>7956.0703125</c:v>
                </c:pt>
                <c:pt idx="595">
                  <c:v>8107.8251953125</c:v>
                </c:pt>
                <c:pt idx="596">
                  <c:v>8151.14697265625</c:v>
                </c:pt>
                <c:pt idx="597">
                  <c:v>8183.04736328125</c:v>
                </c:pt>
                <c:pt idx="598">
                  <c:v>8129.904296875</c:v>
                </c:pt>
                <c:pt idx="599">
                  <c:v>8283.8720703125</c:v>
                </c:pt>
                <c:pt idx="600">
                  <c:v>8397.4501953125</c:v>
                </c:pt>
                <c:pt idx="601">
                  <c:v>8469.12109375</c:v>
                </c:pt>
                <c:pt idx="602">
                  <c:v>8588.0966796875</c:v>
                </c:pt>
                <c:pt idx="603">
                  <c:v>8685.2490234375</c:v>
                </c:pt>
                <c:pt idx="604">
                  <c:v>8828.6142578125</c:v>
                </c:pt>
                <c:pt idx="605">
                  <c:v>8796.7177734375</c:v>
                </c:pt>
                <c:pt idx="606">
                  <c:v>8789.3564453125</c:v>
                </c:pt>
                <c:pt idx="607">
                  <c:v>8920.97265625</c:v>
                </c:pt>
                <c:pt idx="608">
                  <c:v>8963.154296875</c:v>
                </c:pt>
                <c:pt idx="609">
                  <c:v>9193.5009765625</c:v>
                </c:pt>
                <c:pt idx="610">
                  <c:v>8960.9072265625</c:v>
                </c:pt>
                <c:pt idx="611">
                  <c:v>9615.2822265625</c:v>
                </c:pt>
                <c:pt idx="612">
                  <c:v>9603.84375</c:v>
                </c:pt>
                <c:pt idx="613">
                  <c:v>9515.693359375</c:v>
                </c:pt>
                <c:pt idx="614">
                  <c:v>9228.904296875</c:v>
                </c:pt>
                <c:pt idx="615">
                  <c:v>9101.43359375</c:v>
                </c:pt>
                <c:pt idx="616">
                  <c:v>9528.9306640625</c:v>
                </c:pt>
                <c:pt idx="617">
                  <c:v>9694.1455078125</c:v>
                </c:pt>
                <c:pt idx="618">
                  <c:v>9108.0361328125</c:v>
                </c:pt>
                <c:pt idx="619">
                  <c:v>9121.791015625</c:v>
                </c:pt>
                <c:pt idx="620">
                  <c:v>9067.09765625</c:v>
                </c:pt>
                <c:pt idx="621">
                  <c:v>9132.3525390625</c:v>
                </c:pt>
                <c:pt idx="622">
                  <c:v>9415.037109375</c:v>
                </c:pt>
                <c:pt idx="623">
                  <c:v>8987.4228515625</c:v>
                </c:pt>
                <c:pt idx="624">
                  <c:v>9032.3271484375</c:v>
                </c:pt>
                <c:pt idx="625">
                  <c:v>9010.314453125</c:v>
                </c:pt>
                <c:pt idx="626">
                  <c:v>9049.912109375</c:v>
                </c:pt>
                <c:pt idx="627">
                  <c:v>9071.478515625</c:v>
                </c:pt>
                <c:pt idx="628">
                  <c:v>9335.8701171875</c:v>
                </c:pt>
                <c:pt idx="629">
                  <c:v>8971.2392578125</c:v>
                </c:pt>
                <c:pt idx="630">
                  <c:v>9023.822265625</c:v>
                </c:pt>
                <c:pt idx="631">
                  <c:v>8979.7529296875</c:v>
                </c:pt>
                <c:pt idx="632">
                  <c:v>9018.1015625</c:v>
                </c:pt>
                <c:pt idx="633">
                  <c:v>8960.3740234375</c:v>
                </c:pt>
                <c:pt idx="634">
                  <c:v>9160.1240234375</c:v>
                </c:pt>
                <c:pt idx="635">
                  <c:v>9120.0458984375</c:v>
                </c:pt>
                <c:pt idx="636">
                  <c:v>9304.4736328125</c:v>
                </c:pt>
                <c:pt idx="637">
                  <c:v>9448.44140625</c:v>
                </c:pt>
                <c:pt idx="638">
                  <c:v>8867.2021484375</c:v>
                </c:pt>
                <c:pt idx="639">
                  <c:v>9214.15234375</c:v>
                </c:pt>
                <c:pt idx="640">
                  <c:v>9327.130859375</c:v>
                </c:pt>
                <c:pt idx="641">
                  <c:v>9138.8818359375</c:v>
                </c:pt>
                <c:pt idx="642">
                  <c:v>9076.1064453125</c:v>
                </c:pt>
                <c:pt idx="643">
                  <c:v>9460.7353515625</c:v>
                </c:pt>
                <c:pt idx="644">
                  <c:v>9361.0166015625</c:v>
                </c:pt>
                <c:pt idx="645">
                  <c:v>9176.48046875</c:v>
                </c:pt>
                <c:pt idx="646">
                  <c:v>9234.4365234375</c:v>
                </c:pt>
                <c:pt idx="647">
                  <c:v>9055.80859375</c:v>
                </c:pt>
                <c:pt idx="648">
                  <c:v>9055.423828125</c:v>
                </c:pt>
                <c:pt idx="649">
                  <c:v>8897.1357421875</c:v>
                </c:pt>
                <c:pt idx="650">
                  <c:v>8807.9453125</c:v>
                </c:pt>
                <c:pt idx="651">
                  <c:v>8790.39453125</c:v>
                </c:pt>
                <c:pt idx="652">
                  <c:v>8701.482421875</c:v>
                </c:pt>
                <c:pt idx="653">
                  <c:v>8846.1748046875</c:v>
                </c:pt>
                <c:pt idx="654">
                  <c:v>8846.8984375</c:v>
                </c:pt>
                <c:pt idx="655">
                  <c:v>8828.748046875</c:v>
                </c:pt>
                <c:pt idx="656">
                  <c:v>9078.84375</c:v>
                </c:pt>
                <c:pt idx="657">
                  <c:v>8706.28515625</c:v>
                </c:pt>
                <c:pt idx="658">
                  <c:v>8710.1552734375</c:v>
                </c:pt>
                <c:pt idx="659">
                  <c:v>8575.3798828125</c:v>
                </c:pt>
                <c:pt idx="660">
                  <c:v>8314.2138671875</c:v>
                </c:pt>
                <c:pt idx="661">
                  <c:v>8054.0693359375</c:v>
                </c:pt>
                <c:pt idx="662">
                  <c:v>8070.46630859375</c:v>
                </c:pt>
                <c:pt idx="663">
                  <c:v>8222.65234375</c:v>
                </c:pt>
                <c:pt idx="664">
                  <c:v>8468.7109375</c:v>
                </c:pt>
                <c:pt idx="665">
                  <c:v>8892.197265625</c:v>
                </c:pt>
                <c:pt idx="666">
                  <c:v>8539.087890625</c:v>
                </c:pt>
                <c:pt idx="667">
                  <c:v>8380.271484375</c:v>
                </c:pt>
                <c:pt idx="668">
                  <c:v>8410.22265625</c:v>
                </c:pt>
                <c:pt idx="669">
                  <c:v>8695.859375</c:v>
                </c:pt>
                <c:pt idx="670">
                  <c:v>8719.529296875</c:v>
                </c:pt>
                <c:pt idx="671">
                  <c:v>8753.765625</c:v>
                </c:pt>
                <c:pt idx="672">
                  <c:v>8561.916015625</c:v>
                </c:pt>
                <c:pt idx="673">
                  <c:v>8624.9326171875</c:v>
                </c:pt>
                <c:pt idx="674">
                  <c:v>8385.8154296875</c:v>
                </c:pt>
                <c:pt idx="675">
                  <c:v>8437.7998046875</c:v>
                </c:pt>
                <c:pt idx="676">
                  <c:v>8395.6337890625</c:v>
                </c:pt>
                <c:pt idx="677">
                  <c:v>8635.14453125</c:v>
                </c:pt>
                <c:pt idx="678">
                  <c:v>8376.962890625</c:v>
                </c:pt>
                <c:pt idx="679">
                  <c:v>8358.9169921875</c:v>
                </c:pt>
                <c:pt idx="680">
                  <c:v>8366.9296875</c:v>
                </c:pt>
                <c:pt idx="681">
                  <c:v>8348.388671875</c:v>
                </c:pt>
                <c:pt idx="682">
                  <c:v>8208.2509765625</c:v>
                </c:pt>
                <c:pt idx="683">
                  <c:v>8049.02490234375</c:v>
                </c:pt>
                <c:pt idx="684">
                  <c:v>7989.24658203125</c:v>
                </c:pt>
                <c:pt idx="685">
                  <c:v>8101.97314453125</c:v>
                </c:pt>
                <c:pt idx="686">
                  <c:v>8087.76953125</c:v>
                </c:pt>
                <c:pt idx="687">
                  <c:v>8367.6318359375</c:v>
                </c:pt>
                <c:pt idx="688">
                  <c:v>8678.4375</c:v>
                </c:pt>
                <c:pt idx="689">
                  <c:v>9017.275390625</c:v>
                </c:pt>
                <c:pt idx="690">
                  <c:v>9831.6572265625</c:v>
                </c:pt>
                <c:pt idx="691">
                  <c:v>10515.2998046875</c:v>
                </c:pt>
                <c:pt idx="692">
                  <c:v>10992.6572265625</c:v>
                </c:pt>
                <c:pt idx="693">
                  <c:v>11612.33984375</c:v>
                </c:pt>
                <c:pt idx="694">
                  <c:v>11851.4443359375</c:v>
                </c:pt>
                <c:pt idx="695">
                  <c:v>12275.5576171875</c:v>
                </c:pt>
                <c:pt idx="696">
                  <c:v>12755.013671875</c:v>
                </c:pt>
                <c:pt idx="697">
                  <c:v>13356.0595703125</c:v>
                </c:pt>
                <c:pt idx="698">
                  <c:v>13786.0654296875</c:v>
                </c:pt>
                <c:pt idx="699">
                  <c:v>14349.6689453125</c:v>
                </c:pt>
                <c:pt idx="700">
                  <c:v>14456.357421875</c:v>
                </c:pt>
                <c:pt idx="701">
                  <c:v>13957.203125</c:v>
                </c:pt>
                <c:pt idx="702">
                  <c:v>14207.4716796875</c:v>
                </c:pt>
                <c:pt idx="703">
                  <c:v>14175.634765625</c:v>
                </c:pt>
                <c:pt idx="704">
                  <c:v>14151.607421875</c:v>
                </c:pt>
                <c:pt idx="705">
                  <c:v>14075.2685546875</c:v>
                </c:pt>
                <c:pt idx="706">
                  <c:v>14166.158203125</c:v>
                </c:pt>
                <c:pt idx="707">
                  <c:v>14624.2724609375</c:v>
                </c:pt>
                <c:pt idx="708">
                  <c:v>14906.6513671875</c:v>
                </c:pt>
                <c:pt idx="709">
                  <c:v>14985.1123046875</c:v>
                </c:pt>
                <c:pt idx="710">
                  <c:v>15416.4013671875</c:v>
                </c:pt>
                <c:pt idx="711">
                  <c:v>15493.7275390625</c:v>
                </c:pt>
                <c:pt idx="712">
                  <c:v>15888.2646484375</c:v>
                </c:pt>
                <c:pt idx="713">
                  <c:v>15615.5009765625</c:v>
                </c:pt>
                <c:pt idx="714">
                  <c:v>15312.361328125</c:v>
                </c:pt>
                <c:pt idx="715">
                  <c:v>15285.7138671875</c:v>
                </c:pt>
                <c:pt idx="716">
                  <c:v>15678.439453125</c:v>
                </c:pt>
                <c:pt idx="717">
                  <c:v>16237.6826171875</c:v>
                </c:pt>
                <c:pt idx="718">
                  <c:v>16504.197265625</c:v>
                </c:pt>
                <c:pt idx="719">
                  <c:v>16771.46875</c:v>
                </c:pt>
                <c:pt idx="720">
                  <c:v>16795.375</c:v>
                </c:pt>
                <c:pt idx="721">
                  <c:v>16992.740234375</c:v>
                </c:pt>
                <c:pt idx="722">
                  <c:v>17174.083984375</c:v>
                </c:pt>
                <c:pt idx="723">
                  <c:v>17363.7578125</c:v>
                </c:pt>
                <c:pt idx="724">
                  <c:v>17674.330078125</c:v>
                </c:pt>
                <c:pt idx="725">
                  <c:v>17571.55078125</c:v>
                </c:pt>
                <c:pt idx="726">
                  <c:v>17581.134765625</c:v>
                </c:pt>
                <c:pt idx="727">
                  <c:v>17390.39453125</c:v>
                </c:pt>
                <c:pt idx="728">
                  <c:v>17573.810546875</c:v>
                </c:pt>
                <c:pt idx="729">
                  <c:v>17422.748046875</c:v>
                </c:pt>
                <c:pt idx="730">
                  <c:v>17662.60546875</c:v>
                </c:pt>
                <c:pt idx="731">
                  <c:v>17280.109375</c:v>
                </c:pt>
                <c:pt idx="732">
                  <c:v>17193.5078125</c:v>
                </c:pt>
                <c:pt idx="733">
                  <c:v>16940.12109375</c:v>
                </c:pt>
                <c:pt idx="734">
                  <c:v>17171.146484375</c:v>
                </c:pt>
                <c:pt idx="735">
                  <c:v>17827.607421875</c:v>
                </c:pt>
                <c:pt idx="736">
                  <c:v>18260.078125</c:v>
                </c:pt>
                <c:pt idx="737">
                  <c:v>18102.94140625</c:v>
                </c:pt>
                <c:pt idx="738">
                  <c:v>18105.1953125</c:v>
                </c:pt>
                <c:pt idx="739">
                  <c:v>18114</c:v>
                </c:pt>
                <c:pt idx="740">
                  <c:v>18229.677734375</c:v>
                </c:pt>
                <c:pt idx="741">
                  <c:v>18445.388671875</c:v>
                </c:pt>
                <c:pt idx="742">
                  <c:v>18618.359375</c:v>
                </c:pt>
                <c:pt idx="743">
                  <c:v>18759.142578125</c:v>
                </c:pt>
                <c:pt idx="744">
                  <c:v>18970.81640625</c:v>
                </c:pt>
                <c:pt idx="745">
                  <c:v>19120.962890625</c:v>
                </c:pt>
                <c:pt idx="746">
                  <c:v>18963.380859375</c:v>
                </c:pt>
                <c:pt idx="747">
                  <c:v>19321.65234375</c:v>
                </c:pt>
                <c:pt idx="748">
                  <c:v>19675.443359375</c:v>
                </c:pt>
                <c:pt idx="749">
                  <c:v>19753.345703125</c:v>
                </c:pt>
                <c:pt idx="750">
                  <c:v>19796.8515625</c:v>
                </c:pt>
                <c:pt idx="751">
                  <c:v>19720.15234375</c:v>
                </c:pt>
                <c:pt idx="752">
                  <c:v>19871.435546875</c:v>
                </c:pt>
                <c:pt idx="753">
                  <c:v>20008.20703125</c:v>
                </c:pt>
                <c:pt idx="754">
                  <c:v>20038.03515625</c:v>
                </c:pt>
                <c:pt idx="755">
                  <c:v>20208.53515625</c:v>
                </c:pt>
                <c:pt idx="756">
                  <c:v>20413.94140625</c:v>
                </c:pt>
                <c:pt idx="757">
                  <c:v>20445.755859375</c:v>
                </c:pt>
                <c:pt idx="758">
                  <c:v>20402.609375</c:v>
                </c:pt>
                <c:pt idx="759">
                  <c:v>20752.193359375</c:v>
                </c:pt>
                <c:pt idx="760">
                  <c:v>20785.892578125</c:v>
                </c:pt>
                <c:pt idx="761">
                  <c:v>20839.66796875</c:v>
                </c:pt>
                <c:pt idx="762">
                  <c:v>20695.271484375</c:v>
                </c:pt>
                <c:pt idx="763">
                  <c:v>20856.80859375</c:v>
                </c:pt>
                <c:pt idx="764">
                  <c:v>21067.26171875</c:v>
                </c:pt>
                <c:pt idx="765">
                  <c:v>21037.30859375</c:v>
                </c:pt>
                <c:pt idx="766">
                  <c:v>21331.515625</c:v>
                </c:pt>
                <c:pt idx="767">
                  <c:v>21282.447265625</c:v>
                </c:pt>
                <c:pt idx="768">
                  <c:v>21515.95703125</c:v>
                </c:pt>
                <c:pt idx="769">
                  <c:v>21649.9609375</c:v>
                </c:pt>
                <c:pt idx="770">
                  <c:v>21686.6875</c:v>
                </c:pt>
                <c:pt idx="771">
                  <c:v>21624.2421875</c:v>
                </c:pt>
                <c:pt idx="772">
                  <c:v>21726.2265625</c:v>
                </c:pt>
                <c:pt idx="773">
                  <c:v>21711.1171875</c:v>
                </c:pt>
                <c:pt idx="774">
                  <c:v>21820.412109375</c:v>
                </c:pt>
                <c:pt idx="775">
                  <c:v>21740.212890625</c:v>
                </c:pt>
                <c:pt idx="776">
                  <c:v>21546.939453125</c:v>
                </c:pt>
                <c:pt idx="777">
                  <c:v>21534.3984375</c:v>
                </c:pt>
                <c:pt idx="778">
                  <c:v>21557.94140625</c:v>
                </c:pt>
                <c:pt idx="779">
                  <c:v>21485.142578125</c:v>
                </c:pt>
                <c:pt idx="780">
                  <c:v>21240.5625</c:v>
                </c:pt>
                <c:pt idx="781">
                  <c:v>21156.93359375</c:v>
                </c:pt>
                <c:pt idx="782">
                  <c:v>20921.537109375</c:v>
                </c:pt>
                <c:pt idx="783">
                  <c:v>20684.07421875</c:v>
                </c:pt>
                <c:pt idx="784">
                  <c:v>20625.6171875</c:v>
                </c:pt>
                <c:pt idx="785">
                  <c:v>20335.42578125</c:v>
                </c:pt>
                <c:pt idx="786">
                  <c:v>19951.166015625</c:v>
                </c:pt>
                <c:pt idx="787">
                  <c:v>19533.833984375</c:v>
                </c:pt>
                <c:pt idx="788">
                  <c:v>19155.19921875</c:v>
                </c:pt>
                <c:pt idx="789">
                  <c:v>18696.23046875</c:v>
                </c:pt>
                <c:pt idx="790">
                  <c:v>17795.6796875</c:v>
                </c:pt>
                <c:pt idx="791">
                  <c:v>17003.8515625</c:v>
                </c:pt>
                <c:pt idx="792">
                  <c:v>16528.794921875</c:v>
                </c:pt>
                <c:pt idx="793">
                  <c:v>16021.1884765625</c:v>
                </c:pt>
                <c:pt idx="794">
                  <c:v>15335.7744140625</c:v>
                </c:pt>
                <c:pt idx="795">
                  <c:v>14608.435546875</c:v>
                </c:pt>
                <c:pt idx="796">
                  <c:v>13889.80078125</c:v>
                </c:pt>
                <c:pt idx="797">
                  <c:v>13402.6875</c:v>
                </c:pt>
                <c:pt idx="798">
                  <c:v>12907.1376953125</c:v>
                </c:pt>
                <c:pt idx="799">
                  <c:v>12979.390625</c:v>
                </c:pt>
                <c:pt idx="800">
                  <c:v>12738.595703125</c:v>
                </c:pt>
                <c:pt idx="801">
                  <c:v>12332.5751953125</c:v>
                </c:pt>
                <c:pt idx="802">
                  <c:v>11674.3740234375</c:v>
                </c:pt>
                <c:pt idx="803">
                  <c:v>11300.8271484375</c:v>
                </c:pt>
                <c:pt idx="804">
                  <c:v>11750.5869140625</c:v>
                </c:pt>
                <c:pt idx="805">
                  <c:v>11412.0107421875</c:v>
                </c:pt>
                <c:pt idx="806">
                  <c:v>11276.6259765625</c:v>
                </c:pt>
                <c:pt idx="807">
                  <c:v>10901.818359375</c:v>
                </c:pt>
                <c:pt idx="808">
                  <c:v>10793.9169921875</c:v>
                </c:pt>
                <c:pt idx="809">
                  <c:v>10309.65234375</c:v>
                </c:pt>
                <c:pt idx="810">
                  <c:v>10145.859375</c:v>
                </c:pt>
                <c:pt idx="811">
                  <c:v>10289.525390625</c:v>
                </c:pt>
                <c:pt idx="812">
                  <c:v>10409.900390625</c:v>
                </c:pt>
                <c:pt idx="813">
                  <c:v>10006.7109375</c:v>
                </c:pt>
                <c:pt idx="814">
                  <c:v>9792.5322265625</c:v>
                </c:pt>
                <c:pt idx="815">
                  <c:v>9745.0263671875</c:v>
                </c:pt>
                <c:pt idx="816">
                  <c:v>9755.26171875</c:v>
                </c:pt>
                <c:pt idx="817">
                  <c:v>9739.0791015625</c:v>
                </c:pt>
                <c:pt idx="818">
                  <c:v>9630.875</c:v>
                </c:pt>
                <c:pt idx="819">
                  <c:v>9346.556640625</c:v>
                </c:pt>
                <c:pt idx="820">
                  <c:v>9266.51953125</c:v>
                </c:pt>
                <c:pt idx="821">
                  <c:v>9208.7265625</c:v>
                </c:pt>
                <c:pt idx="822">
                  <c:v>9234.611328125</c:v>
                </c:pt>
                <c:pt idx="823">
                  <c:v>9277.322265625</c:v>
                </c:pt>
                <c:pt idx="824">
                  <c:v>9333.091796875</c:v>
                </c:pt>
                <c:pt idx="825">
                  <c:v>9368.9580078125</c:v>
                </c:pt>
                <c:pt idx="826">
                  <c:v>9214.884765625</c:v>
                </c:pt>
                <c:pt idx="827">
                  <c:v>9186.8515625</c:v>
                </c:pt>
                <c:pt idx="828">
                  <c:v>9318.587890625</c:v>
                </c:pt>
                <c:pt idx="829">
                  <c:v>9213.8623046875</c:v>
                </c:pt>
                <c:pt idx="830">
                  <c:v>9263.931640625</c:v>
                </c:pt>
                <c:pt idx="831">
                  <c:v>9225.826171875</c:v>
                </c:pt>
                <c:pt idx="832">
                  <c:v>9252.435546875</c:v>
                </c:pt>
                <c:pt idx="833">
                  <c:v>9239.9326171875</c:v>
                </c:pt>
                <c:pt idx="834">
                  <c:v>9352.0361328125</c:v>
                </c:pt>
                <c:pt idx="835">
                  <c:v>9415.9365234375</c:v>
                </c:pt>
                <c:pt idx="836">
                  <c:v>9244.384765625</c:v>
                </c:pt>
                <c:pt idx="837">
                  <c:v>9261.8037109375</c:v>
                </c:pt>
                <c:pt idx="838">
                  <c:v>9215.1796875</c:v>
                </c:pt>
                <c:pt idx="839">
                  <c:v>9321.8720703125</c:v>
                </c:pt>
                <c:pt idx="840">
                  <c:v>9373.2734375</c:v>
                </c:pt>
                <c:pt idx="841">
                  <c:v>9411.056640625</c:v>
                </c:pt>
                <c:pt idx="842">
                  <c:v>9359.3603515625</c:v>
                </c:pt>
                <c:pt idx="843">
                  <c:v>9260.693359375</c:v>
                </c:pt>
                <c:pt idx="844">
                  <c:v>9119.302734375</c:v>
                </c:pt>
                <c:pt idx="845">
                  <c:v>9051.9560546875</c:v>
                </c:pt>
                <c:pt idx="846">
                  <c:v>8834.28515625</c:v>
                </c:pt>
                <c:pt idx="847">
                  <c:v>8983.54296875</c:v>
                </c:pt>
                <c:pt idx="848">
                  <c:v>9104.123046875</c:v>
                </c:pt>
                <c:pt idx="849">
                  <c:v>9537.2275390625</c:v>
                </c:pt>
                <c:pt idx="850">
                  <c:v>9739.9619140625</c:v>
                </c:pt>
                <c:pt idx="851">
                  <c:v>9751.37109375</c:v>
                </c:pt>
                <c:pt idx="852">
                  <c:v>9748.697265625</c:v>
                </c:pt>
                <c:pt idx="853">
                  <c:v>9600.482421875</c:v>
                </c:pt>
                <c:pt idx="854">
                  <c:v>9782.748046875</c:v>
                </c:pt>
                <c:pt idx="855">
                  <c:v>10030.705078125</c:v>
                </c:pt>
                <c:pt idx="856">
                  <c:v>10292.4375</c:v>
                </c:pt>
                <c:pt idx="857">
                  <c:v>9724.7607421875</c:v>
                </c:pt>
                <c:pt idx="858">
                  <c:v>10158.5830078125</c:v>
                </c:pt>
                <c:pt idx="859">
                  <c:v>10445.1806640625</c:v>
                </c:pt>
                <c:pt idx="860">
                  <c:v>10205.5283203125</c:v>
                </c:pt>
                <c:pt idx="861">
                  <c:v>10608.66015625</c:v>
                </c:pt>
                <c:pt idx="862">
                  <c:v>11158.9794921875</c:v>
                </c:pt>
                <c:pt idx="863">
                  <c:v>11328.69921875</c:v>
                </c:pt>
                <c:pt idx="864">
                  <c:v>11404.7666015625</c:v>
                </c:pt>
                <c:pt idx="865">
                  <c:v>11435.7822265625</c:v>
                </c:pt>
                <c:pt idx="866">
                  <c:v>11531.537109375</c:v>
                </c:pt>
                <c:pt idx="867">
                  <c:v>11331.154296875</c:v>
                </c:pt>
                <c:pt idx="868">
                  <c:v>11271.30859375</c:v>
                </c:pt>
                <c:pt idx="869">
                  <c:v>11353.533203125</c:v>
                </c:pt>
                <c:pt idx="870">
                  <c:v>11453.6865234375</c:v>
                </c:pt>
                <c:pt idx="871">
                  <c:v>11485.5029296875</c:v>
                </c:pt>
                <c:pt idx="872">
                  <c:v>11181.2529296875</c:v>
                </c:pt>
                <c:pt idx="873">
                  <c:v>11380.3125</c:v>
                </c:pt>
                <c:pt idx="874">
                  <c:v>11449.3974609375</c:v>
                </c:pt>
                <c:pt idx="875">
                  <c:v>11847.00390625</c:v>
                </c:pt>
                <c:pt idx="876">
                  <c:v>12155.265625</c:v>
                </c:pt>
                <c:pt idx="877">
                  <c:v>11973.1083984375</c:v>
                </c:pt>
                <c:pt idx="878">
                  <c:v>11957.1533203125</c:v>
                </c:pt>
                <c:pt idx="879">
                  <c:v>12157.859375</c:v>
                </c:pt>
                <c:pt idx="880">
                  <c:v>12108.5703125</c:v>
                </c:pt>
                <c:pt idx="881">
                  <c:v>12211.056640625</c:v>
                </c:pt>
                <c:pt idx="882">
                  <c:v>12508.927734375</c:v>
                </c:pt>
                <c:pt idx="883">
                  <c:v>12588.5693359375</c:v>
                </c:pt>
                <c:pt idx="884">
                  <c:v>12010.9853515625</c:v>
                </c:pt>
                <c:pt idx="885">
                  <c:v>11142.7548828125</c:v>
                </c:pt>
                <c:pt idx="886">
                  <c:v>11078.7197265625</c:v>
                </c:pt>
                <c:pt idx="887">
                  <c:v>10845.6953125</c:v>
                </c:pt>
                <c:pt idx="888">
                  <c:v>11017.6884765625</c:v>
                </c:pt>
                <c:pt idx="889">
                  <c:v>11052.6162109375</c:v>
                </c:pt>
                <c:pt idx="890">
                  <c:v>11134.546875</c:v>
                </c:pt>
                <c:pt idx="891">
                  <c:v>11138.728515625</c:v>
                </c:pt>
                <c:pt idx="892">
                  <c:v>10928.228515625</c:v>
                </c:pt>
                <c:pt idx="893">
                  <c:v>10797.345703125</c:v>
                </c:pt>
                <c:pt idx="894">
                  <c:v>10714.701171875</c:v>
                </c:pt>
                <c:pt idx="895">
                  <c:v>10712.94140625</c:v>
                </c:pt>
                <c:pt idx="896">
                  <c:v>10731.7822265625</c:v>
                </c:pt>
                <c:pt idx="897">
                  <c:v>10753.923828125</c:v>
                </c:pt>
                <c:pt idx="898">
                  <c:v>10843.62890625</c:v>
                </c:pt>
                <c:pt idx="899">
                  <c:v>11112.0478515625</c:v>
                </c:pt>
                <c:pt idx="900">
                  <c:v>11271.626953125</c:v>
                </c:pt>
                <c:pt idx="901">
                  <c:v>11065.5068359375</c:v>
                </c:pt>
                <c:pt idx="902">
                  <c:v>11240.2724609375</c:v>
                </c:pt>
                <c:pt idx="903">
                  <c:v>11220.828125</c:v>
                </c:pt>
                <c:pt idx="904">
                  <c:v>11090.08984375</c:v>
                </c:pt>
                <c:pt idx="905">
                  <c:v>11133.7724609375</c:v>
                </c:pt>
                <c:pt idx="906">
                  <c:v>11160.2041015625</c:v>
                </c:pt>
                <c:pt idx="907">
                  <c:v>11094.021484375</c:v>
                </c:pt>
                <c:pt idx="908">
                  <c:v>11264.9208984375</c:v>
                </c:pt>
                <c:pt idx="909">
                  <c:v>11180.265625</c:v>
                </c:pt>
                <c:pt idx="910">
                  <c:v>11041.2705078125</c:v>
                </c:pt>
                <c:pt idx="911">
                  <c:v>10769.4990234375</c:v>
                </c:pt>
                <c:pt idx="912">
                  <c:v>10438.7919921875</c:v>
                </c:pt>
                <c:pt idx="913">
                  <c:v>10110.841796875</c:v>
                </c:pt>
                <c:pt idx="914">
                  <c:v>10173.45703125</c:v>
                </c:pt>
                <c:pt idx="915">
                  <c:v>10451.43359375</c:v>
                </c:pt>
                <c:pt idx="916">
                  <c:v>10576.2470703125</c:v>
                </c:pt>
                <c:pt idx="917">
                  <c:v>10575.869140625</c:v>
                </c:pt>
                <c:pt idx="918">
                  <c:v>10554.96875</c:v>
                </c:pt>
                <c:pt idx="919">
                  <c:v>10624.1796875</c:v>
                </c:pt>
                <c:pt idx="920">
                  <c:v>10631.44921875</c:v>
                </c:pt>
                <c:pt idx="921">
                  <c:v>10755.9677734375</c:v>
                </c:pt>
                <c:pt idx="922">
                  <c:v>10891.69921875</c:v>
                </c:pt>
                <c:pt idx="923">
                  <c:v>10755.078125</c:v>
                </c:pt>
                <c:pt idx="924">
                  <c:v>11000.09375</c:v>
                </c:pt>
                <c:pt idx="925">
                  <c:v>10925.5087890625</c:v>
                </c:pt>
                <c:pt idx="926">
                  <c:v>10942.255859375</c:v>
                </c:pt>
                <c:pt idx="927">
                  <c:v>11033.84765625</c:v>
                </c:pt>
                <c:pt idx="928">
                  <c:v>11170.4345703125</c:v>
                </c:pt>
                <c:pt idx="929">
                  <c:v>11034.96484375</c:v>
                </c:pt>
                <c:pt idx="930">
                  <c:v>11053.826171875</c:v>
                </c:pt>
                <c:pt idx="931">
                  <c:v>11088.7705078125</c:v>
                </c:pt>
                <c:pt idx="932">
                  <c:v>11218.0615234375</c:v>
                </c:pt>
                <c:pt idx="933">
                  <c:v>11234.939453125</c:v>
                </c:pt>
                <c:pt idx="934">
                  <c:v>11204.9306640625</c:v>
                </c:pt>
                <c:pt idx="935">
                  <c:v>11020.1279296875</c:v>
                </c:pt>
                <c:pt idx="936">
                  <c:v>10865.3330078125</c:v>
                </c:pt>
                <c:pt idx="937">
                  <c:v>11175.1064453125</c:v>
                </c:pt>
                <c:pt idx="938">
                  <c:v>11071.140625</c:v>
                </c:pt>
                <c:pt idx="939">
                  <c:v>10951.716796875</c:v>
                </c:pt>
                <c:pt idx="940">
                  <c:v>10764.138671875</c:v>
                </c:pt>
                <c:pt idx="941">
                  <c:v>10783.728515625</c:v>
                </c:pt>
                <c:pt idx="942">
                  <c:v>10736.3212890625</c:v>
                </c:pt>
                <c:pt idx="943">
                  <c:v>10656.8125</c:v>
                </c:pt>
                <c:pt idx="944">
                  <c:v>10435.2587890625</c:v>
                </c:pt>
                <c:pt idx="945">
                  <c:v>10421.076171875</c:v>
                </c:pt>
                <c:pt idx="946">
                  <c:v>10173.8154296875</c:v>
                </c:pt>
                <c:pt idx="947">
                  <c:v>10032.0087890625</c:v>
                </c:pt>
                <c:pt idx="948">
                  <c:v>10068.4150390625</c:v>
                </c:pt>
                <c:pt idx="949">
                  <c:v>9936.41796875</c:v>
                </c:pt>
                <c:pt idx="950">
                  <c:v>9769.076171875</c:v>
                </c:pt>
                <c:pt idx="951">
                  <c:v>9744.26171875</c:v>
                </c:pt>
                <c:pt idx="952">
                  <c:v>9385.087890625</c:v>
                </c:pt>
                <c:pt idx="953">
                  <c:v>9362.7607421875</c:v>
                </c:pt>
                <c:pt idx="954">
                  <c:v>9419.83984375</c:v>
                </c:pt>
                <c:pt idx="955">
                  <c:v>9321.6396484375</c:v>
                </c:pt>
                <c:pt idx="956">
                  <c:v>9245.53125</c:v>
                </c:pt>
                <c:pt idx="957">
                  <c:v>9245.392578125</c:v>
                </c:pt>
                <c:pt idx="958">
                  <c:v>9023.400390625</c:v>
                </c:pt>
                <c:pt idx="959">
                  <c:v>9094.4755859375</c:v>
                </c:pt>
                <c:pt idx="960">
                  <c:v>8994.3779296875</c:v>
                </c:pt>
                <c:pt idx="961">
                  <c:v>9085.2861328125</c:v>
                </c:pt>
                <c:pt idx="962">
                  <c:v>8963.6767578125</c:v>
                </c:pt>
                <c:pt idx="963">
                  <c:v>8691.97265625</c:v>
                </c:pt>
                <c:pt idx="964">
                  <c:v>8727.6904296875</c:v>
                </c:pt>
                <c:pt idx="965">
                  <c:v>8529.833984375</c:v>
                </c:pt>
                <c:pt idx="966">
                  <c:v>8335.48046875</c:v>
                </c:pt>
                <c:pt idx="967">
                  <c:v>8166.01025390625</c:v>
                </c:pt>
                <c:pt idx="968">
                  <c:v>7935.78564453125</c:v>
                </c:pt>
                <c:pt idx="969">
                  <c:v>7786.81591796875</c:v>
                </c:pt>
                <c:pt idx="970">
                  <c:v>7324.48388671875</c:v>
                </c:pt>
                <c:pt idx="971">
                  <c:v>7268.75</c:v>
                </c:pt>
                <c:pt idx="972">
                  <c:v>7147.44677734375</c:v>
                </c:pt>
                <c:pt idx="973">
                  <c:v>7197.337890625</c:v>
                </c:pt>
                <c:pt idx="974">
                  <c:v>7182.66650390625</c:v>
                </c:pt>
                <c:pt idx="975">
                  <c:v>6964.84716796875</c:v>
                </c:pt>
                <c:pt idx="976">
                  <c:v>6877.931640625</c:v>
                </c:pt>
                <c:pt idx="977">
                  <c:v>7011.87841796875</c:v>
                </c:pt>
                <c:pt idx="978">
                  <c:v>7174.87841796875</c:v>
                </c:pt>
                <c:pt idx="979">
                  <c:v>7326.64990234375</c:v>
                </c:pt>
                <c:pt idx="980">
                  <c:v>7802.57568359375</c:v>
                </c:pt>
                <c:pt idx="981">
                  <c:v>8324.22265625</c:v>
                </c:pt>
                <c:pt idx="982">
                  <c:v>8819.59765625</c:v>
                </c:pt>
                <c:pt idx="983">
                  <c:v>9030.3642578125</c:v>
                </c:pt>
                <c:pt idx="984">
                  <c:v>9371.19140625</c:v>
                </c:pt>
                <c:pt idx="985">
                  <c:v>10066.2138671875</c:v>
                </c:pt>
                <c:pt idx="986">
                  <c:v>10192.93359375</c:v>
                </c:pt>
                <c:pt idx="987">
                  <c:v>10967.3212890625</c:v>
                </c:pt>
                <c:pt idx="988">
                  <c:v>11103.3076171875</c:v>
                </c:pt>
                <c:pt idx="989">
                  <c:v>11699.52734375</c:v>
                </c:pt>
                <c:pt idx="990">
                  <c:v>12337.4619140625</c:v>
                </c:pt>
                <c:pt idx="991">
                  <c:v>13008.544921875</c:v>
                </c:pt>
                <c:pt idx="992">
                  <c:v>13600.7666015625</c:v>
                </c:pt>
                <c:pt idx="993">
                  <c:v>13859.720703125</c:v>
                </c:pt>
                <c:pt idx="994">
                  <c:v>13767.9150390625</c:v>
                </c:pt>
                <c:pt idx="995">
                  <c:v>13929.3857421875</c:v>
                </c:pt>
                <c:pt idx="996">
                  <c:v>14339.09375</c:v>
                </c:pt>
                <c:pt idx="997">
                  <c:v>14958.41796875</c:v>
                </c:pt>
                <c:pt idx="998">
                  <c:v>15139.904296875</c:v>
                </c:pt>
                <c:pt idx="999">
                  <c:v>15301.060546875</c:v>
                </c:pt>
                <c:pt idx="1000">
                  <c:v>15243.328125</c:v>
                </c:pt>
                <c:pt idx="1001">
                  <c:v>15484.994140625</c:v>
                </c:pt>
                <c:pt idx="1002">
                  <c:v>15595.076171875</c:v>
                </c:pt>
                <c:pt idx="1003">
                  <c:v>15617.0771484375</c:v>
                </c:pt>
                <c:pt idx="1004">
                  <c:v>15849.337890625</c:v>
                </c:pt>
                <c:pt idx="1005">
                  <c:v>15820.9619140625</c:v>
                </c:pt>
                <c:pt idx="1006">
                  <c:v>15922.6474609375</c:v>
                </c:pt>
                <c:pt idx="1007">
                  <c:v>16068.51171875</c:v>
                </c:pt>
                <c:pt idx="1008">
                  <c:v>16316.6484375</c:v>
                </c:pt>
                <c:pt idx="1009">
                  <c:v>16391.4453125</c:v>
                </c:pt>
                <c:pt idx="1010">
                  <c:v>16748.279296875</c:v>
                </c:pt>
                <c:pt idx="1011">
                  <c:v>17023.62109375</c:v>
                </c:pt>
                <c:pt idx="1012">
                  <c:v>17093.845703125</c:v>
                </c:pt>
                <c:pt idx="1013">
                  <c:v>17633.28125</c:v>
                </c:pt>
                <c:pt idx="1014">
                  <c:v>17455.294921875</c:v>
                </c:pt>
                <c:pt idx="1015">
                  <c:v>17826.1015625</c:v>
                </c:pt>
                <c:pt idx="1016">
                  <c:v>18292.830078125</c:v>
                </c:pt>
                <c:pt idx="1017">
                  <c:v>18322.34765625</c:v>
                </c:pt>
                <c:pt idx="1018">
                  <c:v>18288.416015625</c:v>
                </c:pt>
                <c:pt idx="1019">
                  <c:v>18756.35546875</c:v>
                </c:pt>
                <c:pt idx="1020">
                  <c:v>19171.640625</c:v>
                </c:pt>
                <c:pt idx="1021">
                  <c:v>19542.26953125</c:v>
                </c:pt>
                <c:pt idx="1022">
                  <c:v>19860.056640625</c:v>
                </c:pt>
                <c:pt idx="1023">
                  <c:v>20324.390625</c:v>
                </c:pt>
                <c:pt idx="1024">
                  <c:v>20762.4375</c:v>
                </c:pt>
                <c:pt idx="1025">
                  <c:v>20957.947265625</c:v>
                </c:pt>
                <c:pt idx="1026">
                  <c:v>21563.1328125</c:v>
                </c:pt>
                <c:pt idx="1027">
                  <c:v>21900.76171875</c:v>
                </c:pt>
                <c:pt idx="1028">
                  <c:v>22213.302734375</c:v>
                </c:pt>
                <c:pt idx="1029">
                  <c:v>22885.91796875</c:v>
                </c:pt>
                <c:pt idx="1030">
                  <c:v>23136.83203125</c:v>
                </c:pt>
                <c:pt idx="1031">
                  <c:v>22943.67578125</c:v>
                </c:pt>
                <c:pt idx="1032">
                  <c:v>23329.162109375</c:v>
                </c:pt>
                <c:pt idx="1033">
                  <c:v>23768.298828125</c:v>
                </c:pt>
                <c:pt idx="1034">
                  <c:v>24177.685546875</c:v>
                </c:pt>
                <c:pt idx="1035">
                  <c:v>24432.908203125</c:v>
                </c:pt>
                <c:pt idx="1036">
                  <c:v>24686.23828125</c:v>
                </c:pt>
                <c:pt idx="1037">
                  <c:v>24642.068359375</c:v>
                </c:pt>
                <c:pt idx="1038">
                  <c:v>25497.427734375</c:v>
                </c:pt>
                <c:pt idx="1039">
                  <c:v>25181.462890625</c:v>
                </c:pt>
                <c:pt idx="1040">
                  <c:v>25492.1171875</c:v>
                </c:pt>
                <c:pt idx="1041">
                  <c:v>25533.04296875</c:v>
                </c:pt>
                <c:pt idx="1042">
                  <c:v>25984.044921875</c:v>
                </c:pt>
                <c:pt idx="1043">
                  <c:v>25834.8515625</c:v>
                </c:pt>
                <c:pt idx="1044">
                  <c:v>26078.40625</c:v>
                </c:pt>
                <c:pt idx="1045">
                  <c:v>26285.23046875</c:v>
                </c:pt>
                <c:pt idx="1046">
                  <c:v>26318.6953125</c:v>
                </c:pt>
                <c:pt idx="1047">
                  <c:v>26614.951171875</c:v>
                </c:pt>
                <c:pt idx="1048">
                  <c:v>26827.763671875</c:v>
                </c:pt>
                <c:pt idx="1049">
                  <c:v>26774.65625</c:v>
                </c:pt>
                <c:pt idx="1050">
                  <c:v>26996.9375</c:v>
                </c:pt>
                <c:pt idx="1051">
                  <c:v>27216.837890625</c:v>
                </c:pt>
                <c:pt idx="1052">
                  <c:v>27562.67578125</c:v>
                </c:pt>
                <c:pt idx="1053">
                  <c:v>27232.24609375</c:v>
                </c:pt>
                <c:pt idx="1054">
                  <c:v>27474.365234375</c:v>
                </c:pt>
                <c:pt idx="1055">
                  <c:v>27421.298828125</c:v>
                </c:pt>
                <c:pt idx="1056">
                  <c:v>27409.78515625</c:v>
                </c:pt>
                <c:pt idx="1057">
                  <c:v>27439.765625</c:v>
                </c:pt>
                <c:pt idx="1058">
                  <c:v>27260.376953125</c:v>
                </c:pt>
                <c:pt idx="1059">
                  <c:v>27643.53515625</c:v>
                </c:pt>
                <c:pt idx="1060">
                  <c:v>27858.931640625</c:v>
                </c:pt>
                <c:pt idx="1061">
                  <c:v>28152.697265625</c:v>
                </c:pt>
                <c:pt idx="1062">
                  <c:v>28404.46484375</c:v>
                </c:pt>
                <c:pt idx="1063">
                  <c:v>28197.79296875</c:v>
                </c:pt>
                <c:pt idx="1064">
                  <c:v>28101.99609375</c:v>
                </c:pt>
                <c:pt idx="1065">
                  <c:v>28710.03515625</c:v>
                </c:pt>
                <c:pt idx="1066">
                  <c:v>29031.298828125</c:v>
                </c:pt>
                <c:pt idx="1067">
                  <c:v>29312.0703125</c:v>
                </c:pt>
                <c:pt idx="1068">
                  <c:v>29558.37890625</c:v>
                </c:pt>
                <c:pt idx="1069">
                  <c:v>29498.330078125</c:v>
                </c:pt>
                <c:pt idx="1070">
                  <c:v>29818.419921875</c:v>
                </c:pt>
                <c:pt idx="1071">
                  <c:v>29819.580078125</c:v>
                </c:pt>
                <c:pt idx="1072">
                  <c:v>29716.126953125</c:v>
                </c:pt>
                <c:pt idx="1073">
                  <c:v>29552.6484375</c:v>
                </c:pt>
                <c:pt idx="1074">
                  <c:v>29611.005859375</c:v>
                </c:pt>
                <c:pt idx="1075">
                  <c:v>29405.2109375</c:v>
                </c:pt>
                <c:pt idx="1076">
                  <c:v>29043.1328125</c:v>
                </c:pt>
                <c:pt idx="1077">
                  <c:v>28639.013671875</c:v>
                </c:pt>
                <c:pt idx="1078">
                  <c:v>28348.85546875</c:v>
                </c:pt>
                <c:pt idx="1079">
                  <c:v>27788.396484375</c:v>
                </c:pt>
                <c:pt idx="1080">
                  <c:v>27446.494140625</c:v>
                </c:pt>
                <c:pt idx="1081">
                  <c:v>27381.494140625</c:v>
                </c:pt>
                <c:pt idx="1082">
                  <c:v>26586.361328125</c:v>
                </c:pt>
                <c:pt idx="1083">
                  <c:v>25920.994140625</c:v>
                </c:pt>
                <c:pt idx="1084">
                  <c:v>25317.4765625</c:v>
                </c:pt>
                <c:pt idx="1085">
                  <c:v>24877.626953125</c:v>
                </c:pt>
                <c:pt idx="1086">
                  <c:v>24756.099609375</c:v>
                </c:pt>
                <c:pt idx="1087">
                  <c:v>23998.416015625</c:v>
                </c:pt>
                <c:pt idx="1088">
                  <c:v>23489.3203125</c:v>
                </c:pt>
                <c:pt idx="1089">
                  <c:v>22661.58984375</c:v>
                </c:pt>
                <c:pt idx="1090">
                  <c:v>22029.779296875</c:v>
                </c:pt>
                <c:pt idx="1091">
                  <c:v>21676.900390625</c:v>
                </c:pt>
                <c:pt idx="1092">
                  <c:v>20718.68359375</c:v>
                </c:pt>
                <c:pt idx="1093">
                  <c:v>20430.96484375</c:v>
                </c:pt>
                <c:pt idx="1094">
                  <c:v>20068.66015625</c:v>
                </c:pt>
                <c:pt idx="1095">
                  <c:v>20018.75390625</c:v>
                </c:pt>
                <c:pt idx="1096">
                  <c:v>19631.568359375</c:v>
                </c:pt>
                <c:pt idx="1097">
                  <c:v>19268.7890625</c:v>
                </c:pt>
                <c:pt idx="1098">
                  <c:v>19124.7421875</c:v>
                </c:pt>
                <c:pt idx="1099">
                  <c:v>18994.14453125</c:v>
                </c:pt>
                <c:pt idx="1100">
                  <c:v>19100.884765625</c:v>
                </c:pt>
                <c:pt idx="1101">
                  <c:v>19203.224609375</c:v>
                </c:pt>
                <c:pt idx="1102">
                  <c:v>19640.626953125</c:v>
                </c:pt>
                <c:pt idx="1103">
                  <c:v>20116.5</c:v>
                </c:pt>
                <c:pt idx="1104">
                  <c:v>20473.861328125</c:v>
                </c:pt>
                <c:pt idx="1105">
                  <c:v>20664.365234375</c:v>
                </c:pt>
                <c:pt idx="1106">
                  <c:v>20937.826171875</c:v>
                </c:pt>
                <c:pt idx="1107">
                  <c:v>21304.37109375</c:v>
                </c:pt>
                <c:pt idx="1108">
                  <c:v>21516.453125</c:v>
                </c:pt>
                <c:pt idx="1109">
                  <c:v>21655.49609375</c:v>
                </c:pt>
                <c:pt idx="1110">
                  <c:v>21803.857421875</c:v>
                </c:pt>
                <c:pt idx="1111">
                  <c:v>21885.78125</c:v>
                </c:pt>
                <c:pt idx="1112">
                  <c:v>21898.025390625</c:v>
                </c:pt>
                <c:pt idx="1113">
                  <c:v>22024.615234375</c:v>
                </c:pt>
                <c:pt idx="1114">
                  <c:v>22095.6484375</c:v>
                </c:pt>
                <c:pt idx="1115">
                  <c:v>21969.75</c:v>
                </c:pt>
                <c:pt idx="1116">
                  <c:v>22005.39453125</c:v>
                </c:pt>
                <c:pt idx="1117">
                  <c:v>21962.59765625</c:v>
                </c:pt>
                <c:pt idx="1118">
                  <c:v>21972.29296875</c:v>
                </c:pt>
                <c:pt idx="1119">
                  <c:v>22309.19140625</c:v>
                </c:pt>
                <c:pt idx="1120">
                  <c:v>22552.4765625</c:v>
                </c:pt>
                <c:pt idx="1121">
                  <c:v>22693.208984375</c:v>
                </c:pt>
                <c:pt idx="1122">
                  <c:v>22739.1796875</c:v>
                </c:pt>
                <c:pt idx="1123">
                  <c:v>22783.609375</c:v>
                </c:pt>
                <c:pt idx="1124">
                  <c:v>22516.65625</c:v>
                </c:pt>
                <c:pt idx="1125">
                  <c:v>22380.126953125</c:v>
                </c:pt>
                <c:pt idx="1126">
                  <c:v>22271.265625</c:v>
                </c:pt>
                <c:pt idx="1127">
                  <c:v>22317.837890625</c:v>
                </c:pt>
                <c:pt idx="1128">
                  <c:v>22283.580078125</c:v>
                </c:pt>
                <c:pt idx="1129">
                  <c:v>22381.591796875</c:v>
                </c:pt>
                <c:pt idx="1130">
                  <c:v>22300.583984375</c:v>
                </c:pt>
                <c:pt idx="1131">
                  <c:v>22185.19140625</c:v>
                </c:pt>
                <c:pt idx="1132">
                  <c:v>22091.583984375</c:v>
                </c:pt>
                <c:pt idx="1133">
                  <c:v>21859.97265625</c:v>
                </c:pt>
                <c:pt idx="1134">
                  <c:v>21726.248046875</c:v>
                </c:pt>
                <c:pt idx="1135">
                  <c:v>21913.134765625</c:v>
                </c:pt>
                <c:pt idx="1136">
                  <c:v>22238.013671875</c:v>
                </c:pt>
                <c:pt idx="1137">
                  <c:v>22195.91015625</c:v>
                </c:pt>
                <c:pt idx="1138">
                  <c:v>22167.2890625</c:v>
                </c:pt>
                <c:pt idx="1139">
                  <c:v>21794.857421875</c:v>
                </c:pt>
                <c:pt idx="1140">
                  <c:v>21735.572265625</c:v>
                </c:pt>
                <c:pt idx="1141">
                  <c:v>21402.990234375</c:v>
                </c:pt>
                <c:pt idx="1142">
                  <c:v>21439.541015625</c:v>
                </c:pt>
                <c:pt idx="1143">
                  <c:v>21226.294921875</c:v>
                </c:pt>
                <c:pt idx="1144">
                  <c:v>21477.73046875</c:v>
                </c:pt>
                <c:pt idx="1145">
                  <c:v>21542.447265625</c:v>
                </c:pt>
                <c:pt idx="1146">
                  <c:v>21833.478515625</c:v>
                </c:pt>
                <c:pt idx="1147">
                  <c:v>21786.9296875</c:v>
                </c:pt>
                <c:pt idx="1148">
                  <c:v>21820.26171875</c:v>
                </c:pt>
                <c:pt idx="1149">
                  <c:v>21764.8828125</c:v>
                </c:pt>
                <c:pt idx="1150">
                  <c:v>21964.166015625</c:v>
                </c:pt>
                <c:pt idx="1151">
                  <c:v>21716.37890625</c:v>
                </c:pt>
                <c:pt idx="1152">
                  <c:v>21683.705078125</c:v>
                </c:pt>
                <c:pt idx="1153">
                  <c:v>21485.263671875</c:v>
                </c:pt>
                <c:pt idx="1154">
                  <c:v>21511.21875</c:v>
                </c:pt>
                <c:pt idx="1155">
                  <c:v>21890.41796875</c:v>
                </c:pt>
                <c:pt idx="1156">
                  <c:v>21905.048828125</c:v>
                </c:pt>
                <c:pt idx="1157">
                  <c:v>21759.1875</c:v>
                </c:pt>
                <c:pt idx="1158">
                  <c:v>21872.830078125</c:v>
                </c:pt>
                <c:pt idx="1159">
                  <c:v>22093.1875</c:v>
                </c:pt>
                <c:pt idx="1160">
                  <c:v>22222.447265625</c:v>
                </c:pt>
                <c:pt idx="1161">
                  <c:v>22240.931640625</c:v>
                </c:pt>
                <c:pt idx="1162">
                  <c:v>22451.072265625</c:v>
                </c:pt>
                <c:pt idx="1163">
                  <c:v>22779.302734375</c:v>
                </c:pt>
                <c:pt idx="1164">
                  <c:v>22959.81640625</c:v>
                </c:pt>
                <c:pt idx="1165">
                  <c:v>22830.427734375</c:v>
                </c:pt>
                <c:pt idx="1166">
                  <c:v>22747.9765625</c:v>
                </c:pt>
                <c:pt idx="1167">
                  <c:v>23012.634765625</c:v>
                </c:pt>
                <c:pt idx="1168">
                  <c:v>22900.611328125</c:v>
                </c:pt>
                <c:pt idx="1169">
                  <c:v>22903.8203125</c:v>
                </c:pt>
                <c:pt idx="1170">
                  <c:v>23079.48828125</c:v>
                </c:pt>
                <c:pt idx="1171">
                  <c:v>22743.201171875</c:v>
                </c:pt>
                <c:pt idx="1172">
                  <c:v>22417.650390625</c:v>
                </c:pt>
              </c:numCache>
            </c:numRef>
          </c:yVal>
          <c:smooth val="1"/>
          <c:extLst>
            <c:ext xmlns:c16="http://schemas.microsoft.com/office/drawing/2014/chart" uri="{C3380CC4-5D6E-409C-BE32-E72D297353CC}">
              <c16:uniqueId val="{00000000-8D46-4646-A556-B0DDD14E1FE1}"/>
            </c:ext>
          </c:extLst>
        </c:ser>
        <c:ser>
          <c:idx val="1"/>
          <c:order val="1"/>
          <c:tx>
            <c:v>On-Line ORDC Reserve w/o FFSS Resources Excluded</c:v>
          </c:tx>
          <c:spPr>
            <a:ln w="19050" cap="rnd">
              <a:solidFill>
                <a:schemeClr val="accent1"/>
              </a:solidFill>
              <a:prstDash val="sysDot"/>
              <a:round/>
            </a:ln>
            <a:effectLst/>
          </c:spPr>
          <c:marker>
            <c:symbol val="none"/>
          </c:marker>
          <c:xVal>
            <c:numRef>
              <c:f>Sheet1!$A$2:$A$1174</c:f>
              <c:numCache>
                <c:formatCode>yyyy\-mm\-dd\ hh:mm:ss</c:formatCode>
                <c:ptCount val="1173"/>
                <c:pt idx="0">
                  <c:v>44917.000219907408</c:v>
                </c:pt>
                <c:pt idx="1">
                  <c:v>44917.003645833327</c:v>
                </c:pt>
                <c:pt idx="2">
                  <c:v>44917.007118055553</c:v>
                </c:pt>
                <c:pt idx="3">
                  <c:v>44917.01059027778</c:v>
                </c:pt>
                <c:pt idx="4">
                  <c:v>44917.014062499999</c:v>
                </c:pt>
                <c:pt idx="5">
                  <c:v>44917.017523148148</c:v>
                </c:pt>
                <c:pt idx="6">
                  <c:v>44917.020995370367</c:v>
                </c:pt>
                <c:pt idx="7">
                  <c:v>44917.02447916667</c:v>
                </c:pt>
                <c:pt idx="8">
                  <c:v>44917.027974537043</c:v>
                </c:pt>
                <c:pt idx="9">
                  <c:v>44917.031423611108</c:v>
                </c:pt>
                <c:pt idx="10">
                  <c:v>44917.034895833327</c:v>
                </c:pt>
                <c:pt idx="11">
                  <c:v>44917.03837962963</c:v>
                </c:pt>
                <c:pt idx="12">
                  <c:v>44917.041909722233</c:v>
                </c:pt>
                <c:pt idx="13">
                  <c:v>44917.045312499999</c:v>
                </c:pt>
                <c:pt idx="14">
                  <c:v>44917.048784722218</c:v>
                </c:pt>
                <c:pt idx="15">
                  <c:v>44917.052245370367</c:v>
                </c:pt>
                <c:pt idx="16">
                  <c:v>44917.05572916667</c:v>
                </c:pt>
                <c:pt idx="17">
                  <c:v>44917.059189814812</c:v>
                </c:pt>
                <c:pt idx="18">
                  <c:v>44917.062673611108</c:v>
                </c:pt>
                <c:pt idx="19">
                  <c:v>44917.066145833327</c:v>
                </c:pt>
                <c:pt idx="20">
                  <c:v>44917.069606481477</c:v>
                </c:pt>
                <c:pt idx="21">
                  <c:v>44917.07309027778</c:v>
                </c:pt>
                <c:pt idx="22">
                  <c:v>44917.076550925929</c:v>
                </c:pt>
                <c:pt idx="23">
                  <c:v>44917.080034722218</c:v>
                </c:pt>
                <c:pt idx="24">
                  <c:v>44917.083541666667</c:v>
                </c:pt>
                <c:pt idx="25">
                  <c:v>44917.086967592593</c:v>
                </c:pt>
                <c:pt idx="26">
                  <c:v>44917.090439814812</c:v>
                </c:pt>
                <c:pt idx="27">
                  <c:v>44917.093912037039</c:v>
                </c:pt>
                <c:pt idx="28">
                  <c:v>44917.097372685188</c:v>
                </c:pt>
                <c:pt idx="29">
                  <c:v>44917.100856481477</c:v>
                </c:pt>
                <c:pt idx="30">
                  <c:v>44917.10434027778</c:v>
                </c:pt>
                <c:pt idx="31">
                  <c:v>44917.107800925929</c:v>
                </c:pt>
                <c:pt idx="32">
                  <c:v>44917.111273148148</c:v>
                </c:pt>
                <c:pt idx="33">
                  <c:v>44917.114756944437</c:v>
                </c:pt>
                <c:pt idx="34">
                  <c:v>44917.118217592593</c:v>
                </c:pt>
                <c:pt idx="35">
                  <c:v>44917.121689814812</c:v>
                </c:pt>
                <c:pt idx="36">
                  <c:v>44917.125208333331</c:v>
                </c:pt>
                <c:pt idx="37">
                  <c:v>44917.128657407397</c:v>
                </c:pt>
                <c:pt idx="38">
                  <c:v>44917.132094907407</c:v>
                </c:pt>
                <c:pt idx="39">
                  <c:v>44917.135578703703</c:v>
                </c:pt>
                <c:pt idx="40">
                  <c:v>44917.139074074083</c:v>
                </c:pt>
                <c:pt idx="41">
                  <c:v>44917.142523148148</c:v>
                </c:pt>
                <c:pt idx="42">
                  <c:v>44917.145983796298</c:v>
                </c:pt>
                <c:pt idx="43">
                  <c:v>44917.14947916667</c:v>
                </c:pt>
                <c:pt idx="44">
                  <c:v>44917.152939814812</c:v>
                </c:pt>
                <c:pt idx="45">
                  <c:v>44917.156435185178</c:v>
                </c:pt>
                <c:pt idx="46">
                  <c:v>44917.159907407397</c:v>
                </c:pt>
                <c:pt idx="47">
                  <c:v>44917.16337962963</c:v>
                </c:pt>
                <c:pt idx="48">
                  <c:v>44917.166932870372</c:v>
                </c:pt>
                <c:pt idx="49">
                  <c:v>44917.170428240737</c:v>
                </c:pt>
                <c:pt idx="50">
                  <c:v>44917.173819444448</c:v>
                </c:pt>
                <c:pt idx="51">
                  <c:v>44917.177256944437</c:v>
                </c:pt>
                <c:pt idx="52">
                  <c:v>44917.180717592593</c:v>
                </c:pt>
                <c:pt idx="53">
                  <c:v>44917.184201388889</c:v>
                </c:pt>
                <c:pt idx="54">
                  <c:v>44917.187685185178</c:v>
                </c:pt>
                <c:pt idx="55">
                  <c:v>44917.191145833327</c:v>
                </c:pt>
                <c:pt idx="56">
                  <c:v>44917.194606481477</c:v>
                </c:pt>
                <c:pt idx="57">
                  <c:v>44917.198067129633</c:v>
                </c:pt>
                <c:pt idx="58">
                  <c:v>44917.201539351852</c:v>
                </c:pt>
                <c:pt idx="59">
                  <c:v>44917.205023148148</c:v>
                </c:pt>
                <c:pt idx="60">
                  <c:v>44917.208564814813</c:v>
                </c:pt>
                <c:pt idx="61">
                  <c:v>44917.212002314824</c:v>
                </c:pt>
                <c:pt idx="62">
                  <c:v>44917.215439814812</c:v>
                </c:pt>
                <c:pt idx="63">
                  <c:v>44917.218900462962</c:v>
                </c:pt>
                <c:pt idx="64">
                  <c:v>44917.222372685188</c:v>
                </c:pt>
                <c:pt idx="65">
                  <c:v>44917.225844907407</c:v>
                </c:pt>
                <c:pt idx="66">
                  <c:v>44917.229317129633</c:v>
                </c:pt>
                <c:pt idx="67">
                  <c:v>44917.232800925929</c:v>
                </c:pt>
                <c:pt idx="68">
                  <c:v>44917.236261574071</c:v>
                </c:pt>
                <c:pt idx="69">
                  <c:v>44917.239733796298</c:v>
                </c:pt>
                <c:pt idx="70">
                  <c:v>44917.24322916667</c:v>
                </c:pt>
                <c:pt idx="71">
                  <c:v>44917.246701388889</c:v>
                </c:pt>
                <c:pt idx="72">
                  <c:v>44917.250208333331</c:v>
                </c:pt>
                <c:pt idx="73">
                  <c:v>44917.253634259258</c:v>
                </c:pt>
                <c:pt idx="74">
                  <c:v>44917.257106481477</c:v>
                </c:pt>
                <c:pt idx="75">
                  <c:v>44917.26059027778</c:v>
                </c:pt>
                <c:pt idx="76">
                  <c:v>44917.264062499999</c:v>
                </c:pt>
                <c:pt idx="77">
                  <c:v>44917.267534722218</c:v>
                </c:pt>
                <c:pt idx="78">
                  <c:v>44917.271006944437</c:v>
                </c:pt>
                <c:pt idx="79">
                  <c:v>44917.27447916667</c:v>
                </c:pt>
                <c:pt idx="80">
                  <c:v>44917.277962962973</c:v>
                </c:pt>
                <c:pt idx="81">
                  <c:v>44917.281412037039</c:v>
                </c:pt>
                <c:pt idx="82">
                  <c:v>44917.284884259258</c:v>
                </c:pt>
                <c:pt idx="83">
                  <c:v>44917.288368055553</c:v>
                </c:pt>
                <c:pt idx="84">
                  <c:v>44917.291909722233</c:v>
                </c:pt>
                <c:pt idx="85">
                  <c:v>44917.295300925929</c:v>
                </c:pt>
                <c:pt idx="86">
                  <c:v>44917.298807870371</c:v>
                </c:pt>
                <c:pt idx="87">
                  <c:v>44917.302268518521</c:v>
                </c:pt>
                <c:pt idx="88">
                  <c:v>44917.30572916667</c:v>
                </c:pt>
                <c:pt idx="89">
                  <c:v>44917.309189814812</c:v>
                </c:pt>
                <c:pt idx="90">
                  <c:v>44917.312662037039</c:v>
                </c:pt>
                <c:pt idx="91">
                  <c:v>44917.316134259258</c:v>
                </c:pt>
                <c:pt idx="92">
                  <c:v>44917.319618055553</c:v>
                </c:pt>
                <c:pt idx="93">
                  <c:v>44917.323078703703</c:v>
                </c:pt>
                <c:pt idx="94">
                  <c:v>44917.326562499999</c:v>
                </c:pt>
                <c:pt idx="95">
                  <c:v>44917.330046296287</c:v>
                </c:pt>
                <c:pt idx="96">
                  <c:v>44917.333541666667</c:v>
                </c:pt>
                <c:pt idx="97">
                  <c:v>44917.337002314824</c:v>
                </c:pt>
                <c:pt idx="98">
                  <c:v>44917.340439814812</c:v>
                </c:pt>
                <c:pt idx="99">
                  <c:v>44917.343923611108</c:v>
                </c:pt>
                <c:pt idx="100">
                  <c:v>44917.347395833327</c:v>
                </c:pt>
                <c:pt idx="101">
                  <c:v>44917.350868055553</c:v>
                </c:pt>
                <c:pt idx="102">
                  <c:v>44917.354317129633</c:v>
                </c:pt>
                <c:pt idx="103">
                  <c:v>44917.357812499999</c:v>
                </c:pt>
                <c:pt idx="104">
                  <c:v>44917.361273148148</c:v>
                </c:pt>
                <c:pt idx="105">
                  <c:v>44917.364756944437</c:v>
                </c:pt>
                <c:pt idx="106">
                  <c:v>44917.368217592593</c:v>
                </c:pt>
                <c:pt idx="107">
                  <c:v>44917.371701388889</c:v>
                </c:pt>
                <c:pt idx="108">
                  <c:v>44917.375243055547</c:v>
                </c:pt>
                <c:pt idx="109">
                  <c:v>44917.378657407397</c:v>
                </c:pt>
                <c:pt idx="110">
                  <c:v>44917.382106481477</c:v>
                </c:pt>
                <c:pt idx="111">
                  <c:v>44917.385601851849</c:v>
                </c:pt>
                <c:pt idx="112">
                  <c:v>44917.389050925929</c:v>
                </c:pt>
                <c:pt idx="113">
                  <c:v>44917.392557870371</c:v>
                </c:pt>
                <c:pt idx="114">
                  <c:v>44917.396018518521</c:v>
                </c:pt>
                <c:pt idx="115">
                  <c:v>44917.39949074074</c:v>
                </c:pt>
                <c:pt idx="116">
                  <c:v>44917.402962962973</c:v>
                </c:pt>
                <c:pt idx="117">
                  <c:v>44917.406423611108</c:v>
                </c:pt>
                <c:pt idx="118">
                  <c:v>44917.409907407397</c:v>
                </c:pt>
                <c:pt idx="119">
                  <c:v>44917.413391203707</c:v>
                </c:pt>
                <c:pt idx="120">
                  <c:v>44917.416875000003</c:v>
                </c:pt>
                <c:pt idx="121">
                  <c:v>44917.420347222222</c:v>
                </c:pt>
                <c:pt idx="122">
                  <c:v>44917.423761574071</c:v>
                </c:pt>
                <c:pt idx="123">
                  <c:v>44917.427233796298</c:v>
                </c:pt>
                <c:pt idx="124">
                  <c:v>44917.430706018517</c:v>
                </c:pt>
                <c:pt idx="125">
                  <c:v>44917.434189814812</c:v>
                </c:pt>
                <c:pt idx="126">
                  <c:v>44917.437673611108</c:v>
                </c:pt>
                <c:pt idx="127">
                  <c:v>44917.441134259258</c:v>
                </c:pt>
                <c:pt idx="128">
                  <c:v>44917.444618055553</c:v>
                </c:pt>
                <c:pt idx="129">
                  <c:v>44917.448078703703</c:v>
                </c:pt>
                <c:pt idx="130">
                  <c:v>44917.451562499999</c:v>
                </c:pt>
                <c:pt idx="131">
                  <c:v>44917.455023148148</c:v>
                </c:pt>
                <c:pt idx="132">
                  <c:v>44917.458541666667</c:v>
                </c:pt>
                <c:pt idx="133">
                  <c:v>44917.461967592593</c:v>
                </c:pt>
                <c:pt idx="134">
                  <c:v>44917.465428240743</c:v>
                </c:pt>
                <c:pt idx="135">
                  <c:v>44917.468923611108</c:v>
                </c:pt>
                <c:pt idx="136">
                  <c:v>44917.472384259258</c:v>
                </c:pt>
                <c:pt idx="137">
                  <c:v>44917.475844907407</c:v>
                </c:pt>
                <c:pt idx="138">
                  <c:v>44917.479317129633</c:v>
                </c:pt>
                <c:pt idx="139">
                  <c:v>44917.482800925929</c:v>
                </c:pt>
                <c:pt idx="140">
                  <c:v>44917.486273148148</c:v>
                </c:pt>
                <c:pt idx="141">
                  <c:v>44917.489745370367</c:v>
                </c:pt>
                <c:pt idx="142">
                  <c:v>44917.49322916667</c:v>
                </c:pt>
                <c:pt idx="143">
                  <c:v>44917.496689814812</c:v>
                </c:pt>
                <c:pt idx="144">
                  <c:v>44917.500254629631</c:v>
                </c:pt>
                <c:pt idx="145">
                  <c:v>44917.503634259258</c:v>
                </c:pt>
                <c:pt idx="146">
                  <c:v>44917.507106481477</c:v>
                </c:pt>
                <c:pt idx="147">
                  <c:v>44917.510567129633</c:v>
                </c:pt>
                <c:pt idx="148">
                  <c:v>44917.514050925929</c:v>
                </c:pt>
                <c:pt idx="149">
                  <c:v>44917.517534722218</c:v>
                </c:pt>
                <c:pt idx="150">
                  <c:v>44917.520983796298</c:v>
                </c:pt>
                <c:pt idx="151">
                  <c:v>44917.52447916667</c:v>
                </c:pt>
                <c:pt idx="152">
                  <c:v>44917.527951388889</c:v>
                </c:pt>
                <c:pt idx="153">
                  <c:v>44917.531412037039</c:v>
                </c:pt>
                <c:pt idx="154">
                  <c:v>44917.534895833327</c:v>
                </c:pt>
                <c:pt idx="155">
                  <c:v>44917.538368055553</c:v>
                </c:pt>
                <c:pt idx="156">
                  <c:v>44917.541921296302</c:v>
                </c:pt>
                <c:pt idx="157">
                  <c:v>44917.545358796298</c:v>
                </c:pt>
                <c:pt idx="158">
                  <c:v>44917.548761574071</c:v>
                </c:pt>
                <c:pt idx="159">
                  <c:v>44917.552245370367</c:v>
                </c:pt>
                <c:pt idx="160">
                  <c:v>44917.55572916667</c:v>
                </c:pt>
                <c:pt idx="161">
                  <c:v>44917.559189814812</c:v>
                </c:pt>
                <c:pt idx="162">
                  <c:v>44917.562662037039</c:v>
                </c:pt>
                <c:pt idx="163">
                  <c:v>44917.566134259258</c:v>
                </c:pt>
                <c:pt idx="164">
                  <c:v>44917.569618055553</c:v>
                </c:pt>
                <c:pt idx="165">
                  <c:v>44917.57309027778</c:v>
                </c:pt>
                <c:pt idx="166">
                  <c:v>44917.574201388888</c:v>
                </c:pt>
                <c:pt idx="167">
                  <c:v>44917.576550925929</c:v>
                </c:pt>
                <c:pt idx="168">
                  <c:v>44917.580034722218</c:v>
                </c:pt>
                <c:pt idx="169">
                  <c:v>44917.583564814813</c:v>
                </c:pt>
                <c:pt idx="170">
                  <c:v>44917.58697916667</c:v>
                </c:pt>
                <c:pt idx="171">
                  <c:v>44917.590451388889</c:v>
                </c:pt>
                <c:pt idx="172">
                  <c:v>44917.593912037039</c:v>
                </c:pt>
                <c:pt idx="173">
                  <c:v>44917.597384259258</c:v>
                </c:pt>
                <c:pt idx="174">
                  <c:v>44917.600856481477</c:v>
                </c:pt>
                <c:pt idx="175">
                  <c:v>44917.60434027778</c:v>
                </c:pt>
                <c:pt idx="176">
                  <c:v>44917.607824074083</c:v>
                </c:pt>
                <c:pt idx="177">
                  <c:v>44917.611296296287</c:v>
                </c:pt>
                <c:pt idx="178">
                  <c:v>44917.61478009259</c:v>
                </c:pt>
                <c:pt idx="179">
                  <c:v>44917.618217592593</c:v>
                </c:pt>
                <c:pt idx="180">
                  <c:v>44917.621712962973</c:v>
                </c:pt>
                <c:pt idx="181">
                  <c:v>44917.625231481477</c:v>
                </c:pt>
                <c:pt idx="182">
                  <c:v>44917.628657407397</c:v>
                </c:pt>
                <c:pt idx="183">
                  <c:v>44917.632118055553</c:v>
                </c:pt>
                <c:pt idx="184">
                  <c:v>44917.63559027778</c:v>
                </c:pt>
                <c:pt idx="185">
                  <c:v>44917.639062499999</c:v>
                </c:pt>
                <c:pt idx="186">
                  <c:v>44917.642534722218</c:v>
                </c:pt>
                <c:pt idx="187">
                  <c:v>44917.64603009259</c:v>
                </c:pt>
                <c:pt idx="188">
                  <c:v>44917.64947916667</c:v>
                </c:pt>
                <c:pt idx="189">
                  <c:v>44917.652939814812</c:v>
                </c:pt>
                <c:pt idx="190">
                  <c:v>44917.656423611108</c:v>
                </c:pt>
                <c:pt idx="191">
                  <c:v>44917.659884259258</c:v>
                </c:pt>
                <c:pt idx="192">
                  <c:v>44917.663368055553</c:v>
                </c:pt>
                <c:pt idx="193">
                  <c:v>44917.666875000003</c:v>
                </c:pt>
                <c:pt idx="194">
                  <c:v>44917.670347222222</c:v>
                </c:pt>
                <c:pt idx="195">
                  <c:v>44917.673773148148</c:v>
                </c:pt>
                <c:pt idx="196">
                  <c:v>44917.677256944437</c:v>
                </c:pt>
                <c:pt idx="197">
                  <c:v>44917.68072916667</c:v>
                </c:pt>
                <c:pt idx="198">
                  <c:v>44917.684189814812</c:v>
                </c:pt>
                <c:pt idx="199">
                  <c:v>44917.687685185178</c:v>
                </c:pt>
                <c:pt idx="200">
                  <c:v>44917.691145833327</c:v>
                </c:pt>
                <c:pt idx="201">
                  <c:v>44917.694618055553</c:v>
                </c:pt>
                <c:pt idx="202">
                  <c:v>44917.69809027778</c:v>
                </c:pt>
                <c:pt idx="203">
                  <c:v>44917.701585648138</c:v>
                </c:pt>
                <c:pt idx="204">
                  <c:v>44917.705034722218</c:v>
                </c:pt>
                <c:pt idx="205">
                  <c:v>44917.70857638889</c:v>
                </c:pt>
                <c:pt idx="206">
                  <c:v>44917.712025462963</c:v>
                </c:pt>
                <c:pt idx="207">
                  <c:v>44917.715474537043</c:v>
                </c:pt>
                <c:pt idx="208">
                  <c:v>44917.718912037039</c:v>
                </c:pt>
                <c:pt idx="209">
                  <c:v>44917.722407407397</c:v>
                </c:pt>
                <c:pt idx="210">
                  <c:v>44917.725868055553</c:v>
                </c:pt>
                <c:pt idx="211">
                  <c:v>44917.72934027778</c:v>
                </c:pt>
                <c:pt idx="212">
                  <c:v>44917.732835648138</c:v>
                </c:pt>
                <c:pt idx="213">
                  <c:v>44917.736296296287</c:v>
                </c:pt>
                <c:pt idx="214">
                  <c:v>44917.73978009259</c:v>
                </c:pt>
                <c:pt idx="215">
                  <c:v>44917.74324074074</c:v>
                </c:pt>
                <c:pt idx="216">
                  <c:v>44917.746712962973</c:v>
                </c:pt>
                <c:pt idx="217">
                  <c:v>44917.750219907408</c:v>
                </c:pt>
                <c:pt idx="218">
                  <c:v>44917.753657407397</c:v>
                </c:pt>
                <c:pt idx="219">
                  <c:v>44917.757141203707</c:v>
                </c:pt>
                <c:pt idx="220">
                  <c:v>44917.760625000003</c:v>
                </c:pt>
                <c:pt idx="221">
                  <c:v>44917.764085648138</c:v>
                </c:pt>
                <c:pt idx="222">
                  <c:v>44917.767557870371</c:v>
                </c:pt>
                <c:pt idx="223">
                  <c:v>44917.77103009259</c:v>
                </c:pt>
                <c:pt idx="224">
                  <c:v>44917.774502314824</c:v>
                </c:pt>
                <c:pt idx="225">
                  <c:v>44917.777962962973</c:v>
                </c:pt>
                <c:pt idx="226">
                  <c:v>44917.781446759262</c:v>
                </c:pt>
                <c:pt idx="227">
                  <c:v>44917.784907407397</c:v>
                </c:pt>
                <c:pt idx="228">
                  <c:v>44917.788402777784</c:v>
                </c:pt>
                <c:pt idx="229">
                  <c:v>44917.791956018518</c:v>
                </c:pt>
                <c:pt idx="230">
                  <c:v>44917.795335648138</c:v>
                </c:pt>
                <c:pt idx="231">
                  <c:v>44917.798796296287</c:v>
                </c:pt>
                <c:pt idx="232">
                  <c:v>44917.800578703696</c:v>
                </c:pt>
                <c:pt idx="233">
                  <c:v>44917.802291666667</c:v>
                </c:pt>
                <c:pt idx="234">
                  <c:v>44917.805752314824</c:v>
                </c:pt>
                <c:pt idx="235">
                  <c:v>44917.807476851849</c:v>
                </c:pt>
                <c:pt idx="236">
                  <c:v>44917.809224537043</c:v>
                </c:pt>
                <c:pt idx="237">
                  <c:v>44917.812685185178</c:v>
                </c:pt>
                <c:pt idx="238">
                  <c:v>44917.816157407397</c:v>
                </c:pt>
                <c:pt idx="239">
                  <c:v>44917.819641203707</c:v>
                </c:pt>
                <c:pt idx="240">
                  <c:v>44917.823101851849</c:v>
                </c:pt>
                <c:pt idx="241">
                  <c:v>44917.826585648138</c:v>
                </c:pt>
                <c:pt idx="242">
                  <c:v>44917.830069444448</c:v>
                </c:pt>
                <c:pt idx="243">
                  <c:v>44917.83357638889</c:v>
                </c:pt>
                <c:pt idx="244">
                  <c:v>44917.837002314824</c:v>
                </c:pt>
                <c:pt idx="245">
                  <c:v>44917.840474537043</c:v>
                </c:pt>
                <c:pt idx="246">
                  <c:v>44917.843935185178</c:v>
                </c:pt>
                <c:pt idx="247">
                  <c:v>44917.847418981481</c:v>
                </c:pt>
                <c:pt idx="248">
                  <c:v>44917.850891203707</c:v>
                </c:pt>
                <c:pt idx="249">
                  <c:v>44917.854351851849</c:v>
                </c:pt>
                <c:pt idx="250">
                  <c:v>44917.857835648138</c:v>
                </c:pt>
                <c:pt idx="251">
                  <c:v>44917.861319444448</c:v>
                </c:pt>
                <c:pt idx="252">
                  <c:v>44917.864768518521</c:v>
                </c:pt>
                <c:pt idx="253">
                  <c:v>44917.868252314824</c:v>
                </c:pt>
                <c:pt idx="254">
                  <c:v>44917.871747685182</c:v>
                </c:pt>
                <c:pt idx="255">
                  <c:v>44917.875243055547</c:v>
                </c:pt>
                <c:pt idx="256">
                  <c:v>44917.878668981481</c:v>
                </c:pt>
                <c:pt idx="257">
                  <c:v>44917.88212962963</c:v>
                </c:pt>
                <c:pt idx="258">
                  <c:v>44917.885613425933</c:v>
                </c:pt>
                <c:pt idx="259">
                  <c:v>44917.889085648138</c:v>
                </c:pt>
                <c:pt idx="260">
                  <c:v>44917.892557870371</c:v>
                </c:pt>
                <c:pt idx="261">
                  <c:v>44917.896018518521</c:v>
                </c:pt>
                <c:pt idx="262">
                  <c:v>44917.899502314824</c:v>
                </c:pt>
                <c:pt idx="263">
                  <c:v>44917.902974537043</c:v>
                </c:pt>
                <c:pt idx="264">
                  <c:v>44917.906435185178</c:v>
                </c:pt>
                <c:pt idx="265">
                  <c:v>44917.909907407397</c:v>
                </c:pt>
                <c:pt idx="266">
                  <c:v>44917.913391203707</c:v>
                </c:pt>
                <c:pt idx="267">
                  <c:v>44917.916932870372</c:v>
                </c:pt>
                <c:pt idx="268">
                  <c:v>44917.920381944437</c:v>
                </c:pt>
                <c:pt idx="269">
                  <c:v>44917.923819444448</c:v>
                </c:pt>
                <c:pt idx="270">
                  <c:v>44917.92728009259</c:v>
                </c:pt>
                <c:pt idx="271">
                  <c:v>44917.930775462963</c:v>
                </c:pt>
                <c:pt idx="272">
                  <c:v>44917.934259259258</c:v>
                </c:pt>
                <c:pt idx="273">
                  <c:v>44917.937708333331</c:v>
                </c:pt>
                <c:pt idx="274">
                  <c:v>44917.941203703696</c:v>
                </c:pt>
                <c:pt idx="275">
                  <c:v>44917.944641203707</c:v>
                </c:pt>
                <c:pt idx="276">
                  <c:v>44917.948113425933</c:v>
                </c:pt>
                <c:pt idx="277">
                  <c:v>44917.951597222222</c:v>
                </c:pt>
                <c:pt idx="278">
                  <c:v>44917.955069444448</c:v>
                </c:pt>
                <c:pt idx="279">
                  <c:v>44917.95857638889</c:v>
                </c:pt>
                <c:pt idx="280">
                  <c:v>44917.962025462963</c:v>
                </c:pt>
                <c:pt idx="281">
                  <c:v>44917.965486111112</c:v>
                </c:pt>
                <c:pt idx="282">
                  <c:v>44917.968958333331</c:v>
                </c:pt>
                <c:pt idx="283">
                  <c:v>44917.972418981481</c:v>
                </c:pt>
                <c:pt idx="284">
                  <c:v>44917.975902777784</c:v>
                </c:pt>
                <c:pt idx="285">
                  <c:v>44917.979375000003</c:v>
                </c:pt>
                <c:pt idx="286">
                  <c:v>44917.982835648138</c:v>
                </c:pt>
                <c:pt idx="287">
                  <c:v>44917.986296296287</c:v>
                </c:pt>
                <c:pt idx="288">
                  <c:v>44917.98978009259</c:v>
                </c:pt>
                <c:pt idx="289">
                  <c:v>44917.99324074074</c:v>
                </c:pt>
                <c:pt idx="290">
                  <c:v>44917.996724537043</c:v>
                </c:pt>
                <c:pt idx="291">
                  <c:v>44918.000324074077</c:v>
                </c:pt>
                <c:pt idx="292">
                  <c:v>44918.003703703696</c:v>
                </c:pt>
                <c:pt idx="293">
                  <c:v>44918.007152777784</c:v>
                </c:pt>
                <c:pt idx="294">
                  <c:v>44918.010636574072</c:v>
                </c:pt>
                <c:pt idx="295">
                  <c:v>44918.014085648138</c:v>
                </c:pt>
                <c:pt idx="296">
                  <c:v>44918.017581018517</c:v>
                </c:pt>
                <c:pt idx="297">
                  <c:v>44918.02103009259</c:v>
                </c:pt>
                <c:pt idx="298">
                  <c:v>44918.024502314824</c:v>
                </c:pt>
                <c:pt idx="299">
                  <c:v>44918.028020833342</c:v>
                </c:pt>
                <c:pt idx="300">
                  <c:v>44918.031458333331</c:v>
                </c:pt>
                <c:pt idx="301">
                  <c:v>44918.034930555557</c:v>
                </c:pt>
                <c:pt idx="302">
                  <c:v>44918.036828703713</c:v>
                </c:pt>
                <c:pt idx="303">
                  <c:v>44918.038414351853</c:v>
                </c:pt>
                <c:pt idx="304">
                  <c:v>44918.039074074077</c:v>
                </c:pt>
                <c:pt idx="305">
                  <c:v>44918.041932870372</c:v>
                </c:pt>
                <c:pt idx="306">
                  <c:v>44918.044444444437</c:v>
                </c:pt>
                <c:pt idx="307">
                  <c:v>44918.045335648138</c:v>
                </c:pt>
                <c:pt idx="308">
                  <c:v>44918.048796296287</c:v>
                </c:pt>
                <c:pt idx="309">
                  <c:v>44918.052291666667</c:v>
                </c:pt>
                <c:pt idx="310">
                  <c:v>44918.05327546296</c:v>
                </c:pt>
                <c:pt idx="311">
                  <c:v>44918.054502314822</c:v>
                </c:pt>
                <c:pt idx="312">
                  <c:v>44918.05574074074</c:v>
                </c:pt>
                <c:pt idx="313">
                  <c:v>44918.059224537043</c:v>
                </c:pt>
                <c:pt idx="314">
                  <c:v>44918.061203703714</c:v>
                </c:pt>
                <c:pt idx="315">
                  <c:v>44918.062719907408</c:v>
                </c:pt>
                <c:pt idx="316">
                  <c:v>44918.066168981481</c:v>
                </c:pt>
                <c:pt idx="317">
                  <c:v>44918.069652777784</c:v>
                </c:pt>
                <c:pt idx="318">
                  <c:v>44918.073125000003</c:v>
                </c:pt>
                <c:pt idx="319">
                  <c:v>44918.076585648138</c:v>
                </c:pt>
                <c:pt idx="320">
                  <c:v>44918.08011574074</c:v>
                </c:pt>
                <c:pt idx="321">
                  <c:v>44918.083611111113</c:v>
                </c:pt>
                <c:pt idx="322">
                  <c:v>44918.087025462963</c:v>
                </c:pt>
                <c:pt idx="323">
                  <c:v>44918.090462962973</c:v>
                </c:pt>
                <c:pt idx="324">
                  <c:v>44918.093958333331</c:v>
                </c:pt>
                <c:pt idx="325">
                  <c:v>44918.097442129627</c:v>
                </c:pt>
                <c:pt idx="326">
                  <c:v>44918.10087962963</c:v>
                </c:pt>
                <c:pt idx="327">
                  <c:v>44918.104363425933</c:v>
                </c:pt>
                <c:pt idx="328">
                  <c:v>44918.107858796298</c:v>
                </c:pt>
                <c:pt idx="329">
                  <c:v>44918.111331018517</c:v>
                </c:pt>
                <c:pt idx="330">
                  <c:v>44918.11478009259</c:v>
                </c:pt>
                <c:pt idx="331">
                  <c:v>44918.118263888893</c:v>
                </c:pt>
                <c:pt idx="332">
                  <c:v>44918.121712962973</c:v>
                </c:pt>
                <c:pt idx="333">
                  <c:v>44918.125254629631</c:v>
                </c:pt>
                <c:pt idx="334">
                  <c:v>44918.128703703696</c:v>
                </c:pt>
                <c:pt idx="335">
                  <c:v>44918.129374999997</c:v>
                </c:pt>
                <c:pt idx="336">
                  <c:v>44918.13212962963</c:v>
                </c:pt>
                <c:pt idx="337">
                  <c:v>44918.132789351846</c:v>
                </c:pt>
                <c:pt idx="338">
                  <c:v>44918.135601851849</c:v>
                </c:pt>
                <c:pt idx="339">
                  <c:v>44918.139085648138</c:v>
                </c:pt>
                <c:pt idx="340">
                  <c:v>44918.142546296287</c:v>
                </c:pt>
                <c:pt idx="341">
                  <c:v>44918.146018518521</c:v>
                </c:pt>
                <c:pt idx="342">
                  <c:v>44918.14947916667</c:v>
                </c:pt>
                <c:pt idx="343">
                  <c:v>44918.152997685182</c:v>
                </c:pt>
                <c:pt idx="344">
                  <c:v>44918.156446759262</c:v>
                </c:pt>
                <c:pt idx="345">
                  <c:v>44918.159942129627</c:v>
                </c:pt>
                <c:pt idx="346">
                  <c:v>44918.163414351853</c:v>
                </c:pt>
                <c:pt idx="347">
                  <c:v>44918.166967592602</c:v>
                </c:pt>
                <c:pt idx="348">
                  <c:v>44918.170358796298</c:v>
                </c:pt>
                <c:pt idx="349">
                  <c:v>44918.173819444448</c:v>
                </c:pt>
                <c:pt idx="350">
                  <c:v>44918.177291666667</c:v>
                </c:pt>
                <c:pt idx="351">
                  <c:v>44918.180775462963</c:v>
                </c:pt>
                <c:pt idx="352">
                  <c:v>44918.181979166657</c:v>
                </c:pt>
                <c:pt idx="353">
                  <c:v>44918.184224537043</c:v>
                </c:pt>
                <c:pt idx="354">
                  <c:v>44918.187743055547</c:v>
                </c:pt>
                <c:pt idx="355">
                  <c:v>44918.191145833327</c:v>
                </c:pt>
                <c:pt idx="356">
                  <c:v>44918.19462962963</c:v>
                </c:pt>
                <c:pt idx="357">
                  <c:v>44918.198101851849</c:v>
                </c:pt>
                <c:pt idx="358">
                  <c:v>44918.201585648138</c:v>
                </c:pt>
                <c:pt idx="359">
                  <c:v>44918.205057870371</c:v>
                </c:pt>
                <c:pt idx="360">
                  <c:v>44918.208634259259</c:v>
                </c:pt>
                <c:pt idx="361">
                  <c:v>44918.212025462963</c:v>
                </c:pt>
                <c:pt idx="362">
                  <c:v>44918.215462962973</c:v>
                </c:pt>
                <c:pt idx="363">
                  <c:v>44918.218958333331</c:v>
                </c:pt>
                <c:pt idx="364">
                  <c:v>44918.222418981481</c:v>
                </c:pt>
                <c:pt idx="365">
                  <c:v>44918.225891203707</c:v>
                </c:pt>
                <c:pt idx="366">
                  <c:v>44918.229375000003</c:v>
                </c:pt>
                <c:pt idx="367">
                  <c:v>44918.232835648138</c:v>
                </c:pt>
                <c:pt idx="368">
                  <c:v>44918.236296296287</c:v>
                </c:pt>
                <c:pt idx="369">
                  <c:v>44918.239768518521</c:v>
                </c:pt>
                <c:pt idx="370">
                  <c:v>44918.243263888893</c:v>
                </c:pt>
                <c:pt idx="371">
                  <c:v>44918.246724537043</c:v>
                </c:pt>
                <c:pt idx="372">
                  <c:v>44918.250277777777</c:v>
                </c:pt>
                <c:pt idx="373">
                  <c:v>44918.253680555557</c:v>
                </c:pt>
                <c:pt idx="374">
                  <c:v>44918.25712962963</c:v>
                </c:pt>
                <c:pt idx="375">
                  <c:v>44918.260613425933</c:v>
                </c:pt>
                <c:pt idx="376">
                  <c:v>44918.264085648138</c:v>
                </c:pt>
                <c:pt idx="377">
                  <c:v>44918.267557870371</c:v>
                </c:pt>
                <c:pt idx="378">
                  <c:v>44918.27103009259</c:v>
                </c:pt>
                <c:pt idx="379">
                  <c:v>44918.274502314824</c:v>
                </c:pt>
                <c:pt idx="380">
                  <c:v>44918.278009259258</c:v>
                </c:pt>
                <c:pt idx="381">
                  <c:v>44918.281458333331</c:v>
                </c:pt>
                <c:pt idx="382">
                  <c:v>44918.284942129627</c:v>
                </c:pt>
                <c:pt idx="383">
                  <c:v>44918.286562499998</c:v>
                </c:pt>
                <c:pt idx="384">
                  <c:v>44918.288425925923</c:v>
                </c:pt>
                <c:pt idx="385">
                  <c:v>44918.291956018518</c:v>
                </c:pt>
                <c:pt idx="386">
                  <c:v>44918.295370370368</c:v>
                </c:pt>
                <c:pt idx="387">
                  <c:v>44918.298807870371</c:v>
                </c:pt>
                <c:pt idx="388">
                  <c:v>44918.302291666667</c:v>
                </c:pt>
                <c:pt idx="389">
                  <c:v>44918.305763888893</c:v>
                </c:pt>
                <c:pt idx="390">
                  <c:v>44918.309270833342</c:v>
                </c:pt>
                <c:pt idx="391">
                  <c:v>44918.312731481477</c:v>
                </c:pt>
                <c:pt idx="392">
                  <c:v>44918.316180555557</c:v>
                </c:pt>
                <c:pt idx="393">
                  <c:v>44918.319652777784</c:v>
                </c:pt>
                <c:pt idx="394">
                  <c:v>44918.323148148149</c:v>
                </c:pt>
                <c:pt idx="395">
                  <c:v>44918.326608796298</c:v>
                </c:pt>
                <c:pt idx="396">
                  <c:v>44918.330092592587</c:v>
                </c:pt>
                <c:pt idx="397">
                  <c:v>44918.333692129629</c:v>
                </c:pt>
                <c:pt idx="398">
                  <c:v>44918.337106481478</c:v>
                </c:pt>
                <c:pt idx="399">
                  <c:v>44918.340486111112</c:v>
                </c:pt>
                <c:pt idx="400">
                  <c:v>44918.343935185178</c:v>
                </c:pt>
                <c:pt idx="401">
                  <c:v>44918.347430555557</c:v>
                </c:pt>
                <c:pt idx="402">
                  <c:v>44918.350902777784</c:v>
                </c:pt>
                <c:pt idx="403">
                  <c:v>44918.354386574072</c:v>
                </c:pt>
                <c:pt idx="404">
                  <c:v>44918.357858796298</c:v>
                </c:pt>
                <c:pt idx="405">
                  <c:v>44918.361319444448</c:v>
                </c:pt>
                <c:pt idx="406">
                  <c:v>44918.364803240736</c:v>
                </c:pt>
                <c:pt idx="407">
                  <c:v>44918.368252314824</c:v>
                </c:pt>
                <c:pt idx="408">
                  <c:v>44918.371747685182</c:v>
                </c:pt>
                <c:pt idx="409">
                  <c:v>44918.3752662037</c:v>
                </c:pt>
                <c:pt idx="410">
                  <c:v>44918.378703703696</c:v>
                </c:pt>
                <c:pt idx="411">
                  <c:v>44918.382141203707</c:v>
                </c:pt>
                <c:pt idx="412">
                  <c:v>44918.385625000003</c:v>
                </c:pt>
                <c:pt idx="413">
                  <c:v>44918.389097222222</c:v>
                </c:pt>
                <c:pt idx="414">
                  <c:v>44918.392569444448</c:v>
                </c:pt>
                <c:pt idx="415">
                  <c:v>44918.396053240736</c:v>
                </c:pt>
                <c:pt idx="416">
                  <c:v>44918.399513888893</c:v>
                </c:pt>
                <c:pt idx="417">
                  <c:v>44918.402962962973</c:v>
                </c:pt>
                <c:pt idx="418">
                  <c:v>44918.406458333331</c:v>
                </c:pt>
                <c:pt idx="419">
                  <c:v>44918.409930555557</c:v>
                </c:pt>
                <c:pt idx="420">
                  <c:v>44918.413402777784</c:v>
                </c:pt>
                <c:pt idx="421">
                  <c:v>44918.416921296302</c:v>
                </c:pt>
                <c:pt idx="422">
                  <c:v>44918.420324074083</c:v>
                </c:pt>
                <c:pt idx="423">
                  <c:v>44918.423796296287</c:v>
                </c:pt>
                <c:pt idx="424">
                  <c:v>44918.427314814813</c:v>
                </c:pt>
                <c:pt idx="425">
                  <c:v>44918.43072916667</c:v>
                </c:pt>
                <c:pt idx="426">
                  <c:v>44918.434212962973</c:v>
                </c:pt>
                <c:pt idx="427">
                  <c:v>44918.437708333331</c:v>
                </c:pt>
                <c:pt idx="428">
                  <c:v>44918.441168981481</c:v>
                </c:pt>
                <c:pt idx="429">
                  <c:v>44918.444606481477</c:v>
                </c:pt>
                <c:pt idx="430">
                  <c:v>44918.448113425933</c:v>
                </c:pt>
                <c:pt idx="431">
                  <c:v>44918.451585648138</c:v>
                </c:pt>
                <c:pt idx="432">
                  <c:v>44918.455057870371</c:v>
                </c:pt>
                <c:pt idx="433">
                  <c:v>44918.45857638889</c:v>
                </c:pt>
                <c:pt idx="434">
                  <c:v>44918.46199074074</c:v>
                </c:pt>
                <c:pt idx="435">
                  <c:v>44918.465474537043</c:v>
                </c:pt>
                <c:pt idx="436">
                  <c:v>44918.468923611108</c:v>
                </c:pt>
                <c:pt idx="437">
                  <c:v>44918.472407407397</c:v>
                </c:pt>
                <c:pt idx="438">
                  <c:v>44918.475868055553</c:v>
                </c:pt>
                <c:pt idx="439">
                  <c:v>44918.479363425933</c:v>
                </c:pt>
                <c:pt idx="440">
                  <c:v>44918.482835648138</c:v>
                </c:pt>
                <c:pt idx="441">
                  <c:v>44918.486296296287</c:v>
                </c:pt>
                <c:pt idx="442">
                  <c:v>44918.489768518521</c:v>
                </c:pt>
                <c:pt idx="443">
                  <c:v>44918.493252314824</c:v>
                </c:pt>
                <c:pt idx="444">
                  <c:v>44918.496724537043</c:v>
                </c:pt>
                <c:pt idx="445">
                  <c:v>44918.500208333331</c:v>
                </c:pt>
                <c:pt idx="446">
                  <c:v>44918.503645833327</c:v>
                </c:pt>
                <c:pt idx="447">
                  <c:v>44918.507118055553</c:v>
                </c:pt>
                <c:pt idx="448">
                  <c:v>44918.510601851849</c:v>
                </c:pt>
                <c:pt idx="449">
                  <c:v>44918.514050925929</c:v>
                </c:pt>
                <c:pt idx="450">
                  <c:v>44918.517523148148</c:v>
                </c:pt>
                <c:pt idx="451">
                  <c:v>44918.520995370367</c:v>
                </c:pt>
                <c:pt idx="452">
                  <c:v>44918.52447916667</c:v>
                </c:pt>
                <c:pt idx="453">
                  <c:v>44918.527974537043</c:v>
                </c:pt>
                <c:pt idx="454">
                  <c:v>44918.531423611108</c:v>
                </c:pt>
                <c:pt idx="455">
                  <c:v>44918.534907407397</c:v>
                </c:pt>
                <c:pt idx="456">
                  <c:v>44918.53837962963</c:v>
                </c:pt>
                <c:pt idx="457">
                  <c:v>44918.541886574072</c:v>
                </c:pt>
                <c:pt idx="458">
                  <c:v>44918.545324074083</c:v>
                </c:pt>
                <c:pt idx="459">
                  <c:v>44918.548773148148</c:v>
                </c:pt>
                <c:pt idx="460">
                  <c:v>44918.552256944437</c:v>
                </c:pt>
                <c:pt idx="461">
                  <c:v>44918.55572916667</c:v>
                </c:pt>
                <c:pt idx="462">
                  <c:v>44918.559201388889</c:v>
                </c:pt>
                <c:pt idx="463">
                  <c:v>44918.562673611108</c:v>
                </c:pt>
                <c:pt idx="464">
                  <c:v>44918.566145833327</c:v>
                </c:pt>
                <c:pt idx="465">
                  <c:v>44918.569618055553</c:v>
                </c:pt>
                <c:pt idx="466">
                  <c:v>44918.57309027778</c:v>
                </c:pt>
                <c:pt idx="467">
                  <c:v>44918.576550925929</c:v>
                </c:pt>
                <c:pt idx="468">
                  <c:v>44918.580034722218</c:v>
                </c:pt>
                <c:pt idx="469">
                  <c:v>44918.583564814813</c:v>
                </c:pt>
                <c:pt idx="470">
                  <c:v>44918.586967592593</c:v>
                </c:pt>
                <c:pt idx="471">
                  <c:v>44918.590451388889</c:v>
                </c:pt>
                <c:pt idx="472">
                  <c:v>44918.593900462962</c:v>
                </c:pt>
                <c:pt idx="473">
                  <c:v>44918.597395833327</c:v>
                </c:pt>
                <c:pt idx="474">
                  <c:v>44918.60087962963</c:v>
                </c:pt>
                <c:pt idx="475">
                  <c:v>44918.604351851849</c:v>
                </c:pt>
                <c:pt idx="476">
                  <c:v>44918.607800925929</c:v>
                </c:pt>
                <c:pt idx="477">
                  <c:v>44918.611273148148</c:v>
                </c:pt>
                <c:pt idx="478">
                  <c:v>44918.614756944437</c:v>
                </c:pt>
                <c:pt idx="479">
                  <c:v>44918.618206018517</c:v>
                </c:pt>
                <c:pt idx="480">
                  <c:v>44918.621689814812</c:v>
                </c:pt>
                <c:pt idx="481">
                  <c:v>44918.625243055547</c:v>
                </c:pt>
                <c:pt idx="482">
                  <c:v>44918.628645833327</c:v>
                </c:pt>
                <c:pt idx="483">
                  <c:v>44918.63212962963</c:v>
                </c:pt>
                <c:pt idx="484">
                  <c:v>44918.63559027778</c:v>
                </c:pt>
                <c:pt idx="485">
                  <c:v>44918.639062499999</c:v>
                </c:pt>
                <c:pt idx="486">
                  <c:v>44918.642511574071</c:v>
                </c:pt>
                <c:pt idx="487">
                  <c:v>44918.646018518521</c:v>
                </c:pt>
                <c:pt idx="488">
                  <c:v>44918.64947916667</c:v>
                </c:pt>
                <c:pt idx="489">
                  <c:v>44918.652939814812</c:v>
                </c:pt>
                <c:pt idx="490">
                  <c:v>44918.656412037039</c:v>
                </c:pt>
                <c:pt idx="491">
                  <c:v>44918.659884259258</c:v>
                </c:pt>
                <c:pt idx="492">
                  <c:v>44918.663344907407</c:v>
                </c:pt>
                <c:pt idx="493">
                  <c:v>44918.666875000003</c:v>
                </c:pt>
                <c:pt idx="494">
                  <c:v>44918.670312499999</c:v>
                </c:pt>
                <c:pt idx="495">
                  <c:v>44918.673750000002</c:v>
                </c:pt>
                <c:pt idx="496">
                  <c:v>44918.677233796298</c:v>
                </c:pt>
                <c:pt idx="497">
                  <c:v>44918.680706018517</c:v>
                </c:pt>
                <c:pt idx="498">
                  <c:v>44918.682546296302</c:v>
                </c:pt>
                <c:pt idx="499">
                  <c:v>44918.684178240743</c:v>
                </c:pt>
                <c:pt idx="500">
                  <c:v>44918.687662037039</c:v>
                </c:pt>
                <c:pt idx="501">
                  <c:v>44918.691145833327</c:v>
                </c:pt>
                <c:pt idx="502">
                  <c:v>44918.694594907407</c:v>
                </c:pt>
                <c:pt idx="503">
                  <c:v>44918.698078703703</c:v>
                </c:pt>
                <c:pt idx="504">
                  <c:v>44918.701550925929</c:v>
                </c:pt>
                <c:pt idx="505">
                  <c:v>44918.705023148148</c:v>
                </c:pt>
                <c:pt idx="506">
                  <c:v>44918.70857638889</c:v>
                </c:pt>
                <c:pt idx="507">
                  <c:v>44918.709293981483</c:v>
                </c:pt>
                <c:pt idx="508">
                  <c:v>44918.711956018517</c:v>
                </c:pt>
                <c:pt idx="509">
                  <c:v>44918.715428240743</c:v>
                </c:pt>
                <c:pt idx="510">
                  <c:v>44918.718912037039</c:v>
                </c:pt>
                <c:pt idx="511">
                  <c:v>44918.722395833327</c:v>
                </c:pt>
                <c:pt idx="512">
                  <c:v>44918.725856481477</c:v>
                </c:pt>
                <c:pt idx="513">
                  <c:v>44918.729317129633</c:v>
                </c:pt>
                <c:pt idx="514">
                  <c:v>44918.732812499999</c:v>
                </c:pt>
                <c:pt idx="515">
                  <c:v>44918.736284722218</c:v>
                </c:pt>
                <c:pt idx="516">
                  <c:v>44918.739745370367</c:v>
                </c:pt>
                <c:pt idx="517">
                  <c:v>44918.743206018517</c:v>
                </c:pt>
                <c:pt idx="518">
                  <c:v>44918.746712962973</c:v>
                </c:pt>
                <c:pt idx="519">
                  <c:v>44918.750231481477</c:v>
                </c:pt>
                <c:pt idx="520">
                  <c:v>44918.753634259258</c:v>
                </c:pt>
                <c:pt idx="521">
                  <c:v>44918.757106481477</c:v>
                </c:pt>
                <c:pt idx="522">
                  <c:v>44918.760578703703</c:v>
                </c:pt>
                <c:pt idx="523">
                  <c:v>44918.764050925929</c:v>
                </c:pt>
                <c:pt idx="524">
                  <c:v>44918.767511574071</c:v>
                </c:pt>
                <c:pt idx="525">
                  <c:v>44918.770995370367</c:v>
                </c:pt>
                <c:pt idx="526">
                  <c:v>44918.774467592593</c:v>
                </c:pt>
                <c:pt idx="527">
                  <c:v>44918.777951388889</c:v>
                </c:pt>
                <c:pt idx="528">
                  <c:v>44918.781423611108</c:v>
                </c:pt>
                <c:pt idx="529">
                  <c:v>44918.784884259258</c:v>
                </c:pt>
                <c:pt idx="530">
                  <c:v>44918.788368055553</c:v>
                </c:pt>
                <c:pt idx="531">
                  <c:v>44918.789513888893</c:v>
                </c:pt>
                <c:pt idx="532">
                  <c:v>44918.789814814823</c:v>
                </c:pt>
                <c:pt idx="533">
                  <c:v>44918.791875000003</c:v>
                </c:pt>
                <c:pt idx="534">
                  <c:v>44918.795312499999</c:v>
                </c:pt>
                <c:pt idx="535">
                  <c:v>44918.798784722218</c:v>
                </c:pt>
                <c:pt idx="536">
                  <c:v>44918.802245370367</c:v>
                </c:pt>
                <c:pt idx="537">
                  <c:v>44918.805717592593</c:v>
                </c:pt>
                <c:pt idx="538">
                  <c:v>44918.809189814812</c:v>
                </c:pt>
                <c:pt idx="539">
                  <c:v>44918.812662037039</c:v>
                </c:pt>
                <c:pt idx="540">
                  <c:v>44918.816122685188</c:v>
                </c:pt>
                <c:pt idx="541">
                  <c:v>44918.819606481477</c:v>
                </c:pt>
                <c:pt idx="542">
                  <c:v>44918.823078703703</c:v>
                </c:pt>
                <c:pt idx="543">
                  <c:v>44918.826562499999</c:v>
                </c:pt>
                <c:pt idx="544">
                  <c:v>44918.830034722218</c:v>
                </c:pt>
                <c:pt idx="545">
                  <c:v>44918.83357638889</c:v>
                </c:pt>
                <c:pt idx="546">
                  <c:v>44918.83699074074</c:v>
                </c:pt>
                <c:pt idx="547">
                  <c:v>44918.840451388889</c:v>
                </c:pt>
                <c:pt idx="548">
                  <c:v>44918.843923611108</c:v>
                </c:pt>
                <c:pt idx="549">
                  <c:v>44918.847384259258</c:v>
                </c:pt>
                <c:pt idx="550">
                  <c:v>44918.850856481477</c:v>
                </c:pt>
                <c:pt idx="551">
                  <c:v>44918.85434027778</c:v>
                </c:pt>
                <c:pt idx="552">
                  <c:v>44918.857800925929</c:v>
                </c:pt>
                <c:pt idx="553">
                  <c:v>44918.861261574071</c:v>
                </c:pt>
                <c:pt idx="554">
                  <c:v>44918.864733796298</c:v>
                </c:pt>
                <c:pt idx="555">
                  <c:v>44918.868206018517</c:v>
                </c:pt>
                <c:pt idx="556">
                  <c:v>44918.871701388889</c:v>
                </c:pt>
                <c:pt idx="557">
                  <c:v>44918.875243055547</c:v>
                </c:pt>
                <c:pt idx="558">
                  <c:v>44918.878657407397</c:v>
                </c:pt>
                <c:pt idx="559">
                  <c:v>44918.882106481477</c:v>
                </c:pt>
                <c:pt idx="560">
                  <c:v>44918.885601851849</c:v>
                </c:pt>
                <c:pt idx="561">
                  <c:v>44918.889050925929</c:v>
                </c:pt>
                <c:pt idx="562">
                  <c:v>44918.892534722218</c:v>
                </c:pt>
                <c:pt idx="563">
                  <c:v>44918.896006944437</c:v>
                </c:pt>
                <c:pt idx="564">
                  <c:v>44918.89949074074</c:v>
                </c:pt>
                <c:pt idx="565">
                  <c:v>44918.902962962973</c:v>
                </c:pt>
                <c:pt idx="566">
                  <c:v>44918.906446759262</c:v>
                </c:pt>
                <c:pt idx="567">
                  <c:v>44918.909872685188</c:v>
                </c:pt>
                <c:pt idx="568">
                  <c:v>44918.91337962963</c:v>
                </c:pt>
                <c:pt idx="569">
                  <c:v>44918.916898148149</c:v>
                </c:pt>
                <c:pt idx="570">
                  <c:v>44918.920324074083</c:v>
                </c:pt>
                <c:pt idx="571">
                  <c:v>44918.923784722218</c:v>
                </c:pt>
                <c:pt idx="572">
                  <c:v>44918.927291666667</c:v>
                </c:pt>
                <c:pt idx="573">
                  <c:v>44918.93074074074</c:v>
                </c:pt>
                <c:pt idx="574">
                  <c:v>44918.934201388889</c:v>
                </c:pt>
                <c:pt idx="575">
                  <c:v>44918.937696759262</c:v>
                </c:pt>
                <c:pt idx="576">
                  <c:v>44918.941168981481</c:v>
                </c:pt>
                <c:pt idx="577">
                  <c:v>44918.944652777784</c:v>
                </c:pt>
                <c:pt idx="578">
                  <c:v>44918.948101851849</c:v>
                </c:pt>
                <c:pt idx="579">
                  <c:v>44918.951597222222</c:v>
                </c:pt>
                <c:pt idx="580">
                  <c:v>44918.955046296287</c:v>
                </c:pt>
                <c:pt idx="581">
                  <c:v>44918.958599537043</c:v>
                </c:pt>
                <c:pt idx="582">
                  <c:v>44918.962002314824</c:v>
                </c:pt>
                <c:pt idx="583">
                  <c:v>44918.965451388889</c:v>
                </c:pt>
                <c:pt idx="584">
                  <c:v>44918.968946759262</c:v>
                </c:pt>
                <c:pt idx="585">
                  <c:v>44918.972395833327</c:v>
                </c:pt>
                <c:pt idx="586">
                  <c:v>44918.975868055553</c:v>
                </c:pt>
                <c:pt idx="587">
                  <c:v>44918.97934027778</c:v>
                </c:pt>
                <c:pt idx="588">
                  <c:v>44918.982800925929</c:v>
                </c:pt>
                <c:pt idx="589">
                  <c:v>44918.986284722218</c:v>
                </c:pt>
                <c:pt idx="590">
                  <c:v>44918.989756944437</c:v>
                </c:pt>
                <c:pt idx="591">
                  <c:v>44918.99324074074</c:v>
                </c:pt>
                <c:pt idx="592">
                  <c:v>44918.996712962973</c:v>
                </c:pt>
                <c:pt idx="593">
                  <c:v>44919.000231481477</c:v>
                </c:pt>
                <c:pt idx="594">
                  <c:v>44919.003657407397</c:v>
                </c:pt>
                <c:pt idx="595">
                  <c:v>44919.00712962963</c:v>
                </c:pt>
                <c:pt idx="596">
                  <c:v>44919.010625000003</c:v>
                </c:pt>
                <c:pt idx="597">
                  <c:v>44919.014062499999</c:v>
                </c:pt>
                <c:pt idx="598">
                  <c:v>44919.017534722218</c:v>
                </c:pt>
                <c:pt idx="599">
                  <c:v>44919.021006944437</c:v>
                </c:pt>
                <c:pt idx="600">
                  <c:v>44919.02449074074</c:v>
                </c:pt>
                <c:pt idx="601">
                  <c:v>44919.027997685182</c:v>
                </c:pt>
                <c:pt idx="602">
                  <c:v>44919.031435185178</c:v>
                </c:pt>
                <c:pt idx="603">
                  <c:v>44919.034907407397</c:v>
                </c:pt>
                <c:pt idx="604">
                  <c:v>44919.038368055553</c:v>
                </c:pt>
                <c:pt idx="605">
                  <c:v>44919.041921296302</c:v>
                </c:pt>
                <c:pt idx="606">
                  <c:v>44919.045335648138</c:v>
                </c:pt>
                <c:pt idx="607">
                  <c:v>44919.048796296287</c:v>
                </c:pt>
                <c:pt idx="608">
                  <c:v>44919.052268518521</c:v>
                </c:pt>
                <c:pt idx="609">
                  <c:v>44919.05574074074</c:v>
                </c:pt>
                <c:pt idx="610">
                  <c:v>44919.059212962973</c:v>
                </c:pt>
                <c:pt idx="611">
                  <c:v>44919.062685185178</c:v>
                </c:pt>
                <c:pt idx="612">
                  <c:v>44919.066168981481</c:v>
                </c:pt>
                <c:pt idx="613">
                  <c:v>44919.069618055553</c:v>
                </c:pt>
                <c:pt idx="614">
                  <c:v>44919.07309027778</c:v>
                </c:pt>
                <c:pt idx="615">
                  <c:v>44919.076574074083</c:v>
                </c:pt>
                <c:pt idx="616">
                  <c:v>44919.080046296287</c:v>
                </c:pt>
                <c:pt idx="617">
                  <c:v>44919.083587962959</c:v>
                </c:pt>
                <c:pt idx="618">
                  <c:v>44919.087002314824</c:v>
                </c:pt>
                <c:pt idx="619">
                  <c:v>44919.090462962973</c:v>
                </c:pt>
                <c:pt idx="620">
                  <c:v>44919.093946759262</c:v>
                </c:pt>
                <c:pt idx="621">
                  <c:v>44919.097418981481</c:v>
                </c:pt>
                <c:pt idx="622">
                  <c:v>44919.10087962963</c:v>
                </c:pt>
                <c:pt idx="623">
                  <c:v>44919.104351851849</c:v>
                </c:pt>
                <c:pt idx="624">
                  <c:v>44919.107870370368</c:v>
                </c:pt>
                <c:pt idx="625">
                  <c:v>44919.111296296287</c:v>
                </c:pt>
                <c:pt idx="626">
                  <c:v>44919.114756944437</c:v>
                </c:pt>
                <c:pt idx="627">
                  <c:v>44919.11824074074</c:v>
                </c:pt>
                <c:pt idx="628">
                  <c:v>44919.121712962973</c:v>
                </c:pt>
                <c:pt idx="629">
                  <c:v>44919.125254629631</c:v>
                </c:pt>
                <c:pt idx="630">
                  <c:v>44919.128680555557</c:v>
                </c:pt>
                <c:pt idx="631">
                  <c:v>44919.132141203707</c:v>
                </c:pt>
                <c:pt idx="632">
                  <c:v>44919.135601851849</c:v>
                </c:pt>
                <c:pt idx="633">
                  <c:v>44919.139062499999</c:v>
                </c:pt>
                <c:pt idx="634">
                  <c:v>44919.142534722218</c:v>
                </c:pt>
                <c:pt idx="635">
                  <c:v>44919.146018518521</c:v>
                </c:pt>
                <c:pt idx="636">
                  <c:v>44919.149502314824</c:v>
                </c:pt>
                <c:pt idx="637">
                  <c:v>44919.152974537043</c:v>
                </c:pt>
                <c:pt idx="638">
                  <c:v>44919.156446759262</c:v>
                </c:pt>
                <c:pt idx="639">
                  <c:v>44919.159942129627</c:v>
                </c:pt>
                <c:pt idx="640">
                  <c:v>44919.163391203707</c:v>
                </c:pt>
                <c:pt idx="641">
                  <c:v>44919.166944444441</c:v>
                </c:pt>
                <c:pt idx="642">
                  <c:v>44919.170358796298</c:v>
                </c:pt>
                <c:pt idx="643">
                  <c:v>44919.173796296287</c:v>
                </c:pt>
                <c:pt idx="644">
                  <c:v>44919.177291666667</c:v>
                </c:pt>
                <c:pt idx="645">
                  <c:v>44919.180763888893</c:v>
                </c:pt>
                <c:pt idx="646">
                  <c:v>44919.184201388889</c:v>
                </c:pt>
                <c:pt idx="647">
                  <c:v>44919.187708333331</c:v>
                </c:pt>
                <c:pt idx="648">
                  <c:v>44919.191145833327</c:v>
                </c:pt>
                <c:pt idx="649">
                  <c:v>44919.194618055553</c:v>
                </c:pt>
                <c:pt idx="650">
                  <c:v>44919.198125000003</c:v>
                </c:pt>
                <c:pt idx="651">
                  <c:v>44919.201585648138</c:v>
                </c:pt>
                <c:pt idx="652">
                  <c:v>44919.205057870371</c:v>
                </c:pt>
                <c:pt idx="653">
                  <c:v>44919.208622685182</c:v>
                </c:pt>
                <c:pt idx="654">
                  <c:v>44919.212002314824</c:v>
                </c:pt>
                <c:pt idx="655">
                  <c:v>44919.215462962973</c:v>
                </c:pt>
                <c:pt idx="656">
                  <c:v>44919.218935185178</c:v>
                </c:pt>
                <c:pt idx="657">
                  <c:v>44919.222407407397</c:v>
                </c:pt>
                <c:pt idx="658">
                  <c:v>44919.225902777784</c:v>
                </c:pt>
                <c:pt idx="659">
                  <c:v>44919.229351851849</c:v>
                </c:pt>
                <c:pt idx="660">
                  <c:v>44919.232824074083</c:v>
                </c:pt>
                <c:pt idx="661">
                  <c:v>44919.236284722218</c:v>
                </c:pt>
                <c:pt idx="662">
                  <c:v>44919.239756944437</c:v>
                </c:pt>
                <c:pt idx="663">
                  <c:v>44919.24322916667</c:v>
                </c:pt>
                <c:pt idx="664">
                  <c:v>44919.246724537043</c:v>
                </c:pt>
                <c:pt idx="665">
                  <c:v>44919.250219907408</c:v>
                </c:pt>
                <c:pt idx="666">
                  <c:v>44919.253680555557</c:v>
                </c:pt>
                <c:pt idx="667">
                  <c:v>44919.257141203707</c:v>
                </c:pt>
                <c:pt idx="668">
                  <c:v>44919.260625000003</c:v>
                </c:pt>
                <c:pt idx="669">
                  <c:v>44919.264097222222</c:v>
                </c:pt>
                <c:pt idx="670">
                  <c:v>44919.267546296287</c:v>
                </c:pt>
                <c:pt idx="671">
                  <c:v>44919.271041666667</c:v>
                </c:pt>
                <c:pt idx="672">
                  <c:v>44919.274525462963</c:v>
                </c:pt>
                <c:pt idx="673">
                  <c:v>44919.277986111112</c:v>
                </c:pt>
                <c:pt idx="674">
                  <c:v>44919.281435185178</c:v>
                </c:pt>
                <c:pt idx="675">
                  <c:v>44919.284918981481</c:v>
                </c:pt>
                <c:pt idx="676">
                  <c:v>44919.288391203707</c:v>
                </c:pt>
                <c:pt idx="677">
                  <c:v>44919.291909722233</c:v>
                </c:pt>
                <c:pt idx="678">
                  <c:v>44919.295347222222</c:v>
                </c:pt>
                <c:pt idx="679">
                  <c:v>44919.298796296287</c:v>
                </c:pt>
                <c:pt idx="680">
                  <c:v>44919.302256944437</c:v>
                </c:pt>
                <c:pt idx="681">
                  <c:v>44919.305752314824</c:v>
                </c:pt>
                <c:pt idx="682">
                  <c:v>44919.309247685182</c:v>
                </c:pt>
                <c:pt idx="683">
                  <c:v>44919.312696759262</c:v>
                </c:pt>
                <c:pt idx="684">
                  <c:v>44919.316168981481</c:v>
                </c:pt>
                <c:pt idx="685">
                  <c:v>44919.31962962963</c:v>
                </c:pt>
                <c:pt idx="686">
                  <c:v>44919.32309027778</c:v>
                </c:pt>
                <c:pt idx="687">
                  <c:v>44919.326585648138</c:v>
                </c:pt>
                <c:pt idx="688">
                  <c:v>44919.330046296287</c:v>
                </c:pt>
                <c:pt idx="689">
                  <c:v>44919.333611111113</c:v>
                </c:pt>
                <c:pt idx="690">
                  <c:v>44919.337025462963</c:v>
                </c:pt>
                <c:pt idx="691">
                  <c:v>44919.340439814812</c:v>
                </c:pt>
                <c:pt idx="692">
                  <c:v>44919.343923611108</c:v>
                </c:pt>
                <c:pt idx="693">
                  <c:v>44919.347418981481</c:v>
                </c:pt>
                <c:pt idx="694">
                  <c:v>44919.35087962963</c:v>
                </c:pt>
                <c:pt idx="695">
                  <c:v>44919.35434027778</c:v>
                </c:pt>
                <c:pt idx="696">
                  <c:v>44919.357824074083</c:v>
                </c:pt>
                <c:pt idx="697">
                  <c:v>44919.361296296287</c:v>
                </c:pt>
                <c:pt idx="698">
                  <c:v>44919.36478009259</c:v>
                </c:pt>
                <c:pt idx="699">
                  <c:v>44919.368217592593</c:v>
                </c:pt>
                <c:pt idx="700">
                  <c:v>44919.371701388889</c:v>
                </c:pt>
                <c:pt idx="701">
                  <c:v>44919.375231481477</c:v>
                </c:pt>
                <c:pt idx="702">
                  <c:v>44919.378668981481</c:v>
                </c:pt>
                <c:pt idx="703">
                  <c:v>44919.382118055553</c:v>
                </c:pt>
                <c:pt idx="704">
                  <c:v>44919.38559027778</c:v>
                </c:pt>
                <c:pt idx="705">
                  <c:v>44919.389050925929</c:v>
                </c:pt>
                <c:pt idx="706">
                  <c:v>44919.392534722218</c:v>
                </c:pt>
                <c:pt idx="707">
                  <c:v>44919.396006944437</c:v>
                </c:pt>
                <c:pt idx="708">
                  <c:v>44919.39947916667</c:v>
                </c:pt>
                <c:pt idx="709">
                  <c:v>44919.402951388889</c:v>
                </c:pt>
                <c:pt idx="710">
                  <c:v>44919.406412037039</c:v>
                </c:pt>
                <c:pt idx="711">
                  <c:v>44919.409884259258</c:v>
                </c:pt>
                <c:pt idx="712">
                  <c:v>44919.41337962963</c:v>
                </c:pt>
                <c:pt idx="713">
                  <c:v>44919.416863425933</c:v>
                </c:pt>
                <c:pt idx="714">
                  <c:v>44919.420312499999</c:v>
                </c:pt>
                <c:pt idx="715">
                  <c:v>44919.423784722218</c:v>
                </c:pt>
                <c:pt idx="716">
                  <c:v>44919.427245370367</c:v>
                </c:pt>
                <c:pt idx="717">
                  <c:v>44919.430752314824</c:v>
                </c:pt>
                <c:pt idx="718">
                  <c:v>44919.434201388889</c:v>
                </c:pt>
                <c:pt idx="719">
                  <c:v>44919.437650462962</c:v>
                </c:pt>
                <c:pt idx="720">
                  <c:v>44919.441145833327</c:v>
                </c:pt>
                <c:pt idx="721">
                  <c:v>44919.44458333333</c:v>
                </c:pt>
                <c:pt idx="722">
                  <c:v>44919.448067129633</c:v>
                </c:pt>
                <c:pt idx="723">
                  <c:v>44919.451550925929</c:v>
                </c:pt>
                <c:pt idx="724">
                  <c:v>44919.455046296287</c:v>
                </c:pt>
                <c:pt idx="725">
                  <c:v>44919.458564814813</c:v>
                </c:pt>
                <c:pt idx="726">
                  <c:v>44919.461967592593</c:v>
                </c:pt>
                <c:pt idx="727">
                  <c:v>44919.465439814812</c:v>
                </c:pt>
                <c:pt idx="728">
                  <c:v>44919.468923611108</c:v>
                </c:pt>
                <c:pt idx="729">
                  <c:v>44919.472395833327</c:v>
                </c:pt>
                <c:pt idx="730">
                  <c:v>44919.475868055553</c:v>
                </c:pt>
                <c:pt idx="731">
                  <c:v>44919.479328703703</c:v>
                </c:pt>
                <c:pt idx="732">
                  <c:v>44919.482800925929</c:v>
                </c:pt>
                <c:pt idx="733">
                  <c:v>44919.486273148148</c:v>
                </c:pt>
                <c:pt idx="734">
                  <c:v>44919.489756944437</c:v>
                </c:pt>
                <c:pt idx="735">
                  <c:v>44919.493217592593</c:v>
                </c:pt>
                <c:pt idx="736">
                  <c:v>44919.496712962973</c:v>
                </c:pt>
                <c:pt idx="737">
                  <c:v>44919.500196759262</c:v>
                </c:pt>
                <c:pt idx="738">
                  <c:v>44919.503645833327</c:v>
                </c:pt>
                <c:pt idx="739">
                  <c:v>44919.507094907407</c:v>
                </c:pt>
                <c:pt idx="740">
                  <c:v>44919.510578703703</c:v>
                </c:pt>
                <c:pt idx="741">
                  <c:v>44919.514050925929</c:v>
                </c:pt>
                <c:pt idx="742">
                  <c:v>44919.517534722218</c:v>
                </c:pt>
                <c:pt idx="743">
                  <c:v>44919.520995370367</c:v>
                </c:pt>
                <c:pt idx="744">
                  <c:v>44919.524456018517</c:v>
                </c:pt>
                <c:pt idx="745">
                  <c:v>44919.527962962973</c:v>
                </c:pt>
                <c:pt idx="746">
                  <c:v>44919.531400462962</c:v>
                </c:pt>
                <c:pt idx="747">
                  <c:v>44919.534895833327</c:v>
                </c:pt>
                <c:pt idx="748">
                  <c:v>44919.538356481477</c:v>
                </c:pt>
                <c:pt idx="749">
                  <c:v>44919.541886574072</c:v>
                </c:pt>
                <c:pt idx="750">
                  <c:v>44919.545300925929</c:v>
                </c:pt>
                <c:pt idx="751">
                  <c:v>44919.548761574071</c:v>
                </c:pt>
                <c:pt idx="752">
                  <c:v>44919.552233796298</c:v>
                </c:pt>
                <c:pt idx="753">
                  <c:v>44919.55572916667</c:v>
                </c:pt>
                <c:pt idx="754">
                  <c:v>44919.559189814812</c:v>
                </c:pt>
                <c:pt idx="755">
                  <c:v>44919.562650462962</c:v>
                </c:pt>
                <c:pt idx="756">
                  <c:v>44919.566134259258</c:v>
                </c:pt>
                <c:pt idx="757">
                  <c:v>44919.569606481477</c:v>
                </c:pt>
                <c:pt idx="758">
                  <c:v>44919.573078703703</c:v>
                </c:pt>
                <c:pt idx="759">
                  <c:v>44919.576550925929</c:v>
                </c:pt>
                <c:pt idx="760">
                  <c:v>44919.580046296287</c:v>
                </c:pt>
                <c:pt idx="761">
                  <c:v>44919.583518518521</c:v>
                </c:pt>
                <c:pt idx="762">
                  <c:v>44919.586967592593</c:v>
                </c:pt>
                <c:pt idx="763">
                  <c:v>44919.590439814812</c:v>
                </c:pt>
                <c:pt idx="764">
                  <c:v>44919.593912037039</c:v>
                </c:pt>
                <c:pt idx="765">
                  <c:v>44919.597407407397</c:v>
                </c:pt>
                <c:pt idx="766">
                  <c:v>44919.600844907407</c:v>
                </c:pt>
                <c:pt idx="767">
                  <c:v>44919.604328703703</c:v>
                </c:pt>
                <c:pt idx="768">
                  <c:v>44919.607812499999</c:v>
                </c:pt>
                <c:pt idx="769">
                  <c:v>44919.611273148148</c:v>
                </c:pt>
                <c:pt idx="770">
                  <c:v>44919.614733796298</c:v>
                </c:pt>
                <c:pt idx="771">
                  <c:v>44919.618206018517</c:v>
                </c:pt>
                <c:pt idx="772">
                  <c:v>44919.621666666673</c:v>
                </c:pt>
                <c:pt idx="773">
                  <c:v>44919.625219907408</c:v>
                </c:pt>
                <c:pt idx="774">
                  <c:v>44919.628622685188</c:v>
                </c:pt>
                <c:pt idx="775">
                  <c:v>44919.632094907407</c:v>
                </c:pt>
                <c:pt idx="776">
                  <c:v>44919.635578703703</c:v>
                </c:pt>
                <c:pt idx="777">
                  <c:v>44919.639050925929</c:v>
                </c:pt>
                <c:pt idx="778">
                  <c:v>44919.642511574071</c:v>
                </c:pt>
                <c:pt idx="779">
                  <c:v>44919.645995370367</c:v>
                </c:pt>
                <c:pt idx="780">
                  <c:v>44919.649456018517</c:v>
                </c:pt>
                <c:pt idx="781">
                  <c:v>44919.652939814812</c:v>
                </c:pt>
                <c:pt idx="782">
                  <c:v>44919.656388888892</c:v>
                </c:pt>
                <c:pt idx="783">
                  <c:v>44919.659872685188</c:v>
                </c:pt>
                <c:pt idx="784">
                  <c:v>44919.663356481477</c:v>
                </c:pt>
                <c:pt idx="785">
                  <c:v>44919.666851851849</c:v>
                </c:pt>
                <c:pt idx="786">
                  <c:v>44919.670266203713</c:v>
                </c:pt>
                <c:pt idx="787">
                  <c:v>44919.673726851863</c:v>
                </c:pt>
                <c:pt idx="788">
                  <c:v>44919.677199074067</c:v>
                </c:pt>
                <c:pt idx="789">
                  <c:v>44919.680659722217</c:v>
                </c:pt>
                <c:pt idx="790">
                  <c:v>44919.68414351852</c:v>
                </c:pt>
                <c:pt idx="791">
                  <c:v>44919.687638888892</c:v>
                </c:pt>
                <c:pt idx="792">
                  <c:v>44919.691087962958</c:v>
                </c:pt>
                <c:pt idx="793">
                  <c:v>44919.694560185177</c:v>
                </c:pt>
                <c:pt idx="794">
                  <c:v>44919.69803240741</c:v>
                </c:pt>
                <c:pt idx="795">
                  <c:v>44919.701504629629</c:v>
                </c:pt>
                <c:pt idx="796">
                  <c:v>44919.704976851863</c:v>
                </c:pt>
                <c:pt idx="797">
                  <c:v>44919.708483796298</c:v>
                </c:pt>
                <c:pt idx="798">
                  <c:v>44919.711921296293</c:v>
                </c:pt>
                <c:pt idx="799">
                  <c:v>44919.71539351852</c:v>
                </c:pt>
                <c:pt idx="800">
                  <c:v>44919.717037037037</c:v>
                </c:pt>
                <c:pt idx="801">
                  <c:v>44919.718865740739</c:v>
                </c:pt>
                <c:pt idx="802">
                  <c:v>44919.722337962958</c:v>
                </c:pt>
                <c:pt idx="803">
                  <c:v>44919.722997685189</c:v>
                </c:pt>
                <c:pt idx="804">
                  <c:v>44919.725810185177</c:v>
                </c:pt>
                <c:pt idx="805">
                  <c:v>44919.72928240741</c:v>
                </c:pt>
                <c:pt idx="806">
                  <c:v>44919.72996527778</c:v>
                </c:pt>
                <c:pt idx="807">
                  <c:v>44919.732743055552</c:v>
                </c:pt>
                <c:pt idx="808">
                  <c:v>44919.736226851863</c:v>
                </c:pt>
                <c:pt idx="809">
                  <c:v>44919.739710648151</c:v>
                </c:pt>
                <c:pt idx="810">
                  <c:v>44919.743171296293</c:v>
                </c:pt>
                <c:pt idx="811">
                  <c:v>44919.746655092589</c:v>
                </c:pt>
                <c:pt idx="812">
                  <c:v>44919.750173611108</c:v>
                </c:pt>
                <c:pt idx="813">
                  <c:v>44919.753599537027</c:v>
                </c:pt>
                <c:pt idx="814">
                  <c:v>44919.757060185177</c:v>
                </c:pt>
                <c:pt idx="815">
                  <c:v>44919.76053240741</c:v>
                </c:pt>
                <c:pt idx="816">
                  <c:v>44919.764027777783</c:v>
                </c:pt>
                <c:pt idx="817">
                  <c:v>44919.767476851863</c:v>
                </c:pt>
                <c:pt idx="818">
                  <c:v>44919.770949074067</c:v>
                </c:pt>
                <c:pt idx="819">
                  <c:v>44919.77443287037</c:v>
                </c:pt>
                <c:pt idx="820">
                  <c:v>44919.77789351852</c:v>
                </c:pt>
                <c:pt idx="821">
                  <c:v>44919.781365740739</c:v>
                </c:pt>
                <c:pt idx="822">
                  <c:v>44919.784849537027</c:v>
                </c:pt>
                <c:pt idx="823">
                  <c:v>44919.788310185177</c:v>
                </c:pt>
                <c:pt idx="824">
                  <c:v>44919.791817129633</c:v>
                </c:pt>
                <c:pt idx="825">
                  <c:v>44919.795254629629</c:v>
                </c:pt>
                <c:pt idx="826">
                  <c:v>44919.798738425918</c:v>
                </c:pt>
                <c:pt idx="827">
                  <c:v>44919.802199074067</c:v>
                </c:pt>
                <c:pt idx="828">
                  <c:v>44919.805671296293</c:v>
                </c:pt>
                <c:pt idx="829">
                  <c:v>44919.80914351852</c:v>
                </c:pt>
                <c:pt idx="830">
                  <c:v>44919.812615740739</c:v>
                </c:pt>
                <c:pt idx="831">
                  <c:v>44919.816087962958</c:v>
                </c:pt>
                <c:pt idx="832">
                  <c:v>44919.819560185177</c:v>
                </c:pt>
                <c:pt idx="833">
                  <c:v>44919.82303240741</c:v>
                </c:pt>
                <c:pt idx="834">
                  <c:v>44919.826516203713</c:v>
                </c:pt>
                <c:pt idx="835">
                  <c:v>44919.829976851863</c:v>
                </c:pt>
                <c:pt idx="836">
                  <c:v>44919.833495370367</c:v>
                </c:pt>
                <c:pt idx="837">
                  <c:v>44919.836921296293</c:v>
                </c:pt>
                <c:pt idx="838">
                  <c:v>44919.84039351852</c:v>
                </c:pt>
                <c:pt idx="839">
                  <c:v>44919.843865740739</c:v>
                </c:pt>
                <c:pt idx="840">
                  <c:v>44919.847337962958</c:v>
                </c:pt>
                <c:pt idx="841">
                  <c:v>44919.850821759261</c:v>
                </c:pt>
                <c:pt idx="842">
                  <c:v>44919.85428240741</c:v>
                </c:pt>
                <c:pt idx="843">
                  <c:v>44919.857766203713</c:v>
                </c:pt>
                <c:pt idx="844">
                  <c:v>44919.861238425918</c:v>
                </c:pt>
                <c:pt idx="845">
                  <c:v>44919.864699074067</c:v>
                </c:pt>
                <c:pt idx="846">
                  <c:v>44919.86818287037</c:v>
                </c:pt>
                <c:pt idx="847">
                  <c:v>44919.871655092589</c:v>
                </c:pt>
                <c:pt idx="848">
                  <c:v>44919.875150462962</c:v>
                </c:pt>
                <c:pt idx="849">
                  <c:v>44919.878587962958</c:v>
                </c:pt>
                <c:pt idx="850">
                  <c:v>44919.882060185177</c:v>
                </c:pt>
                <c:pt idx="851">
                  <c:v>44919.88553240741</c:v>
                </c:pt>
                <c:pt idx="852">
                  <c:v>44919.889016203713</c:v>
                </c:pt>
                <c:pt idx="853">
                  <c:v>44919.892476851863</c:v>
                </c:pt>
                <c:pt idx="854">
                  <c:v>44919.895949074067</c:v>
                </c:pt>
                <c:pt idx="855">
                  <c:v>44919.89943287037</c:v>
                </c:pt>
                <c:pt idx="856">
                  <c:v>44919.90289351852</c:v>
                </c:pt>
                <c:pt idx="857">
                  <c:v>44919.906365740739</c:v>
                </c:pt>
                <c:pt idx="858">
                  <c:v>44919.909837962958</c:v>
                </c:pt>
                <c:pt idx="859">
                  <c:v>44919.913310185177</c:v>
                </c:pt>
                <c:pt idx="860">
                  <c:v>44919.916805555556</c:v>
                </c:pt>
                <c:pt idx="861">
                  <c:v>44919.920254629629</c:v>
                </c:pt>
                <c:pt idx="862">
                  <c:v>44919.923726851863</c:v>
                </c:pt>
                <c:pt idx="863">
                  <c:v>44919.927199074067</c:v>
                </c:pt>
                <c:pt idx="864">
                  <c:v>44919.93068287037</c:v>
                </c:pt>
                <c:pt idx="865">
                  <c:v>44919.93414351852</c:v>
                </c:pt>
                <c:pt idx="866">
                  <c:v>44919.937627314823</c:v>
                </c:pt>
                <c:pt idx="867">
                  <c:v>44919.941111111111</c:v>
                </c:pt>
                <c:pt idx="868">
                  <c:v>44919.944560185177</c:v>
                </c:pt>
                <c:pt idx="869">
                  <c:v>44919.94803240741</c:v>
                </c:pt>
                <c:pt idx="870">
                  <c:v>44919.951516203713</c:v>
                </c:pt>
                <c:pt idx="871">
                  <c:v>44919.954976851863</c:v>
                </c:pt>
                <c:pt idx="872">
                  <c:v>44919.958495370367</c:v>
                </c:pt>
                <c:pt idx="873">
                  <c:v>44919.961921296293</c:v>
                </c:pt>
                <c:pt idx="874">
                  <c:v>44919.96539351852</c:v>
                </c:pt>
                <c:pt idx="875">
                  <c:v>44919.968865740739</c:v>
                </c:pt>
                <c:pt idx="876">
                  <c:v>44919.972337962958</c:v>
                </c:pt>
                <c:pt idx="877">
                  <c:v>44919.975810185177</c:v>
                </c:pt>
                <c:pt idx="878">
                  <c:v>44919.97928240741</c:v>
                </c:pt>
                <c:pt idx="879">
                  <c:v>44919.982754629629</c:v>
                </c:pt>
                <c:pt idx="880">
                  <c:v>44919.986226851863</c:v>
                </c:pt>
                <c:pt idx="881">
                  <c:v>44919.989699074067</c:v>
                </c:pt>
                <c:pt idx="882">
                  <c:v>44919.99318287037</c:v>
                </c:pt>
                <c:pt idx="883">
                  <c:v>44919.99664351852</c:v>
                </c:pt>
                <c:pt idx="884">
                  <c:v>44920.000162037039</c:v>
                </c:pt>
                <c:pt idx="885">
                  <c:v>44920.003587962958</c:v>
                </c:pt>
                <c:pt idx="886">
                  <c:v>44920.004328703697</c:v>
                </c:pt>
                <c:pt idx="887">
                  <c:v>44920.007071759261</c:v>
                </c:pt>
                <c:pt idx="888">
                  <c:v>44920.01054398148</c:v>
                </c:pt>
                <c:pt idx="889">
                  <c:v>44920.014016203713</c:v>
                </c:pt>
                <c:pt idx="890">
                  <c:v>44920.017488425918</c:v>
                </c:pt>
                <c:pt idx="891">
                  <c:v>44920.021006944437</c:v>
                </c:pt>
                <c:pt idx="892">
                  <c:v>44920.024456018517</c:v>
                </c:pt>
                <c:pt idx="893">
                  <c:v>44920.027974537043</c:v>
                </c:pt>
                <c:pt idx="894">
                  <c:v>44920.031423611108</c:v>
                </c:pt>
                <c:pt idx="895">
                  <c:v>44920.034884259258</c:v>
                </c:pt>
                <c:pt idx="896">
                  <c:v>44920.038356481477</c:v>
                </c:pt>
                <c:pt idx="897">
                  <c:v>44920.041886574072</c:v>
                </c:pt>
                <c:pt idx="898">
                  <c:v>44920.045324074083</c:v>
                </c:pt>
                <c:pt idx="899">
                  <c:v>44920.048773148148</c:v>
                </c:pt>
                <c:pt idx="900">
                  <c:v>44920.052233796298</c:v>
                </c:pt>
                <c:pt idx="901">
                  <c:v>44920.05574074074</c:v>
                </c:pt>
                <c:pt idx="902">
                  <c:v>44920.059189814812</c:v>
                </c:pt>
                <c:pt idx="903">
                  <c:v>44920.062650462962</c:v>
                </c:pt>
                <c:pt idx="904">
                  <c:v>44920.066134259258</c:v>
                </c:pt>
                <c:pt idx="905">
                  <c:v>44920.069594907407</c:v>
                </c:pt>
                <c:pt idx="906">
                  <c:v>44920.073067129633</c:v>
                </c:pt>
                <c:pt idx="907">
                  <c:v>44920.076539351852</c:v>
                </c:pt>
                <c:pt idx="908">
                  <c:v>44920.080034722218</c:v>
                </c:pt>
                <c:pt idx="909">
                  <c:v>44920.083541666667</c:v>
                </c:pt>
                <c:pt idx="910">
                  <c:v>44920.086967592593</c:v>
                </c:pt>
                <c:pt idx="911">
                  <c:v>44920.090439814812</c:v>
                </c:pt>
                <c:pt idx="912">
                  <c:v>44920.093912037039</c:v>
                </c:pt>
                <c:pt idx="913">
                  <c:v>44920.097372685188</c:v>
                </c:pt>
                <c:pt idx="914">
                  <c:v>44920.100844907407</c:v>
                </c:pt>
                <c:pt idx="915">
                  <c:v>44920.104328703703</c:v>
                </c:pt>
                <c:pt idx="916">
                  <c:v>44920.107800925929</c:v>
                </c:pt>
                <c:pt idx="917">
                  <c:v>44920.111273148148</c:v>
                </c:pt>
                <c:pt idx="918">
                  <c:v>44920.114733796298</c:v>
                </c:pt>
                <c:pt idx="919">
                  <c:v>44920.118206018517</c:v>
                </c:pt>
                <c:pt idx="920">
                  <c:v>44920.121678240743</c:v>
                </c:pt>
                <c:pt idx="921">
                  <c:v>44920.125196759262</c:v>
                </c:pt>
                <c:pt idx="922">
                  <c:v>44920.128622685188</c:v>
                </c:pt>
                <c:pt idx="923">
                  <c:v>44920.132094907407</c:v>
                </c:pt>
                <c:pt idx="924">
                  <c:v>44920.135578703703</c:v>
                </c:pt>
                <c:pt idx="925">
                  <c:v>44920.139050925929</c:v>
                </c:pt>
                <c:pt idx="926">
                  <c:v>44920.142511574071</c:v>
                </c:pt>
                <c:pt idx="927">
                  <c:v>44920.145995370367</c:v>
                </c:pt>
                <c:pt idx="928">
                  <c:v>44920.149456018517</c:v>
                </c:pt>
                <c:pt idx="929">
                  <c:v>44920.152939814812</c:v>
                </c:pt>
                <c:pt idx="930">
                  <c:v>44920.156423611108</c:v>
                </c:pt>
                <c:pt idx="931">
                  <c:v>44920.159895833327</c:v>
                </c:pt>
                <c:pt idx="932">
                  <c:v>44920.163368055553</c:v>
                </c:pt>
                <c:pt idx="933">
                  <c:v>44920.166898148149</c:v>
                </c:pt>
                <c:pt idx="934">
                  <c:v>44920.170324074083</c:v>
                </c:pt>
                <c:pt idx="935">
                  <c:v>44920.173773148148</c:v>
                </c:pt>
                <c:pt idx="936">
                  <c:v>44920.177245370367</c:v>
                </c:pt>
                <c:pt idx="937">
                  <c:v>44920.180717592593</c:v>
                </c:pt>
                <c:pt idx="938">
                  <c:v>44920.184189814812</c:v>
                </c:pt>
                <c:pt idx="939">
                  <c:v>44920.187685185178</c:v>
                </c:pt>
                <c:pt idx="940">
                  <c:v>44920.191122685188</c:v>
                </c:pt>
                <c:pt idx="941">
                  <c:v>44920.194594907407</c:v>
                </c:pt>
                <c:pt idx="942">
                  <c:v>44920.198078703703</c:v>
                </c:pt>
                <c:pt idx="943">
                  <c:v>44920.201550925929</c:v>
                </c:pt>
                <c:pt idx="944">
                  <c:v>44920.205011574071</c:v>
                </c:pt>
                <c:pt idx="945">
                  <c:v>44920.208564814813</c:v>
                </c:pt>
                <c:pt idx="946">
                  <c:v>44920.211956018517</c:v>
                </c:pt>
                <c:pt idx="947">
                  <c:v>44920.215439814812</c:v>
                </c:pt>
                <c:pt idx="948">
                  <c:v>44920.218900462962</c:v>
                </c:pt>
                <c:pt idx="949">
                  <c:v>44920.222372685188</c:v>
                </c:pt>
                <c:pt idx="950">
                  <c:v>44920.225844907407</c:v>
                </c:pt>
                <c:pt idx="951">
                  <c:v>44920.229317129633</c:v>
                </c:pt>
                <c:pt idx="952">
                  <c:v>44920.232800925929</c:v>
                </c:pt>
                <c:pt idx="953">
                  <c:v>44920.236273148148</c:v>
                </c:pt>
                <c:pt idx="954">
                  <c:v>44920.239745370367</c:v>
                </c:pt>
                <c:pt idx="955">
                  <c:v>44920.243206018517</c:v>
                </c:pt>
                <c:pt idx="956">
                  <c:v>44920.246701388889</c:v>
                </c:pt>
                <c:pt idx="957">
                  <c:v>44920.250208333331</c:v>
                </c:pt>
                <c:pt idx="958">
                  <c:v>44920.253645833327</c:v>
                </c:pt>
                <c:pt idx="959">
                  <c:v>44920.257094907407</c:v>
                </c:pt>
                <c:pt idx="960">
                  <c:v>44920.260578703703</c:v>
                </c:pt>
                <c:pt idx="961">
                  <c:v>44920.264062499999</c:v>
                </c:pt>
                <c:pt idx="962">
                  <c:v>44920.267534722218</c:v>
                </c:pt>
                <c:pt idx="963">
                  <c:v>44920.271006944437</c:v>
                </c:pt>
                <c:pt idx="964">
                  <c:v>44920.27449074074</c:v>
                </c:pt>
                <c:pt idx="965">
                  <c:v>44920.277951388889</c:v>
                </c:pt>
                <c:pt idx="966">
                  <c:v>44920.281412037039</c:v>
                </c:pt>
                <c:pt idx="967">
                  <c:v>44920.284884259258</c:v>
                </c:pt>
                <c:pt idx="968">
                  <c:v>44920.28837962963</c:v>
                </c:pt>
                <c:pt idx="969">
                  <c:v>44920.291898148149</c:v>
                </c:pt>
                <c:pt idx="970">
                  <c:v>44920.295312499999</c:v>
                </c:pt>
                <c:pt idx="971">
                  <c:v>44920.298773148148</c:v>
                </c:pt>
                <c:pt idx="972">
                  <c:v>44920.302245370367</c:v>
                </c:pt>
                <c:pt idx="973">
                  <c:v>44920.305706018517</c:v>
                </c:pt>
                <c:pt idx="974">
                  <c:v>44920.309201388889</c:v>
                </c:pt>
                <c:pt idx="975">
                  <c:v>44920.312662037039</c:v>
                </c:pt>
                <c:pt idx="976">
                  <c:v>44920.316145833327</c:v>
                </c:pt>
                <c:pt idx="977">
                  <c:v>44920.319606481477</c:v>
                </c:pt>
                <c:pt idx="978">
                  <c:v>44920.323078703703</c:v>
                </c:pt>
                <c:pt idx="979">
                  <c:v>44920.326527777783</c:v>
                </c:pt>
                <c:pt idx="980">
                  <c:v>44920.330034722218</c:v>
                </c:pt>
                <c:pt idx="981">
                  <c:v>44920.333541666667</c:v>
                </c:pt>
                <c:pt idx="982">
                  <c:v>44920.336967592593</c:v>
                </c:pt>
                <c:pt idx="983">
                  <c:v>44920.340439814812</c:v>
                </c:pt>
                <c:pt idx="984">
                  <c:v>44920.343912037039</c:v>
                </c:pt>
                <c:pt idx="985">
                  <c:v>44920.347372685188</c:v>
                </c:pt>
                <c:pt idx="986">
                  <c:v>44920.350856481477</c:v>
                </c:pt>
                <c:pt idx="987">
                  <c:v>44920.354328703703</c:v>
                </c:pt>
                <c:pt idx="988">
                  <c:v>44920.357800925929</c:v>
                </c:pt>
                <c:pt idx="989">
                  <c:v>44920.361261574071</c:v>
                </c:pt>
                <c:pt idx="990">
                  <c:v>44920.364745370367</c:v>
                </c:pt>
                <c:pt idx="991">
                  <c:v>44920.368217592593</c:v>
                </c:pt>
                <c:pt idx="992">
                  <c:v>44920.371689814812</c:v>
                </c:pt>
                <c:pt idx="993">
                  <c:v>44920.375208333331</c:v>
                </c:pt>
                <c:pt idx="994">
                  <c:v>44920.378645833327</c:v>
                </c:pt>
                <c:pt idx="995">
                  <c:v>44920.382094907407</c:v>
                </c:pt>
                <c:pt idx="996">
                  <c:v>44920.385567129633</c:v>
                </c:pt>
                <c:pt idx="997">
                  <c:v>44920.389039351852</c:v>
                </c:pt>
                <c:pt idx="998">
                  <c:v>44920.392534722218</c:v>
                </c:pt>
                <c:pt idx="999">
                  <c:v>44920.395995370367</c:v>
                </c:pt>
                <c:pt idx="1000">
                  <c:v>44920.399467592593</c:v>
                </c:pt>
                <c:pt idx="1001">
                  <c:v>44920.402939814812</c:v>
                </c:pt>
                <c:pt idx="1002">
                  <c:v>44920.406412037039</c:v>
                </c:pt>
                <c:pt idx="1003">
                  <c:v>44920.409884259258</c:v>
                </c:pt>
                <c:pt idx="1004">
                  <c:v>44920.413356481477</c:v>
                </c:pt>
                <c:pt idx="1005">
                  <c:v>44920.416886574072</c:v>
                </c:pt>
                <c:pt idx="1006">
                  <c:v>44920.420300925929</c:v>
                </c:pt>
                <c:pt idx="1007">
                  <c:v>44920.423773148148</c:v>
                </c:pt>
                <c:pt idx="1008">
                  <c:v>44920.427245370367</c:v>
                </c:pt>
                <c:pt idx="1009">
                  <c:v>44920.430694444447</c:v>
                </c:pt>
                <c:pt idx="1010">
                  <c:v>44920.43414351852</c:v>
                </c:pt>
                <c:pt idx="1011">
                  <c:v>44920.437615740739</c:v>
                </c:pt>
                <c:pt idx="1012">
                  <c:v>44920.441111111111</c:v>
                </c:pt>
                <c:pt idx="1013">
                  <c:v>44920.444560185177</c:v>
                </c:pt>
                <c:pt idx="1014">
                  <c:v>44920.44803240741</c:v>
                </c:pt>
                <c:pt idx="1015">
                  <c:v>44920.451504629629</c:v>
                </c:pt>
                <c:pt idx="1016">
                  <c:v>44920.454976851863</c:v>
                </c:pt>
                <c:pt idx="1017">
                  <c:v>44920.458495370367</c:v>
                </c:pt>
                <c:pt idx="1018">
                  <c:v>44920.461921296293</c:v>
                </c:pt>
                <c:pt idx="1019">
                  <c:v>44920.46539351852</c:v>
                </c:pt>
                <c:pt idx="1020">
                  <c:v>44920.468865740739</c:v>
                </c:pt>
                <c:pt idx="1021">
                  <c:v>44920.472349537027</c:v>
                </c:pt>
                <c:pt idx="1022">
                  <c:v>44920.475810185177</c:v>
                </c:pt>
                <c:pt idx="1023">
                  <c:v>44920.47928240741</c:v>
                </c:pt>
                <c:pt idx="1024">
                  <c:v>44920.482766203713</c:v>
                </c:pt>
                <c:pt idx="1025">
                  <c:v>44920.486226851863</c:v>
                </c:pt>
                <c:pt idx="1026">
                  <c:v>44920.489699074067</c:v>
                </c:pt>
                <c:pt idx="1027">
                  <c:v>44920.493171296293</c:v>
                </c:pt>
                <c:pt idx="1028">
                  <c:v>44920.49664351852</c:v>
                </c:pt>
                <c:pt idx="1029">
                  <c:v>44920.500162037039</c:v>
                </c:pt>
                <c:pt idx="1030">
                  <c:v>44920.503587962958</c:v>
                </c:pt>
                <c:pt idx="1031">
                  <c:v>44920.507060185177</c:v>
                </c:pt>
                <c:pt idx="1032">
                  <c:v>44920.51053240741</c:v>
                </c:pt>
                <c:pt idx="1033">
                  <c:v>44920.514004629629</c:v>
                </c:pt>
                <c:pt idx="1034">
                  <c:v>44920.517488425918</c:v>
                </c:pt>
                <c:pt idx="1035">
                  <c:v>44920.520949074067</c:v>
                </c:pt>
                <c:pt idx="1036">
                  <c:v>44920.524421296293</c:v>
                </c:pt>
                <c:pt idx="1037">
                  <c:v>44920.52789351852</c:v>
                </c:pt>
                <c:pt idx="1038">
                  <c:v>44920.531365740739</c:v>
                </c:pt>
                <c:pt idx="1039">
                  <c:v>44920.534849537027</c:v>
                </c:pt>
                <c:pt idx="1040">
                  <c:v>44920.538310185177</c:v>
                </c:pt>
                <c:pt idx="1041">
                  <c:v>44920.541817129633</c:v>
                </c:pt>
                <c:pt idx="1042">
                  <c:v>44920.545266203713</c:v>
                </c:pt>
                <c:pt idx="1043">
                  <c:v>44920.548738425918</c:v>
                </c:pt>
                <c:pt idx="1044">
                  <c:v>44920.552199074067</c:v>
                </c:pt>
                <c:pt idx="1045">
                  <c:v>44920.55568287037</c:v>
                </c:pt>
                <c:pt idx="1046">
                  <c:v>44920.559131944443</c:v>
                </c:pt>
                <c:pt idx="1047">
                  <c:v>44920.562638888892</c:v>
                </c:pt>
                <c:pt idx="1048">
                  <c:v>44920.566087962958</c:v>
                </c:pt>
                <c:pt idx="1049">
                  <c:v>44920.569560185177</c:v>
                </c:pt>
                <c:pt idx="1050">
                  <c:v>44920.57303240741</c:v>
                </c:pt>
                <c:pt idx="1051">
                  <c:v>44920.576504629629</c:v>
                </c:pt>
                <c:pt idx="1052">
                  <c:v>44920.579976851863</c:v>
                </c:pt>
                <c:pt idx="1053">
                  <c:v>44920.583483796298</c:v>
                </c:pt>
                <c:pt idx="1054">
                  <c:v>44920.58693287037</c:v>
                </c:pt>
                <c:pt idx="1055">
                  <c:v>44920.59039351852</c:v>
                </c:pt>
                <c:pt idx="1056">
                  <c:v>44920.593865740739</c:v>
                </c:pt>
                <c:pt idx="1057">
                  <c:v>44920.597337962958</c:v>
                </c:pt>
                <c:pt idx="1058">
                  <c:v>44920.600810185177</c:v>
                </c:pt>
                <c:pt idx="1059">
                  <c:v>44920.60428240741</c:v>
                </c:pt>
                <c:pt idx="1060">
                  <c:v>44920.607754629629</c:v>
                </c:pt>
                <c:pt idx="1061">
                  <c:v>44920.611226851863</c:v>
                </c:pt>
                <c:pt idx="1062">
                  <c:v>44920.614699074067</c:v>
                </c:pt>
                <c:pt idx="1063">
                  <c:v>44920.61818287037</c:v>
                </c:pt>
                <c:pt idx="1064">
                  <c:v>44920.621655092589</c:v>
                </c:pt>
                <c:pt idx="1065">
                  <c:v>44920.625196759262</c:v>
                </c:pt>
                <c:pt idx="1066">
                  <c:v>44920.628587962958</c:v>
                </c:pt>
                <c:pt idx="1067">
                  <c:v>44920.632060185177</c:v>
                </c:pt>
                <c:pt idx="1068">
                  <c:v>44920.63553240741</c:v>
                </c:pt>
                <c:pt idx="1069">
                  <c:v>44920.639004629629</c:v>
                </c:pt>
                <c:pt idx="1070">
                  <c:v>44920.642476851863</c:v>
                </c:pt>
                <c:pt idx="1071">
                  <c:v>44920.645949074067</c:v>
                </c:pt>
                <c:pt idx="1072">
                  <c:v>44920.649421296293</c:v>
                </c:pt>
                <c:pt idx="1073">
                  <c:v>44920.65289351852</c:v>
                </c:pt>
                <c:pt idx="1074">
                  <c:v>44920.656365740739</c:v>
                </c:pt>
                <c:pt idx="1075">
                  <c:v>44920.659837962958</c:v>
                </c:pt>
                <c:pt idx="1076">
                  <c:v>44920.663344907407</c:v>
                </c:pt>
                <c:pt idx="1077">
                  <c:v>44920.66684027778</c:v>
                </c:pt>
                <c:pt idx="1078">
                  <c:v>44920.670254629629</c:v>
                </c:pt>
                <c:pt idx="1079">
                  <c:v>44920.673726851863</c:v>
                </c:pt>
                <c:pt idx="1080">
                  <c:v>44920.677199074067</c:v>
                </c:pt>
                <c:pt idx="1081">
                  <c:v>44920.68068287037</c:v>
                </c:pt>
                <c:pt idx="1082">
                  <c:v>44920.68414351852</c:v>
                </c:pt>
                <c:pt idx="1083">
                  <c:v>44920.687627314823</c:v>
                </c:pt>
                <c:pt idx="1084">
                  <c:v>44920.691087962958</c:v>
                </c:pt>
                <c:pt idx="1085">
                  <c:v>44920.694560185177</c:v>
                </c:pt>
                <c:pt idx="1086">
                  <c:v>44920.69803240741</c:v>
                </c:pt>
                <c:pt idx="1087">
                  <c:v>44920.701504629629</c:v>
                </c:pt>
                <c:pt idx="1088">
                  <c:v>44920.704976851863</c:v>
                </c:pt>
                <c:pt idx="1089">
                  <c:v>44920.708506944437</c:v>
                </c:pt>
                <c:pt idx="1090">
                  <c:v>44920.711921296293</c:v>
                </c:pt>
                <c:pt idx="1091">
                  <c:v>44920.71539351852</c:v>
                </c:pt>
                <c:pt idx="1092">
                  <c:v>44920.718865740739</c:v>
                </c:pt>
                <c:pt idx="1093">
                  <c:v>44920.722349537027</c:v>
                </c:pt>
                <c:pt idx="1094">
                  <c:v>44920.72583333333</c:v>
                </c:pt>
                <c:pt idx="1095">
                  <c:v>44920.72928240741</c:v>
                </c:pt>
                <c:pt idx="1096">
                  <c:v>44920.732754629629</c:v>
                </c:pt>
                <c:pt idx="1097">
                  <c:v>44920.736226851863</c:v>
                </c:pt>
                <c:pt idx="1098">
                  <c:v>44920.739745370367</c:v>
                </c:pt>
                <c:pt idx="1099">
                  <c:v>44920.743206018517</c:v>
                </c:pt>
                <c:pt idx="1100">
                  <c:v>44920.746678240743</c:v>
                </c:pt>
                <c:pt idx="1101">
                  <c:v>44920.750185185178</c:v>
                </c:pt>
                <c:pt idx="1102">
                  <c:v>44920.753587962958</c:v>
                </c:pt>
                <c:pt idx="1103">
                  <c:v>44920.75708333333</c:v>
                </c:pt>
                <c:pt idx="1104">
                  <c:v>44920.760555555556</c:v>
                </c:pt>
                <c:pt idx="1105">
                  <c:v>44920.764004629629</c:v>
                </c:pt>
                <c:pt idx="1106">
                  <c:v>44920.767488425918</c:v>
                </c:pt>
                <c:pt idx="1107">
                  <c:v>44920.770960648151</c:v>
                </c:pt>
                <c:pt idx="1108">
                  <c:v>44920.774444444447</c:v>
                </c:pt>
                <c:pt idx="1109">
                  <c:v>44920.77789351852</c:v>
                </c:pt>
                <c:pt idx="1110">
                  <c:v>44920.781377314823</c:v>
                </c:pt>
                <c:pt idx="1111">
                  <c:v>44920.784837962958</c:v>
                </c:pt>
                <c:pt idx="1112">
                  <c:v>44920.788310185177</c:v>
                </c:pt>
                <c:pt idx="1113">
                  <c:v>44920.791886574072</c:v>
                </c:pt>
                <c:pt idx="1114">
                  <c:v>44920.795300925929</c:v>
                </c:pt>
                <c:pt idx="1115">
                  <c:v>44920.798773148148</c:v>
                </c:pt>
                <c:pt idx="1116">
                  <c:v>44920.802245370367</c:v>
                </c:pt>
                <c:pt idx="1117">
                  <c:v>44920.805694444447</c:v>
                </c:pt>
                <c:pt idx="1118">
                  <c:v>44920.809189814812</c:v>
                </c:pt>
                <c:pt idx="1119">
                  <c:v>44920.812673611108</c:v>
                </c:pt>
                <c:pt idx="1120">
                  <c:v>44920.816134259258</c:v>
                </c:pt>
                <c:pt idx="1121">
                  <c:v>44920.81958333333</c:v>
                </c:pt>
                <c:pt idx="1122">
                  <c:v>44920.823067129633</c:v>
                </c:pt>
                <c:pt idx="1123">
                  <c:v>44920.826550925929</c:v>
                </c:pt>
                <c:pt idx="1124">
                  <c:v>44920.830023148148</c:v>
                </c:pt>
                <c:pt idx="1125">
                  <c:v>44920.83353009259</c:v>
                </c:pt>
                <c:pt idx="1126">
                  <c:v>44920.83697916667</c:v>
                </c:pt>
                <c:pt idx="1127">
                  <c:v>44920.840439814812</c:v>
                </c:pt>
                <c:pt idx="1128">
                  <c:v>44920.843900462962</c:v>
                </c:pt>
                <c:pt idx="1129">
                  <c:v>44920.847372685188</c:v>
                </c:pt>
                <c:pt idx="1130">
                  <c:v>44920.85083333333</c:v>
                </c:pt>
                <c:pt idx="1131">
                  <c:v>44920.854317129633</c:v>
                </c:pt>
                <c:pt idx="1132">
                  <c:v>44920.857789351852</c:v>
                </c:pt>
                <c:pt idx="1133">
                  <c:v>44920.861250000002</c:v>
                </c:pt>
                <c:pt idx="1134">
                  <c:v>44920.864733796298</c:v>
                </c:pt>
                <c:pt idx="1135">
                  <c:v>44920.868206018517</c:v>
                </c:pt>
                <c:pt idx="1136">
                  <c:v>44920.871678240743</c:v>
                </c:pt>
                <c:pt idx="1137">
                  <c:v>44920.875185185178</c:v>
                </c:pt>
                <c:pt idx="1138">
                  <c:v>44920.878645833327</c:v>
                </c:pt>
                <c:pt idx="1139">
                  <c:v>44920.882094907407</c:v>
                </c:pt>
                <c:pt idx="1140">
                  <c:v>44920.885567129633</c:v>
                </c:pt>
                <c:pt idx="1141">
                  <c:v>44920.889027777783</c:v>
                </c:pt>
                <c:pt idx="1142">
                  <c:v>44920.892511574071</c:v>
                </c:pt>
                <c:pt idx="1143">
                  <c:v>44920.895995370367</c:v>
                </c:pt>
                <c:pt idx="1144">
                  <c:v>44920.899456018517</c:v>
                </c:pt>
                <c:pt idx="1145">
                  <c:v>44920.902939814812</c:v>
                </c:pt>
                <c:pt idx="1146">
                  <c:v>44920.906400462962</c:v>
                </c:pt>
                <c:pt idx="1147">
                  <c:v>44920.909884259258</c:v>
                </c:pt>
                <c:pt idx="1148">
                  <c:v>44920.913391203707</c:v>
                </c:pt>
                <c:pt idx="1149">
                  <c:v>44920.916863425933</c:v>
                </c:pt>
                <c:pt idx="1150">
                  <c:v>44920.920300925929</c:v>
                </c:pt>
                <c:pt idx="1151">
                  <c:v>44920.923761574071</c:v>
                </c:pt>
                <c:pt idx="1152">
                  <c:v>44920.927222222221</c:v>
                </c:pt>
                <c:pt idx="1153">
                  <c:v>44920.930717592593</c:v>
                </c:pt>
                <c:pt idx="1154">
                  <c:v>44920.934189814812</c:v>
                </c:pt>
                <c:pt idx="1155">
                  <c:v>44920.937638888892</c:v>
                </c:pt>
                <c:pt idx="1156">
                  <c:v>44920.941111111111</c:v>
                </c:pt>
                <c:pt idx="1157">
                  <c:v>44920.944594907407</c:v>
                </c:pt>
                <c:pt idx="1158">
                  <c:v>44920.948078703703</c:v>
                </c:pt>
                <c:pt idx="1159">
                  <c:v>44920.951550925929</c:v>
                </c:pt>
                <c:pt idx="1160">
                  <c:v>44920.955011574071</c:v>
                </c:pt>
                <c:pt idx="1161">
                  <c:v>44920.95853009259</c:v>
                </c:pt>
                <c:pt idx="1162">
                  <c:v>44920.961956018517</c:v>
                </c:pt>
                <c:pt idx="1163">
                  <c:v>44920.965428240743</c:v>
                </c:pt>
                <c:pt idx="1164">
                  <c:v>44920.968923611108</c:v>
                </c:pt>
                <c:pt idx="1165">
                  <c:v>44920.972372685188</c:v>
                </c:pt>
                <c:pt idx="1166">
                  <c:v>44920.975856481477</c:v>
                </c:pt>
                <c:pt idx="1167">
                  <c:v>44920.979328703703</c:v>
                </c:pt>
                <c:pt idx="1168">
                  <c:v>44920.982800925929</c:v>
                </c:pt>
                <c:pt idx="1169">
                  <c:v>44920.986273148148</c:v>
                </c:pt>
                <c:pt idx="1170">
                  <c:v>44920.989733796298</c:v>
                </c:pt>
                <c:pt idx="1171">
                  <c:v>44920.993217592593</c:v>
                </c:pt>
                <c:pt idx="1172">
                  <c:v>44920.996701388889</c:v>
                </c:pt>
              </c:numCache>
            </c:numRef>
          </c:xVal>
          <c:yVal>
            <c:numRef>
              <c:f>Sheet1!$J$2:$J$1174</c:f>
              <c:numCache>
                <c:formatCode>General</c:formatCode>
                <c:ptCount val="1173"/>
                <c:pt idx="0">
                  <c:v>21307.830078125</c:v>
                </c:pt>
                <c:pt idx="1">
                  <c:v>21564.189453125</c:v>
                </c:pt>
                <c:pt idx="2">
                  <c:v>22025.509765625</c:v>
                </c:pt>
                <c:pt idx="3">
                  <c:v>21941.134765625</c:v>
                </c:pt>
                <c:pt idx="4">
                  <c:v>22317.91796875</c:v>
                </c:pt>
                <c:pt idx="5">
                  <c:v>22288.23828125</c:v>
                </c:pt>
                <c:pt idx="6">
                  <c:v>22223.802734375</c:v>
                </c:pt>
                <c:pt idx="7">
                  <c:v>22417.685546875</c:v>
                </c:pt>
                <c:pt idx="8">
                  <c:v>22393.765625</c:v>
                </c:pt>
                <c:pt idx="9">
                  <c:v>22317.88671875</c:v>
                </c:pt>
                <c:pt idx="10">
                  <c:v>22604.13671875</c:v>
                </c:pt>
                <c:pt idx="11">
                  <c:v>22715.25390625</c:v>
                </c:pt>
                <c:pt idx="12">
                  <c:v>22457.373046875</c:v>
                </c:pt>
                <c:pt idx="13">
                  <c:v>22572.994140625</c:v>
                </c:pt>
                <c:pt idx="14">
                  <c:v>22765.373046875</c:v>
                </c:pt>
                <c:pt idx="15">
                  <c:v>22867.388671875</c:v>
                </c:pt>
                <c:pt idx="16">
                  <c:v>22843.193359375</c:v>
                </c:pt>
                <c:pt idx="17">
                  <c:v>22945.046875</c:v>
                </c:pt>
                <c:pt idx="18">
                  <c:v>22931.6328125</c:v>
                </c:pt>
                <c:pt idx="19">
                  <c:v>22791.072265625</c:v>
                </c:pt>
                <c:pt idx="20">
                  <c:v>22816.123046875</c:v>
                </c:pt>
                <c:pt idx="21">
                  <c:v>22941.244140625</c:v>
                </c:pt>
                <c:pt idx="22">
                  <c:v>23079.376953125</c:v>
                </c:pt>
                <c:pt idx="23">
                  <c:v>23233.9453125</c:v>
                </c:pt>
                <c:pt idx="24">
                  <c:v>23145.673828125</c:v>
                </c:pt>
                <c:pt idx="25">
                  <c:v>23160.00390625</c:v>
                </c:pt>
                <c:pt idx="26">
                  <c:v>23058.296875</c:v>
                </c:pt>
                <c:pt idx="27">
                  <c:v>23353.107421875</c:v>
                </c:pt>
                <c:pt idx="28">
                  <c:v>23344.08984375</c:v>
                </c:pt>
                <c:pt idx="29">
                  <c:v>23211.205078125</c:v>
                </c:pt>
                <c:pt idx="30">
                  <c:v>23364.62109375</c:v>
                </c:pt>
                <c:pt idx="31">
                  <c:v>23093.705078125</c:v>
                </c:pt>
                <c:pt idx="32">
                  <c:v>23240.7578125</c:v>
                </c:pt>
                <c:pt idx="33">
                  <c:v>23421.943359375</c:v>
                </c:pt>
                <c:pt idx="34">
                  <c:v>23749.009765625</c:v>
                </c:pt>
                <c:pt idx="35">
                  <c:v>23914.041015625</c:v>
                </c:pt>
                <c:pt idx="36">
                  <c:v>24177.8984375</c:v>
                </c:pt>
                <c:pt idx="37">
                  <c:v>23998.232421875</c:v>
                </c:pt>
                <c:pt idx="38">
                  <c:v>23877.673828125</c:v>
                </c:pt>
                <c:pt idx="39">
                  <c:v>23592.68359375</c:v>
                </c:pt>
                <c:pt idx="40">
                  <c:v>23759.630859375</c:v>
                </c:pt>
                <c:pt idx="41">
                  <c:v>23569.318359375</c:v>
                </c:pt>
                <c:pt idx="42">
                  <c:v>23838.84765625</c:v>
                </c:pt>
                <c:pt idx="43">
                  <c:v>23721.326171875</c:v>
                </c:pt>
                <c:pt idx="44">
                  <c:v>23546.169921875</c:v>
                </c:pt>
                <c:pt idx="45">
                  <c:v>23491.470703125</c:v>
                </c:pt>
                <c:pt idx="46">
                  <c:v>23547.5703125</c:v>
                </c:pt>
                <c:pt idx="47">
                  <c:v>23596.955078125</c:v>
                </c:pt>
                <c:pt idx="48">
                  <c:v>24053.59375</c:v>
                </c:pt>
                <c:pt idx="49">
                  <c:v>23712.1640625</c:v>
                </c:pt>
                <c:pt idx="50">
                  <c:v>23408.095703125</c:v>
                </c:pt>
                <c:pt idx="51">
                  <c:v>23214.365234375</c:v>
                </c:pt>
                <c:pt idx="52">
                  <c:v>23200.029296875</c:v>
                </c:pt>
                <c:pt idx="53">
                  <c:v>22823.8984375</c:v>
                </c:pt>
                <c:pt idx="54">
                  <c:v>22825.888671875</c:v>
                </c:pt>
                <c:pt idx="55">
                  <c:v>23009.736328125</c:v>
                </c:pt>
                <c:pt idx="56">
                  <c:v>23201.69921875</c:v>
                </c:pt>
                <c:pt idx="57">
                  <c:v>23562.341796875</c:v>
                </c:pt>
                <c:pt idx="58">
                  <c:v>23570.869140625</c:v>
                </c:pt>
                <c:pt idx="59">
                  <c:v>23658.759765625</c:v>
                </c:pt>
                <c:pt idx="60">
                  <c:v>23577.392578125</c:v>
                </c:pt>
                <c:pt idx="61">
                  <c:v>24312.39453125</c:v>
                </c:pt>
                <c:pt idx="62">
                  <c:v>24289.568359375</c:v>
                </c:pt>
                <c:pt idx="63">
                  <c:v>24199.1015625</c:v>
                </c:pt>
                <c:pt idx="64">
                  <c:v>23652.771484375</c:v>
                </c:pt>
                <c:pt idx="65">
                  <c:v>23320.16796875</c:v>
                </c:pt>
                <c:pt idx="66">
                  <c:v>23183.5234375</c:v>
                </c:pt>
                <c:pt idx="67">
                  <c:v>22990.25390625</c:v>
                </c:pt>
                <c:pt idx="68">
                  <c:v>22605.8359375</c:v>
                </c:pt>
                <c:pt idx="69">
                  <c:v>23001.490234375</c:v>
                </c:pt>
                <c:pt idx="70">
                  <c:v>23186.646484375</c:v>
                </c:pt>
                <c:pt idx="71">
                  <c:v>23678.841796875</c:v>
                </c:pt>
                <c:pt idx="72">
                  <c:v>24140.24609375</c:v>
                </c:pt>
                <c:pt idx="73">
                  <c:v>24295.908203125</c:v>
                </c:pt>
                <c:pt idx="74">
                  <c:v>23819.77734375</c:v>
                </c:pt>
                <c:pt idx="75">
                  <c:v>23869.69140625</c:v>
                </c:pt>
                <c:pt idx="76">
                  <c:v>24060.759765625</c:v>
                </c:pt>
                <c:pt idx="77">
                  <c:v>23633.2265625</c:v>
                </c:pt>
                <c:pt idx="78">
                  <c:v>23455.91796875</c:v>
                </c:pt>
                <c:pt idx="79">
                  <c:v>23340.37890625</c:v>
                </c:pt>
                <c:pt idx="80">
                  <c:v>23505.8203125</c:v>
                </c:pt>
                <c:pt idx="81">
                  <c:v>23604.55859375</c:v>
                </c:pt>
                <c:pt idx="82">
                  <c:v>23544.791015625</c:v>
                </c:pt>
                <c:pt idx="83">
                  <c:v>23561.83984375</c:v>
                </c:pt>
                <c:pt idx="84">
                  <c:v>23863.142578125</c:v>
                </c:pt>
                <c:pt idx="85">
                  <c:v>23830.4453125</c:v>
                </c:pt>
                <c:pt idx="86">
                  <c:v>23834.44921875</c:v>
                </c:pt>
                <c:pt idx="87">
                  <c:v>23472.609375</c:v>
                </c:pt>
                <c:pt idx="88">
                  <c:v>23282.76171875</c:v>
                </c:pt>
                <c:pt idx="89">
                  <c:v>23377.12890625</c:v>
                </c:pt>
                <c:pt idx="90">
                  <c:v>23371.435546875</c:v>
                </c:pt>
                <c:pt idx="91">
                  <c:v>23222.6171875</c:v>
                </c:pt>
                <c:pt idx="92">
                  <c:v>23336.4765625</c:v>
                </c:pt>
                <c:pt idx="93">
                  <c:v>23261.61328125</c:v>
                </c:pt>
                <c:pt idx="94">
                  <c:v>23593.39453125</c:v>
                </c:pt>
                <c:pt idx="95">
                  <c:v>24223.896484375</c:v>
                </c:pt>
                <c:pt idx="96">
                  <c:v>24961.2734375</c:v>
                </c:pt>
                <c:pt idx="97">
                  <c:v>24752.314453125</c:v>
                </c:pt>
                <c:pt idx="98">
                  <c:v>24929.806640625</c:v>
                </c:pt>
                <c:pt idx="99">
                  <c:v>24872.51171875</c:v>
                </c:pt>
                <c:pt idx="100">
                  <c:v>25451.052734375</c:v>
                </c:pt>
                <c:pt idx="101">
                  <c:v>25702.5234375</c:v>
                </c:pt>
                <c:pt idx="102">
                  <c:v>26701.853515625</c:v>
                </c:pt>
                <c:pt idx="103">
                  <c:v>26646.42578125</c:v>
                </c:pt>
                <c:pt idx="104">
                  <c:v>26856.46875</c:v>
                </c:pt>
                <c:pt idx="105">
                  <c:v>27558.357421875</c:v>
                </c:pt>
                <c:pt idx="106">
                  <c:v>27893.859375</c:v>
                </c:pt>
                <c:pt idx="107">
                  <c:v>28480.5234375</c:v>
                </c:pt>
                <c:pt idx="108">
                  <c:v>29317.126953125</c:v>
                </c:pt>
                <c:pt idx="109">
                  <c:v>29565.501953125</c:v>
                </c:pt>
                <c:pt idx="110">
                  <c:v>29634.435546875</c:v>
                </c:pt>
                <c:pt idx="111">
                  <c:v>29945.923828125</c:v>
                </c:pt>
                <c:pt idx="112">
                  <c:v>30609.36328125</c:v>
                </c:pt>
                <c:pt idx="113">
                  <c:v>31559.796875</c:v>
                </c:pt>
                <c:pt idx="114">
                  <c:v>31531.84375</c:v>
                </c:pt>
                <c:pt idx="115">
                  <c:v>31708.98046875</c:v>
                </c:pt>
                <c:pt idx="116">
                  <c:v>31505.72265625</c:v>
                </c:pt>
                <c:pt idx="117">
                  <c:v>31857.626953125</c:v>
                </c:pt>
                <c:pt idx="118">
                  <c:v>32331.607421875</c:v>
                </c:pt>
                <c:pt idx="119">
                  <c:v>32327.9296875</c:v>
                </c:pt>
                <c:pt idx="120">
                  <c:v>32449.29296875</c:v>
                </c:pt>
                <c:pt idx="121">
                  <c:v>32465.681640625</c:v>
                </c:pt>
                <c:pt idx="122">
                  <c:v>32450.2734375</c:v>
                </c:pt>
                <c:pt idx="123">
                  <c:v>32512.28125</c:v>
                </c:pt>
                <c:pt idx="124">
                  <c:v>32959.015625</c:v>
                </c:pt>
                <c:pt idx="125">
                  <c:v>32997.640625</c:v>
                </c:pt>
                <c:pt idx="126">
                  <c:v>32829.76171875</c:v>
                </c:pt>
                <c:pt idx="127">
                  <c:v>33073.421875</c:v>
                </c:pt>
                <c:pt idx="128">
                  <c:v>33158.984375</c:v>
                </c:pt>
                <c:pt idx="129">
                  <c:v>33250.76953125</c:v>
                </c:pt>
                <c:pt idx="130">
                  <c:v>33418.4921875</c:v>
                </c:pt>
                <c:pt idx="131">
                  <c:v>34124.19140625</c:v>
                </c:pt>
                <c:pt idx="132">
                  <c:v>33555.3828125</c:v>
                </c:pt>
                <c:pt idx="133">
                  <c:v>33357.6484375</c:v>
                </c:pt>
                <c:pt idx="134">
                  <c:v>33791.82421875</c:v>
                </c:pt>
                <c:pt idx="135">
                  <c:v>33601.73046875</c:v>
                </c:pt>
                <c:pt idx="136">
                  <c:v>33442.234375</c:v>
                </c:pt>
                <c:pt idx="137">
                  <c:v>33453.43359375</c:v>
                </c:pt>
                <c:pt idx="138">
                  <c:v>33460.40625</c:v>
                </c:pt>
                <c:pt idx="139">
                  <c:v>33311.3671875</c:v>
                </c:pt>
                <c:pt idx="140">
                  <c:v>33134.703125</c:v>
                </c:pt>
                <c:pt idx="141">
                  <c:v>33895.35546875</c:v>
                </c:pt>
                <c:pt idx="142">
                  <c:v>33647.29296875</c:v>
                </c:pt>
                <c:pt idx="143">
                  <c:v>33743.76171875</c:v>
                </c:pt>
                <c:pt idx="144">
                  <c:v>33200.29296875</c:v>
                </c:pt>
                <c:pt idx="145">
                  <c:v>32896.5625</c:v>
                </c:pt>
                <c:pt idx="146">
                  <c:v>32465.763671875</c:v>
                </c:pt>
                <c:pt idx="147">
                  <c:v>32696.876953125</c:v>
                </c:pt>
                <c:pt idx="148">
                  <c:v>32386.986328125</c:v>
                </c:pt>
                <c:pt idx="149">
                  <c:v>32761.1953125</c:v>
                </c:pt>
                <c:pt idx="150">
                  <c:v>32724.03515625</c:v>
                </c:pt>
                <c:pt idx="151">
                  <c:v>32509.025390625</c:v>
                </c:pt>
                <c:pt idx="152">
                  <c:v>32036.96875</c:v>
                </c:pt>
                <c:pt idx="153">
                  <c:v>32237.9609375</c:v>
                </c:pt>
                <c:pt idx="154">
                  <c:v>32364.548828125</c:v>
                </c:pt>
                <c:pt idx="155">
                  <c:v>32010.23828125</c:v>
                </c:pt>
                <c:pt idx="156">
                  <c:v>32062.240234375</c:v>
                </c:pt>
                <c:pt idx="157">
                  <c:v>31656.15234375</c:v>
                </c:pt>
                <c:pt idx="158">
                  <c:v>31714.876953125</c:v>
                </c:pt>
                <c:pt idx="159">
                  <c:v>31679.333984375</c:v>
                </c:pt>
                <c:pt idx="160">
                  <c:v>32002.673828125</c:v>
                </c:pt>
                <c:pt idx="161">
                  <c:v>32044.419921875</c:v>
                </c:pt>
                <c:pt idx="162">
                  <c:v>31738.51171875</c:v>
                </c:pt>
                <c:pt idx="163">
                  <c:v>31492.52734375</c:v>
                </c:pt>
                <c:pt idx="164">
                  <c:v>31385.44140625</c:v>
                </c:pt>
                <c:pt idx="165">
                  <c:v>31651.337890625</c:v>
                </c:pt>
                <c:pt idx="166">
                  <c:v>31550.11328125</c:v>
                </c:pt>
                <c:pt idx="167">
                  <c:v>31524.865234375</c:v>
                </c:pt>
                <c:pt idx="168">
                  <c:v>31665.818359375</c:v>
                </c:pt>
                <c:pt idx="169">
                  <c:v>31690.958984375</c:v>
                </c:pt>
                <c:pt idx="170">
                  <c:v>31788.548828125</c:v>
                </c:pt>
                <c:pt idx="171">
                  <c:v>31993.6171875</c:v>
                </c:pt>
                <c:pt idx="172">
                  <c:v>31946.111328125</c:v>
                </c:pt>
                <c:pt idx="173">
                  <c:v>32099.271484375</c:v>
                </c:pt>
                <c:pt idx="174">
                  <c:v>31885.529296875</c:v>
                </c:pt>
                <c:pt idx="175">
                  <c:v>31932.662109375</c:v>
                </c:pt>
                <c:pt idx="176">
                  <c:v>32141.654296875</c:v>
                </c:pt>
                <c:pt idx="177">
                  <c:v>32188.890625</c:v>
                </c:pt>
                <c:pt idx="178">
                  <c:v>32164.34375</c:v>
                </c:pt>
                <c:pt idx="179">
                  <c:v>31734.53515625</c:v>
                </c:pt>
                <c:pt idx="180">
                  <c:v>31406.576171875</c:v>
                </c:pt>
                <c:pt idx="181">
                  <c:v>31815.8359375</c:v>
                </c:pt>
                <c:pt idx="182">
                  <c:v>31836.83984375</c:v>
                </c:pt>
                <c:pt idx="183">
                  <c:v>32034.734375</c:v>
                </c:pt>
                <c:pt idx="184">
                  <c:v>31663.78515625</c:v>
                </c:pt>
                <c:pt idx="185">
                  <c:v>31487.2890625</c:v>
                </c:pt>
                <c:pt idx="186">
                  <c:v>31188.9921875</c:v>
                </c:pt>
                <c:pt idx="187">
                  <c:v>31748.279296875</c:v>
                </c:pt>
                <c:pt idx="188">
                  <c:v>30893.283203125</c:v>
                </c:pt>
                <c:pt idx="189">
                  <c:v>31084.474609375</c:v>
                </c:pt>
                <c:pt idx="190">
                  <c:v>31700.166015625</c:v>
                </c:pt>
                <c:pt idx="191">
                  <c:v>31415.04296875</c:v>
                </c:pt>
                <c:pt idx="192">
                  <c:v>31628.400390625</c:v>
                </c:pt>
                <c:pt idx="193">
                  <c:v>31385.349609375</c:v>
                </c:pt>
                <c:pt idx="194">
                  <c:v>31620.7109375</c:v>
                </c:pt>
                <c:pt idx="195">
                  <c:v>31214.1953125</c:v>
                </c:pt>
                <c:pt idx="196">
                  <c:v>31446.64453125</c:v>
                </c:pt>
                <c:pt idx="197">
                  <c:v>31265.60546875</c:v>
                </c:pt>
                <c:pt idx="198">
                  <c:v>30716.41796875</c:v>
                </c:pt>
                <c:pt idx="199">
                  <c:v>29945.0078125</c:v>
                </c:pt>
                <c:pt idx="200">
                  <c:v>29860.439453125</c:v>
                </c:pt>
                <c:pt idx="201">
                  <c:v>29312.310546875</c:v>
                </c:pt>
                <c:pt idx="202">
                  <c:v>29300.14453125</c:v>
                </c:pt>
                <c:pt idx="203">
                  <c:v>28409.025390625</c:v>
                </c:pt>
                <c:pt idx="204">
                  <c:v>27682.640625</c:v>
                </c:pt>
                <c:pt idx="205">
                  <c:v>26994.6328125</c:v>
                </c:pt>
                <c:pt idx="206">
                  <c:v>26876.904296875</c:v>
                </c:pt>
                <c:pt idx="207">
                  <c:v>26065.001953125</c:v>
                </c:pt>
                <c:pt idx="208">
                  <c:v>25230.912109375</c:v>
                </c:pt>
                <c:pt idx="209">
                  <c:v>24369.646484375</c:v>
                </c:pt>
                <c:pt idx="210">
                  <c:v>23969.58203125</c:v>
                </c:pt>
                <c:pt idx="211">
                  <c:v>23115.771484375</c:v>
                </c:pt>
                <c:pt idx="212">
                  <c:v>22358.73828125</c:v>
                </c:pt>
                <c:pt idx="213">
                  <c:v>21978.271484375</c:v>
                </c:pt>
                <c:pt idx="214">
                  <c:v>21642.666015625</c:v>
                </c:pt>
                <c:pt idx="215">
                  <c:v>21263.388671875</c:v>
                </c:pt>
                <c:pt idx="216">
                  <c:v>21403.89453125</c:v>
                </c:pt>
                <c:pt idx="217">
                  <c:v>21643.90234375</c:v>
                </c:pt>
                <c:pt idx="218">
                  <c:v>21528.13671875</c:v>
                </c:pt>
                <c:pt idx="219">
                  <c:v>21421.169921875</c:v>
                </c:pt>
                <c:pt idx="220">
                  <c:v>20809.4609375</c:v>
                </c:pt>
                <c:pt idx="221">
                  <c:v>20542.0625</c:v>
                </c:pt>
                <c:pt idx="222">
                  <c:v>20667.466796875</c:v>
                </c:pt>
                <c:pt idx="223">
                  <c:v>20569.7265625</c:v>
                </c:pt>
                <c:pt idx="224">
                  <c:v>20335.845703125</c:v>
                </c:pt>
                <c:pt idx="225">
                  <c:v>20709.548828125</c:v>
                </c:pt>
                <c:pt idx="226">
                  <c:v>20875.1484375</c:v>
                </c:pt>
                <c:pt idx="227">
                  <c:v>20811.7421875</c:v>
                </c:pt>
                <c:pt idx="228">
                  <c:v>20790.55859375</c:v>
                </c:pt>
                <c:pt idx="229">
                  <c:v>20564.87890625</c:v>
                </c:pt>
                <c:pt idx="230">
                  <c:v>20801.736328125</c:v>
                </c:pt>
                <c:pt idx="231">
                  <c:v>20645.76171875</c:v>
                </c:pt>
                <c:pt idx="232">
                  <c:v>19864.04296875</c:v>
                </c:pt>
                <c:pt idx="233">
                  <c:v>19357.150390625</c:v>
                </c:pt>
                <c:pt idx="234">
                  <c:v>18723.294921875</c:v>
                </c:pt>
                <c:pt idx="235">
                  <c:v>18578.8046875</c:v>
                </c:pt>
                <c:pt idx="236">
                  <c:v>18811.498046875</c:v>
                </c:pt>
                <c:pt idx="237">
                  <c:v>18957</c:v>
                </c:pt>
                <c:pt idx="238">
                  <c:v>18726.21484375</c:v>
                </c:pt>
                <c:pt idx="239">
                  <c:v>19175.88671875</c:v>
                </c:pt>
                <c:pt idx="240">
                  <c:v>18951.6484375</c:v>
                </c:pt>
                <c:pt idx="241">
                  <c:v>18638.548828125</c:v>
                </c:pt>
                <c:pt idx="242">
                  <c:v>18819.20703125</c:v>
                </c:pt>
                <c:pt idx="243">
                  <c:v>18754.134765625</c:v>
                </c:pt>
                <c:pt idx="244">
                  <c:v>18928.767578125</c:v>
                </c:pt>
                <c:pt idx="245">
                  <c:v>18937.916015625</c:v>
                </c:pt>
                <c:pt idx="246">
                  <c:v>19053.087890625</c:v>
                </c:pt>
                <c:pt idx="247">
                  <c:v>18897.060546875</c:v>
                </c:pt>
                <c:pt idx="248">
                  <c:v>18943.615234375</c:v>
                </c:pt>
                <c:pt idx="249">
                  <c:v>18706.109375</c:v>
                </c:pt>
                <c:pt idx="250">
                  <c:v>18415.73828125</c:v>
                </c:pt>
                <c:pt idx="251">
                  <c:v>18526.04296875</c:v>
                </c:pt>
                <c:pt idx="252">
                  <c:v>18335.880859375</c:v>
                </c:pt>
                <c:pt idx="253">
                  <c:v>18172.654296875</c:v>
                </c:pt>
                <c:pt idx="254">
                  <c:v>18253.033203125</c:v>
                </c:pt>
                <c:pt idx="255">
                  <c:v>17898.2265625</c:v>
                </c:pt>
                <c:pt idx="256">
                  <c:v>17740.916015625</c:v>
                </c:pt>
                <c:pt idx="257">
                  <c:v>17708.783203125</c:v>
                </c:pt>
                <c:pt idx="258">
                  <c:v>17672.0390625</c:v>
                </c:pt>
                <c:pt idx="259">
                  <c:v>17911.765625</c:v>
                </c:pt>
                <c:pt idx="260">
                  <c:v>17807.3515625</c:v>
                </c:pt>
                <c:pt idx="261">
                  <c:v>17630.673828125</c:v>
                </c:pt>
                <c:pt idx="262">
                  <c:v>17537.642578125</c:v>
                </c:pt>
                <c:pt idx="263">
                  <c:v>17392.55859375</c:v>
                </c:pt>
                <c:pt idx="264">
                  <c:v>17102.0595703125</c:v>
                </c:pt>
                <c:pt idx="265">
                  <c:v>17136.84765625</c:v>
                </c:pt>
                <c:pt idx="266">
                  <c:v>16798.41015625</c:v>
                </c:pt>
                <c:pt idx="267">
                  <c:v>16832.7255859375</c:v>
                </c:pt>
                <c:pt idx="268">
                  <c:v>17130.2294921875</c:v>
                </c:pt>
                <c:pt idx="269">
                  <c:v>17530.55078125</c:v>
                </c:pt>
                <c:pt idx="270">
                  <c:v>17455.990234375</c:v>
                </c:pt>
                <c:pt idx="271">
                  <c:v>17569.33203125</c:v>
                </c:pt>
                <c:pt idx="272">
                  <c:v>17581.283203125</c:v>
                </c:pt>
                <c:pt idx="273">
                  <c:v>17291.861328125</c:v>
                </c:pt>
                <c:pt idx="274">
                  <c:v>17311.0546875</c:v>
                </c:pt>
                <c:pt idx="275">
                  <c:v>17528.640625</c:v>
                </c:pt>
                <c:pt idx="276">
                  <c:v>17463.287109375</c:v>
                </c:pt>
                <c:pt idx="277">
                  <c:v>17398.646484375</c:v>
                </c:pt>
                <c:pt idx="278">
                  <c:v>17328.646484375</c:v>
                </c:pt>
                <c:pt idx="279">
                  <c:v>17355.74609375</c:v>
                </c:pt>
                <c:pt idx="280">
                  <c:v>17150.900390625</c:v>
                </c:pt>
                <c:pt idx="281">
                  <c:v>16936.841796875</c:v>
                </c:pt>
                <c:pt idx="282">
                  <c:v>16803.3583984375</c:v>
                </c:pt>
                <c:pt idx="283">
                  <c:v>16408.7763671875</c:v>
                </c:pt>
                <c:pt idx="284">
                  <c:v>16381.373046875</c:v>
                </c:pt>
                <c:pt idx="285">
                  <c:v>16707.5224609375</c:v>
                </c:pt>
                <c:pt idx="286">
                  <c:v>16252.326171875</c:v>
                </c:pt>
                <c:pt idx="287">
                  <c:v>16548.9931640625</c:v>
                </c:pt>
                <c:pt idx="288">
                  <c:v>16773.123046875</c:v>
                </c:pt>
                <c:pt idx="289">
                  <c:v>16568.7236328125</c:v>
                </c:pt>
                <c:pt idx="290">
                  <c:v>16567.158203125</c:v>
                </c:pt>
                <c:pt idx="291">
                  <c:v>16856.2685546875</c:v>
                </c:pt>
                <c:pt idx="292">
                  <c:v>17187.7578125</c:v>
                </c:pt>
                <c:pt idx="293">
                  <c:v>16955.69921875</c:v>
                </c:pt>
                <c:pt idx="294">
                  <c:v>16959.11328125</c:v>
                </c:pt>
                <c:pt idx="295">
                  <c:v>16895.63671875</c:v>
                </c:pt>
                <c:pt idx="296">
                  <c:v>16592.9619140625</c:v>
                </c:pt>
                <c:pt idx="297">
                  <c:v>16421.58203125</c:v>
                </c:pt>
                <c:pt idx="298">
                  <c:v>16829.37890625</c:v>
                </c:pt>
                <c:pt idx="299">
                  <c:v>16455.3935546875</c:v>
                </c:pt>
                <c:pt idx="300">
                  <c:v>16379.1806640625</c:v>
                </c:pt>
                <c:pt idx="301">
                  <c:v>16073.185546875</c:v>
                </c:pt>
                <c:pt idx="302">
                  <c:v>15875.357421875</c:v>
                </c:pt>
                <c:pt idx="303">
                  <c:v>15197.9326171875</c:v>
                </c:pt>
                <c:pt idx="304">
                  <c:v>15115.162109375</c:v>
                </c:pt>
                <c:pt idx="305">
                  <c:v>14500.0048828125</c:v>
                </c:pt>
                <c:pt idx="306">
                  <c:v>14959.091796875</c:v>
                </c:pt>
                <c:pt idx="307">
                  <c:v>14875.98828125</c:v>
                </c:pt>
                <c:pt idx="308">
                  <c:v>15049.2763671875</c:v>
                </c:pt>
                <c:pt idx="309">
                  <c:v>14750.9169921875</c:v>
                </c:pt>
                <c:pt idx="310">
                  <c:v>14609.41796875</c:v>
                </c:pt>
                <c:pt idx="311">
                  <c:v>14420.787109375</c:v>
                </c:pt>
                <c:pt idx="312">
                  <c:v>14210.3193359375</c:v>
                </c:pt>
                <c:pt idx="313">
                  <c:v>13980.943359375</c:v>
                </c:pt>
                <c:pt idx="314">
                  <c:v>14213.2880859375</c:v>
                </c:pt>
                <c:pt idx="315">
                  <c:v>14281.1357421875</c:v>
                </c:pt>
                <c:pt idx="316">
                  <c:v>14120.41796875</c:v>
                </c:pt>
                <c:pt idx="317">
                  <c:v>14205.4013671875</c:v>
                </c:pt>
                <c:pt idx="318">
                  <c:v>14084.9228515625</c:v>
                </c:pt>
                <c:pt idx="319">
                  <c:v>14092.7236328125</c:v>
                </c:pt>
                <c:pt idx="320">
                  <c:v>14024.49609375</c:v>
                </c:pt>
                <c:pt idx="321">
                  <c:v>14095.5146484375</c:v>
                </c:pt>
                <c:pt idx="322">
                  <c:v>13988.9765625</c:v>
                </c:pt>
                <c:pt idx="323">
                  <c:v>13618.400390625</c:v>
                </c:pt>
                <c:pt idx="324">
                  <c:v>13699.5166015625</c:v>
                </c:pt>
                <c:pt idx="325">
                  <c:v>13524.3994140625</c:v>
                </c:pt>
                <c:pt idx="326">
                  <c:v>13528.740234375</c:v>
                </c:pt>
                <c:pt idx="327">
                  <c:v>13597.380859375</c:v>
                </c:pt>
                <c:pt idx="328">
                  <c:v>13473.3798828125</c:v>
                </c:pt>
                <c:pt idx="329">
                  <c:v>13186.4853515625</c:v>
                </c:pt>
                <c:pt idx="330">
                  <c:v>13357.9228515625</c:v>
                </c:pt>
                <c:pt idx="331">
                  <c:v>13526.30859375</c:v>
                </c:pt>
                <c:pt idx="332">
                  <c:v>13074.306640625</c:v>
                </c:pt>
                <c:pt idx="333">
                  <c:v>12937.9501953125</c:v>
                </c:pt>
                <c:pt idx="334">
                  <c:v>12454.7421875</c:v>
                </c:pt>
                <c:pt idx="335">
                  <c:v>11920.5732421875</c:v>
                </c:pt>
                <c:pt idx="336">
                  <c:v>12004.4169921875</c:v>
                </c:pt>
                <c:pt idx="337">
                  <c:v>12432.82421875</c:v>
                </c:pt>
                <c:pt idx="338">
                  <c:v>12532.2001953125</c:v>
                </c:pt>
                <c:pt idx="339">
                  <c:v>12455.228515625</c:v>
                </c:pt>
                <c:pt idx="340">
                  <c:v>12180.2373046875</c:v>
                </c:pt>
                <c:pt idx="341">
                  <c:v>11831.8056640625</c:v>
                </c:pt>
                <c:pt idx="342">
                  <c:v>12121.154296875</c:v>
                </c:pt>
                <c:pt idx="343">
                  <c:v>11969.9208984375</c:v>
                </c:pt>
                <c:pt idx="344">
                  <c:v>11989.998046875</c:v>
                </c:pt>
                <c:pt idx="345">
                  <c:v>11764.85546875</c:v>
                </c:pt>
                <c:pt idx="346">
                  <c:v>11438.3544921875</c:v>
                </c:pt>
                <c:pt idx="347">
                  <c:v>11260.1318359375</c:v>
                </c:pt>
                <c:pt idx="348">
                  <c:v>11674.80859375</c:v>
                </c:pt>
                <c:pt idx="349">
                  <c:v>12385.275390625</c:v>
                </c:pt>
                <c:pt idx="350">
                  <c:v>12764.162109375</c:v>
                </c:pt>
                <c:pt idx="351">
                  <c:v>11908.900390625</c:v>
                </c:pt>
                <c:pt idx="352">
                  <c:v>11794.57421875</c:v>
                </c:pt>
                <c:pt idx="353">
                  <c:v>11276.74609375</c:v>
                </c:pt>
                <c:pt idx="354">
                  <c:v>11648.546875</c:v>
                </c:pt>
                <c:pt idx="355">
                  <c:v>11177.3505859375</c:v>
                </c:pt>
                <c:pt idx="356">
                  <c:v>11323.6064453125</c:v>
                </c:pt>
                <c:pt idx="357">
                  <c:v>11024.4482421875</c:v>
                </c:pt>
                <c:pt idx="358">
                  <c:v>11133.1650390625</c:v>
                </c:pt>
                <c:pt idx="359">
                  <c:v>11094.3095703125</c:v>
                </c:pt>
                <c:pt idx="360">
                  <c:v>10780.0927734375</c:v>
                </c:pt>
                <c:pt idx="361">
                  <c:v>10442.96875</c:v>
                </c:pt>
                <c:pt idx="362">
                  <c:v>10155.6328125</c:v>
                </c:pt>
                <c:pt idx="363">
                  <c:v>10028.7841796875</c:v>
                </c:pt>
                <c:pt idx="364">
                  <c:v>9555.38671875</c:v>
                </c:pt>
                <c:pt idx="365">
                  <c:v>9317.2919921875</c:v>
                </c:pt>
                <c:pt idx="366">
                  <c:v>9157.6201171875</c:v>
                </c:pt>
                <c:pt idx="367">
                  <c:v>9560.5</c:v>
                </c:pt>
                <c:pt idx="368">
                  <c:v>9154.1962890625</c:v>
                </c:pt>
                <c:pt idx="369">
                  <c:v>9030.212890625</c:v>
                </c:pt>
                <c:pt idx="370">
                  <c:v>8477.22216796875</c:v>
                </c:pt>
                <c:pt idx="371">
                  <c:v>8136.17236328125</c:v>
                </c:pt>
                <c:pt idx="372">
                  <c:v>8345.92724609375</c:v>
                </c:pt>
                <c:pt idx="373">
                  <c:v>8468.8955078125</c:v>
                </c:pt>
                <c:pt idx="374">
                  <c:v>8078.6005859375</c:v>
                </c:pt>
                <c:pt idx="375">
                  <c:v>8090.873046875</c:v>
                </c:pt>
                <c:pt idx="376">
                  <c:v>7836.9970703125</c:v>
                </c:pt>
                <c:pt idx="377">
                  <c:v>7520.048828125</c:v>
                </c:pt>
                <c:pt idx="378">
                  <c:v>7204.486328125</c:v>
                </c:pt>
                <c:pt idx="379">
                  <c:v>7236.17041015625</c:v>
                </c:pt>
                <c:pt idx="380">
                  <c:v>7323.6103515625</c:v>
                </c:pt>
                <c:pt idx="381">
                  <c:v>7271.62158203125</c:v>
                </c:pt>
                <c:pt idx="382">
                  <c:v>6998.1806640625</c:v>
                </c:pt>
                <c:pt idx="383">
                  <c:v>6436.1005859375</c:v>
                </c:pt>
                <c:pt idx="384">
                  <c:v>6601.5849609375</c:v>
                </c:pt>
                <c:pt idx="385">
                  <c:v>6727.9140625</c:v>
                </c:pt>
                <c:pt idx="386">
                  <c:v>7279.77685546875</c:v>
                </c:pt>
                <c:pt idx="387">
                  <c:v>6522.4033203125</c:v>
                </c:pt>
                <c:pt idx="388">
                  <c:v>6637.2099609375</c:v>
                </c:pt>
                <c:pt idx="389">
                  <c:v>7068.18505859375</c:v>
                </c:pt>
                <c:pt idx="390">
                  <c:v>6635.39501953125</c:v>
                </c:pt>
                <c:pt idx="391">
                  <c:v>6314.13232421875</c:v>
                </c:pt>
                <c:pt idx="392">
                  <c:v>6650.93701171875</c:v>
                </c:pt>
                <c:pt idx="393">
                  <c:v>6517.11376953125</c:v>
                </c:pt>
                <c:pt idx="394">
                  <c:v>6070.26025390625</c:v>
                </c:pt>
                <c:pt idx="395">
                  <c:v>6705.89501953125</c:v>
                </c:pt>
                <c:pt idx="396">
                  <c:v>6987.64306640625</c:v>
                </c:pt>
                <c:pt idx="397">
                  <c:v>6653.41162109375</c:v>
                </c:pt>
                <c:pt idx="398">
                  <c:v>7048.4462890625</c:v>
                </c:pt>
                <c:pt idx="399">
                  <c:v>7168.45556640625</c:v>
                </c:pt>
                <c:pt idx="400">
                  <c:v>7857.11962890625</c:v>
                </c:pt>
                <c:pt idx="401">
                  <c:v>7956.62890625</c:v>
                </c:pt>
                <c:pt idx="402">
                  <c:v>8136.01416015625</c:v>
                </c:pt>
                <c:pt idx="403">
                  <c:v>8441.39990234375</c:v>
                </c:pt>
                <c:pt idx="404">
                  <c:v>9181.48046875</c:v>
                </c:pt>
                <c:pt idx="405">
                  <c:v>9574.7314453125</c:v>
                </c:pt>
                <c:pt idx="406">
                  <c:v>9722.853515625</c:v>
                </c:pt>
                <c:pt idx="407">
                  <c:v>9857.1455078125</c:v>
                </c:pt>
                <c:pt idx="408">
                  <c:v>10019.1455078125</c:v>
                </c:pt>
                <c:pt idx="409">
                  <c:v>10063.8681640625</c:v>
                </c:pt>
                <c:pt idx="410">
                  <c:v>10216.51953125</c:v>
                </c:pt>
                <c:pt idx="411">
                  <c:v>10984.60546875</c:v>
                </c:pt>
                <c:pt idx="412">
                  <c:v>11665.9873046875</c:v>
                </c:pt>
                <c:pt idx="413">
                  <c:v>12174.7509765625</c:v>
                </c:pt>
                <c:pt idx="414">
                  <c:v>12577.8818359375</c:v>
                </c:pt>
                <c:pt idx="415">
                  <c:v>12830.3779296875</c:v>
                </c:pt>
                <c:pt idx="416">
                  <c:v>12936.0615234375</c:v>
                </c:pt>
                <c:pt idx="417">
                  <c:v>12618.0361328125</c:v>
                </c:pt>
                <c:pt idx="418">
                  <c:v>12557.1533203125</c:v>
                </c:pt>
                <c:pt idx="419">
                  <c:v>12194.97265625</c:v>
                </c:pt>
                <c:pt idx="420">
                  <c:v>11912.73046875</c:v>
                </c:pt>
                <c:pt idx="421">
                  <c:v>11889.7763671875</c:v>
                </c:pt>
                <c:pt idx="422">
                  <c:v>12010.810546875</c:v>
                </c:pt>
                <c:pt idx="423">
                  <c:v>12031.8876953125</c:v>
                </c:pt>
                <c:pt idx="424">
                  <c:v>12271.40625</c:v>
                </c:pt>
                <c:pt idx="425">
                  <c:v>12174.177734375</c:v>
                </c:pt>
                <c:pt idx="426">
                  <c:v>12418.431640625</c:v>
                </c:pt>
                <c:pt idx="427">
                  <c:v>12559.8466796875</c:v>
                </c:pt>
                <c:pt idx="428">
                  <c:v>12501.9501953125</c:v>
                </c:pt>
                <c:pt idx="429">
                  <c:v>12566.9453125</c:v>
                </c:pt>
                <c:pt idx="430">
                  <c:v>12311.443359375</c:v>
                </c:pt>
                <c:pt idx="431">
                  <c:v>12720.55078125</c:v>
                </c:pt>
                <c:pt idx="432">
                  <c:v>12937.59765625</c:v>
                </c:pt>
                <c:pt idx="433">
                  <c:v>13020.08203125</c:v>
                </c:pt>
                <c:pt idx="434">
                  <c:v>12855.02734375</c:v>
                </c:pt>
                <c:pt idx="435">
                  <c:v>12963.40234375</c:v>
                </c:pt>
                <c:pt idx="436">
                  <c:v>13014.1103515625</c:v>
                </c:pt>
                <c:pt idx="437">
                  <c:v>12939.931640625</c:v>
                </c:pt>
                <c:pt idx="438">
                  <c:v>12372.5185546875</c:v>
                </c:pt>
                <c:pt idx="439">
                  <c:v>12631.158203125</c:v>
                </c:pt>
                <c:pt idx="440">
                  <c:v>13057.4384765625</c:v>
                </c:pt>
                <c:pt idx="441">
                  <c:v>13204.5048828125</c:v>
                </c:pt>
                <c:pt idx="442">
                  <c:v>13122.94921875</c:v>
                </c:pt>
                <c:pt idx="443">
                  <c:v>12889.5595703125</c:v>
                </c:pt>
                <c:pt idx="444">
                  <c:v>12770.490234375</c:v>
                </c:pt>
                <c:pt idx="445">
                  <c:v>13117.1845703125</c:v>
                </c:pt>
                <c:pt idx="446">
                  <c:v>13316.08203125</c:v>
                </c:pt>
                <c:pt idx="447">
                  <c:v>13579.2021484375</c:v>
                </c:pt>
                <c:pt idx="448">
                  <c:v>13248.2001953125</c:v>
                </c:pt>
                <c:pt idx="449">
                  <c:v>13321.32421875</c:v>
                </c:pt>
                <c:pt idx="450">
                  <c:v>13716.3720703125</c:v>
                </c:pt>
                <c:pt idx="451">
                  <c:v>14098.3251953125</c:v>
                </c:pt>
                <c:pt idx="452">
                  <c:v>13856.904296875</c:v>
                </c:pt>
                <c:pt idx="453">
                  <c:v>13674.7138671875</c:v>
                </c:pt>
                <c:pt idx="454">
                  <c:v>13930.13671875</c:v>
                </c:pt>
                <c:pt idx="455">
                  <c:v>14148.5087890625</c:v>
                </c:pt>
                <c:pt idx="456">
                  <c:v>14430.6298828125</c:v>
                </c:pt>
                <c:pt idx="457">
                  <c:v>14134.7490234375</c:v>
                </c:pt>
                <c:pt idx="458">
                  <c:v>13767.1630859375</c:v>
                </c:pt>
                <c:pt idx="459">
                  <c:v>13826.5009765625</c:v>
                </c:pt>
                <c:pt idx="460">
                  <c:v>13669.689453125</c:v>
                </c:pt>
                <c:pt idx="461">
                  <c:v>14018.5068359375</c:v>
                </c:pt>
                <c:pt idx="462">
                  <c:v>14114.4296875</c:v>
                </c:pt>
                <c:pt idx="463">
                  <c:v>14125.431640625</c:v>
                </c:pt>
                <c:pt idx="464">
                  <c:v>14247.6025390625</c:v>
                </c:pt>
                <c:pt idx="465">
                  <c:v>14239.6650390625</c:v>
                </c:pt>
                <c:pt idx="466">
                  <c:v>13923.4521484375</c:v>
                </c:pt>
                <c:pt idx="467">
                  <c:v>13419.1142578125</c:v>
                </c:pt>
                <c:pt idx="468">
                  <c:v>13440.166015625</c:v>
                </c:pt>
                <c:pt idx="469">
                  <c:v>14058.67578125</c:v>
                </c:pt>
                <c:pt idx="470">
                  <c:v>13846.765625</c:v>
                </c:pt>
                <c:pt idx="471">
                  <c:v>14521.966796875</c:v>
                </c:pt>
                <c:pt idx="472">
                  <c:v>14870.5595703125</c:v>
                </c:pt>
                <c:pt idx="473">
                  <c:v>15157.6884765625</c:v>
                </c:pt>
                <c:pt idx="474">
                  <c:v>15075.216796875</c:v>
                </c:pt>
                <c:pt idx="475">
                  <c:v>15453.0478515625</c:v>
                </c:pt>
                <c:pt idx="476">
                  <c:v>15313.7392578125</c:v>
                </c:pt>
                <c:pt idx="477">
                  <c:v>15066.458984375</c:v>
                </c:pt>
                <c:pt idx="478">
                  <c:v>15647.1650390625</c:v>
                </c:pt>
                <c:pt idx="479">
                  <c:v>15433.0302734375</c:v>
                </c:pt>
                <c:pt idx="480">
                  <c:v>14809.837890625</c:v>
                </c:pt>
                <c:pt idx="481">
                  <c:v>14732.060546875</c:v>
                </c:pt>
                <c:pt idx="482">
                  <c:v>15103.439453125</c:v>
                </c:pt>
                <c:pt idx="483">
                  <c:v>15460.3603515625</c:v>
                </c:pt>
                <c:pt idx="484">
                  <c:v>15270.990234375</c:v>
                </c:pt>
                <c:pt idx="485">
                  <c:v>15267.59765625</c:v>
                </c:pt>
                <c:pt idx="486">
                  <c:v>15562.9921875</c:v>
                </c:pt>
                <c:pt idx="487">
                  <c:v>15326.7373046875</c:v>
                </c:pt>
                <c:pt idx="488">
                  <c:v>15143.166015625</c:v>
                </c:pt>
                <c:pt idx="489">
                  <c:v>14986.6767578125</c:v>
                </c:pt>
                <c:pt idx="490">
                  <c:v>14491.3701171875</c:v>
                </c:pt>
                <c:pt idx="491">
                  <c:v>13967.7880859375</c:v>
                </c:pt>
                <c:pt idx="492">
                  <c:v>14068.1328125</c:v>
                </c:pt>
                <c:pt idx="493">
                  <c:v>13719.29296875</c:v>
                </c:pt>
                <c:pt idx="494">
                  <c:v>13824.5390625</c:v>
                </c:pt>
                <c:pt idx="495">
                  <c:v>13523.259765625</c:v>
                </c:pt>
                <c:pt idx="496">
                  <c:v>12786.451171875</c:v>
                </c:pt>
                <c:pt idx="497">
                  <c:v>12442.5361328125</c:v>
                </c:pt>
                <c:pt idx="498">
                  <c:v>11945.580078125</c:v>
                </c:pt>
                <c:pt idx="499">
                  <c:v>11569.943359375</c:v>
                </c:pt>
                <c:pt idx="500">
                  <c:v>11192.50390625</c:v>
                </c:pt>
                <c:pt idx="501">
                  <c:v>10757.384765625</c:v>
                </c:pt>
                <c:pt idx="502">
                  <c:v>10123.5947265625</c:v>
                </c:pt>
                <c:pt idx="503">
                  <c:v>9851.171875</c:v>
                </c:pt>
                <c:pt idx="504">
                  <c:v>9780.5126953125</c:v>
                </c:pt>
                <c:pt idx="505">
                  <c:v>9366.220703125</c:v>
                </c:pt>
                <c:pt idx="506">
                  <c:v>8271.19384765625</c:v>
                </c:pt>
                <c:pt idx="507">
                  <c:v>8455.3955078125</c:v>
                </c:pt>
                <c:pt idx="508">
                  <c:v>7909.3095703125</c:v>
                </c:pt>
                <c:pt idx="509">
                  <c:v>7320.171875</c:v>
                </c:pt>
                <c:pt idx="510">
                  <c:v>7555.5244140625</c:v>
                </c:pt>
                <c:pt idx="511">
                  <c:v>8122.79736328125</c:v>
                </c:pt>
                <c:pt idx="512">
                  <c:v>7632.6708984375</c:v>
                </c:pt>
                <c:pt idx="513">
                  <c:v>7079.7890625</c:v>
                </c:pt>
                <c:pt idx="514">
                  <c:v>6500.14111328125</c:v>
                </c:pt>
                <c:pt idx="515">
                  <c:v>6012.9052734375</c:v>
                </c:pt>
                <c:pt idx="516">
                  <c:v>5915.1669921875</c:v>
                </c:pt>
                <c:pt idx="517">
                  <c:v>5791.423828125</c:v>
                </c:pt>
                <c:pt idx="518">
                  <c:v>5795.50048828125</c:v>
                </c:pt>
                <c:pt idx="519">
                  <c:v>5931.974609375</c:v>
                </c:pt>
                <c:pt idx="520">
                  <c:v>5971.31201171875</c:v>
                </c:pt>
                <c:pt idx="521">
                  <c:v>5815.521484375</c:v>
                </c:pt>
                <c:pt idx="522">
                  <c:v>6059.5517578125</c:v>
                </c:pt>
                <c:pt idx="523">
                  <c:v>5960.44140625</c:v>
                </c:pt>
                <c:pt idx="524">
                  <c:v>5940.296875</c:v>
                </c:pt>
                <c:pt idx="525">
                  <c:v>5791.7978515625</c:v>
                </c:pt>
                <c:pt idx="526">
                  <c:v>5858.36376953125</c:v>
                </c:pt>
                <c:pt idx="527">
                  <c:v>5796.23486328125</c:v>
                </c:pt>
                <c:pt idx="528">
                  <c:v>5764.75732421875</c:v>
                </c:pt>
                <c:pt idx="529">
                  <c:v>5823.6796875</c:v>
                </c:pt>
                <c:pt idx="530">
                  <c:v>5807.2998046875</c:v>
                </c:pt>
                <c:pt idx="531">
                  <c:v>5804.34814453125</c:v>
                </c:pt>
                <c:pt idx="532">
                  <c:v>5805.0048828125</c:v>
                </c:pt>
                <c:pt idx="533">
                  <c:v>5836.98291015625</c:v>
                </c:pt>
                <c:pt idx="534">
                  <c:v>5918.28125</c:v>
                </c:pt>
                <c:pt idx="535">
                  <c:v>5809.4453125</c:v>
                </c:pt>
                <c:pt idx="536">
                  <c:v>5681.18798828125</c:v>
                </c:pt>
                <c:pt idx="537">
                  <c:v>5524.89599609375</c:v>
                </c:pt>
                <c:pt idx="538">
                  <c:v>5523.24072265625</c:v>
                </c:pt>
                <c:pt idx="539">
                  <c:v>5455.87646484375</c:v>
                </c:pt>
                <c:pt idx="540">
                  <c:v>5667.05126953125</c:v>
                </c:pt>
                <c:pt idx="541">
                  <c:v>5761.267578125</c:v>
                </c:pt>
                <c:pt idx="542">
                  <c:v>5721.72802734375</c:v>
                </c:pt>
                <c:pt idx="543">
                  <c:v>5735.70751953125</c:v>
                </c:pt>
                <c:pt idx="544">
                  <c:v>5693.49072265625</c:v>
                </c:pt>
                <c:pt idx="545">
                  <c:v>5831.37841796875</c:v>
                </c:pt>
                <c:pt idx="546">
                  <c:v>5841.6923828125</c:v>
                </c:pt>
                <c:pt idx="547">
                  <c:v>5739.083984375</c:v>
                </c:pt>
                <c:pt idx="548">
                  <c:v>5457.64697265625</c:v>
                </c:pt>
                <c:pt idx="549">
                  <c:v>5448.697265625</c:v>
                </c:pt>
                <c:pt idx="550">
                  <c:v>5459.935546875</c:v>
                </c:pt>
                <c:pt idx="551">
                  <c:v>5227.01123046875</c:v>
                </c:pt>
                <c:pt idx="552">
                  <c:v>5246.52734375</c:v>
                </c:pt>
                <c:pt idx="553">
                  <c:v>5253.10009765625</c:v>
                </c:pt>
                <c:pt idx="554">
                  <c:v>5199.41748046875</c:v>
                </c:pt>
                <c:pt idx="555">
                  <c:v>5263.87841796875</c:v>
                </c:pt>
                <c:pt idx="556">
                  <c:v>5467.72412109375</c:v>
                </c:pt>
                <c:pt idx="557">
                  <c:v>5471.43017578125</c:v>
                </c:pt>
                <c:pt idx="558">
                  <c:v>5572.10791015625</c:v>
                </c:pt>
                <c:pt idx="559">
                  <c:v>5665.60595703125</c:v>
                </c:pt>
                <c:pt idx="560">
                  <c:v>5855.064453125</c:v>
                </c:pt>
                <c:pt idx="561">
                  <c:v>5949.095703125</c:v>
                </c:pt>
                <c:pt idx="562">
                  <c:v>5972.89306640625</c:v>
                </c:pt>
                <c:pt idx="563">
                  <c:v>6144.88134765625</c:v>
                </c:pt>
                <c:pt idx="564">
                  <c:v>6599.1357421875</c:v>
                </c:pt>
                <c:pt idx="565">
                  <c:v>6778.7353515625</c:v>
                </c:pt>
                <c:pt idx="566">
                  <c:v>6865.9765625</c:v>
                </c:pt>
                <c:pt idx="567">
                  <c:v>6728.10302734375</c:v>
                </c:pt>
                <c:pt idx="568">
                  <c:v>6658.58984375</c:v>
                </c:pt>
                <c:pt idx="569">
                  <c:v>6557.14599609375</c:v>
                </c:pt>
                <c:pt idx="570">
                  <c:v>7112.0830078125</c:v>
                </c:pt>
                <c:pt idx="571">
                  <c:v>7204.3466796875</c:v>
                </c:pt>
                <c:pt idx="572">
                  <c:v>7000.5771484375</c:v>
                </c:pt>
                <c:pt idx="573">
                  <c:v>7138.85498046875</c:v>
                </c:pt>
                <c:pt idx="574">
                  <c:v>7065.69677734375</c:v>
                </c:pt>
                <c:pt idx="575">
                  <c:v>7293.591796875</c:v>
                </c:pt>
                <c:pt idx="576">
                  <c:v>7381.3046875</c:v>
                </c:pt>
                <c:pt idx="577">
                  <c:v>7457.2509765625</c:v>
                </c:pt>
                <c:pt idx="578">
                  <c:v>7445.9296875</c:v>
                </c:pt>
                <c:pt idx="579">
                  <c:v>7416.60205078125</c:v>
                </c:pt>
                <c:pt idx="580">
                  <c:v>7499.9150390625</c:v>
                </c:pt>
                <c:pt idx="581">
                  <c:v>7235.7177734375</c:v>
                </c:pt>
                <c:pt idx="582">
                  <c:v>7377.892578125</c:v>
                </c:pt>
                <c:pt idx="583">
                  <c:v>7486.19140625</c:v>
                </c:pt>
                <c:pt idx="584">
                  <c:v>6982.67578125</c:v>
                </c:pt>
                <c:pt idx="585">
                  <c:v>7120.9501953125</c:v>
                </c:pt>
                <c:pt idx="586">
                  <c:v>7228.0498046875</c:v>
                </c:pt>
                <c:pt idx="587">
                  <c:v>7577.734375</c:v>
                </c:pt>
                <c:pt idx="588">
                  <c:v>7770.61865234375</c:v>
                </c:pt>
                <c:pt idx="589">
                  <c:v>8205.92333984375</c:v>
                </c:pt>
                <c:pt idx="590">
                  <c:v>8330.01611328125</c:v>
                </c:pt>
                <c:pt idx="591">
                  <c:v>8426.9580078125</c:v>
                </c:pt>
                <c:pt idx="592">
                  <c:v>8660.7421875</c:v>
                </c:pt>
                <c:pt idx="593">
                  <c:v>9992.8505859375</c:v>
                </c:pt>
                <c:pt idx="594">
                  <c:v>8908.0703125</c:v>
                </c:pt>
                <c:pt idx="595">
                  <c:v>9059.8251953125</c:v>
                </c:pt>
                <c:pt idx="596">
                  <c:v>9103.14697265625</c:v>
                </c:pt>
                <c:pt idx="597">
                  <c:v>9135.04736328125</c:v>
                </c:pt>
                <c:pt idx="598">
                  <c:v>9081.904296875</c:v>
                </c:pt>
                <c:pt idx="599">
                  <c:v>9235.8720703125</c:v>
                </c:pt>
                <c:pt idx="600">
                  <c:v>9349.4501953125</c:v>
                </c:pt>
                <c:pt idx="601">
                  <c:v>9421.12109375</c:v>
                </c:pt>
                <c:pt idx="602">
                  <c:v>9540.0966796875</c:v>
                </c:pt>
                <c:pt idx="603">
                  <c:v>9637.2490234375</c:v>
                </c:pt>
                <c:pt idx="604">
                  <c:v>9780.6142578125</c:v>
                </c:pt>
                <c:pt idx="605">
                  <c:v>9748.7177734375</c:v>
                </c:pt>
                <c:pt idx="606">
                  <c:v>9741.3564453125</c:v>
                </c:pt>
                <c:pt idx="607">
                  <c:v>9872.97265625</c:v>
                </c:pt>
                <c:pt idx="608">
                  <c:v>9915.154296875</c:v>
                </c:pt>
                <c:pt idx="609">
                  <c:v>10145.5009765625</c:v>
                </c:pt>
                <c:pt idx="610">
                  <c:v>9912.9072265625</c:v>
                </c:pt>
                <c:pt idx="611">
                  <c:v>10567.2822265625</c:v>
                </c:pt>
                <c:pt idx="612">
                  <c:v>10555.84375</c:v>
                </c:pt>
                <c:pt idx="613">
                  <c:v>10467.693359375</c:v>
                </c:pt>
                <c:pt idx="614">
                  <c:v>10180.904296875</c:v>
                </c:pt>
                <c:pt idx="615">
                  <c:v>10053.43359375</c:v>
                </c:pt>
                <c:pt idx="616">
                  <c:v>10480.9306640625</c:v>
                </c:pt>
                <c:pt idx="617">
                  <c:v>10646.1455078125</c:v>
                </c:pt>
                <c:pt idx="618">
                  <c:v>10060.0361328125</c:v>
                </c:pt>
                <c:pt idx="619">
                  <c:v>10073.791015625</c:v>
                </c:pt>
                <c:pt idx="620">
                  <c:v>10019.09765625</c:v>
                </c:pt>
                <c:pt idx="621">
                  <c:v>10084.3525390625</c:v>
                </c:pt>
                <c:pt idx="622">
                  <c:v>10367.037109375</c:v>
                </c:pt>
                <c:pt idx="623">
                  <c:v>9939.4228515625</c:v>
                </c:pt>
                <c:pt idx="624">
                  <c:v>9984.3271484375</c:v>
                </c:pt>
                <c:pt idx="625">
                  <c:v>9962.314453125</c:v>
                </c:pt>
                <c:pt idx="626">
                  <c:v>10001.912109375</c:v>
                </c:pt>
                <c:pt idx="627">
                  <c:v>10023.478515625</c:v>
                </c:pt>
                <c:pt idx="628">
                  <c:v>10287.8701171875</c:v>
                </c:pt>
                <c:pt idx="629">
                  <c:v>9923.2392578125</c:v>
                </c:pt>
                <c:pt idx="630">
                  <c:v>9975.822265625</c:v>
                </c:pt>
                <c:pt idx="631">
                  <c:v>9931.7529296875</c:v>
                </c:pt>
                <c:pt idx="632">
                  <c:v>9970.1015625</c:v>
                </c:pt>
                <c:pt idx="633">
                  <c:v>9912.3740234375</c:v>
                </c:pt>
                <c:pt idx="634">
                  <c:v>10112.1240234375</c:v>
                </c:pt>
                <c:pt idx="635">
                  <c:v>10072.0458984375</c:v>
                </c:pt>
                <c:pt idx="636">
                  <c:v>10256.4736328125</c:v>
                </c:pt>
                <c:pt idx="637">
                  <c:v>10400.44140625</c:v>
                </c:pt>
                <c:pt idx="638">
                  <c:v>9819.2021484375</c:v>
                </c:pt>
                <c:pt idx="639">
                  <c:v>10166.15234375</c:v>
                </c:pt>
                <c:pt idx="640">
                  <c:v>10279.130859375</c:v>
                </c:pt>
                <c:pt idx="641">
                  <c:v>10090.8818359375</c:v>
                </c:pt>
                <c:pt idx="642">
                  <c:v>10028.1064453125</c:v>
                </c:pt>
                <c:pt idx="643">
                  <c:v>10412.7353515625</c:v>
                </c:pt>
                <c:pt idx="644">
                  <c:v>10313.0166015625</c:v>
                </c:pt>
                <c:pt idx="645">
                  <c:v>10128.48046875</c:v>
                </c:pt>
                <c:pt idx="646">
                  <c:v>10186.4365234375</c:v>
                </c:pt>
                <c:pt idx="647">
                  <c:v>10007.80859375</c:v>
                </c:pt>
                <c:pt idx="648">
                  <c:v>10007.423828125</c:v>
                </c:pt>
                <c:pt idx="649">
                  <c:v>9849.1357421875</c:v>
                </c:pt>
                <c:pt idx="650">
                  <c:v>9759.9453125</c:v>
                </c:pt>
                <c:pt idx="651">
                  <c:v>9742.39453125</c:v>
                </c:pt>
                <c:pt idx="652">
                  <c:v>9653.482421875</c:v>
                </c:pt>
                <c:pt idx="653">
                  <c:v>9798.1748046875</c:v>
                </c:pt>
                <c:pt idx="654">
                  <c:v>9798.8984375</c:v>
                </c:pt>
                <c:pt idx="655">
                  <c:v>9780.748046875</c:v>
                </c:pt>
                <c:pt idx="656">
                  <c:v>10030.84375</c:v>
                </c:pt>
                <c:pt idx="657">
                  <c:v>9658.28515625</c:v>
                </c:pt>
                <c:pt idx="658">
                  <c:v>9662.1552734375</c:v>
                </c:pt>
                <c:pt idx="659">
                  <c:v>9527.3798828125</c:v>
                </c:pt>
                <c:pt idx="660">
                  <c:v>9266.2138671875</c:v>
                </c:pt>
                <c:pt idx="661">
                  <c:v>9006.0693359375</c:v>
                </c:pt>
                <c:pt idx="662">
                  <c:v>9022.46630859375</c:v>
                </c:pt>
                <c:pt idx="663">
                  <c:v>9174.65234375</c:v>
                </c:pt>
                <c:pt idx="664">
                  <c:v>9420.7109375</c:v>
                </c:pt>
                <c:pt idx="665">
                  <c:v>9844.197265625</c:v>
                </c:pt>
                <c:pt idx="666">
                  <c:v>9491.087890625</c:v>
                </c:pt>
                <c:pt idx="667">
                  <c:v>9332.271484375</c:v>
                </c:pt>
                <c:pt idx="668">
                  <c:v>9362.22265625</c:v>
                </c:pt>
                <c:pt idx="669">
                  <c:v>9647.859375</c:v>
                </c:pt>
                <c:pt idx="670">
                  <c:v>9671.529296875</c:v>
                </c:pt>
                <c:pt idx="671">
                  <c:v>9705.765625</c:v>
                </c:pt>
                <c:pt idx="672">
                  <c:v>9513.916015625</c:v>
                </c:pt>
                <c:pt idx="673">
                  <c:v>9576.9326171875</c:v>
                </c:pt>
                <c:pt idx="674">
                  <c:v>9337.8154296875</c:v>
                </c:pt>
                <c:pt idx="675">
                  <c:v>9389.7998046875</c:v>
                </c:pt>
                <c:pt idx="676">
                  <c:v>9347.6337890625</c:v>
                </c:pt>
                <c:pt idx="677">
                  <c:v>9587.14453125</c:v>
                </c:pt>
                <c:pt idx="678">
                  <c:v>9328.962890625</c:v>
                </c:pt>
                <c:pt idx="679">
                  <c:v>9310.9169921875</c:v>
                </c:pt>
                <c:pt idx="680">
                  <c:v>9318.9296875</c:v>
                </c:pt>
                <c:pt idx="681">
                  <c:v>9300.388671875</c:v>
                </c:pt>
                <c:pt idx="682">
                  <c:v>9160.2509765625</c:v>
                </c:pt>
                <c:pt idx="683">
                  <c:v>9001.02490234375</c:v>
                </c:pt>
                <c:pt idx="684">
                  <c:v>8941.24658203125</c:v>
                </c:pt>
                <c:pt idx="685">
                  <c:v>9053.97314453125</c:v>
                </c:pt>
                <c:pt idx="686">
                  <c:v>9039.76953125</c:v>
                </c:pt>
                <c:pt idx="687">
                  <c:v>9319.6318359375</c:v>
                </c:pt>
                <c:pt idx="688">
                  <c:v>9630.4375</c:v>
                </c:pt>
                <c:pt idx="689">
                  <c:v>9969.275390625</c:v>
                </c:pt>
                <c:pt idx="690">
                  <c:v>10783.6572265625</c:v>
                </c:pt>
                <c:pt idx="691">
                  <c:v>11467.2998046875</c:v>
                </c:pt>
                <c:pt idx="692">
                  <c:v>11944.6572265625</c:v>
                </c:pt>
                <c:pt idx="693">
                  <c:v>12564.33984375</c:v>
                </c:pt>
                <c:pt idx="694">
                  <c:v>12803.4443359375</c:v>
                </c:pt>
                <c:pt idx="695">
                  <c:v>13227.5576171875</c:v>
                </c:pt>
                <c:pt idx="696">
                  <c:v>13707.013671875</c:v>
                </c:pt>
                <c:pt idx="697">
                  <c:v>14308.0595703125</c:v>
                </c:pt>
                <c:pt idx="698">
                  <c:v>14738.0654296875</c:v>
                </c:pt>
                <c:pt idx="699">
                  <c:v>15301.6689453125</c:v>
                </c:pt>
                <c:pt idx="700">
                  <c:v>15408.357421875</c:v>
                </c:pt>
                <c:pt idx="701">
                  <c:v>14909.203125</c:v>
                </c:pt>
                <c:pt idx="702">
                  <c:v>15159.4716796875</c:v>
                </c:pt>
                <c:pt idx="703">
                  <c:v>15127.634765625</c:v>
                </c:pt>
                <c:pt idx="704">
                  <c:v>15103.607421875</c:v>
                </c:pt>
                <c:pt idx="705">
                  <c:v>15027.2685546875</c:v>
                </c:pt>
                <c:pt idx="706">
                  <c:v>15118.158203125</c:v>
                </c:pt>
                <c:pt idx="707">
                  <c:v>15385.2724609375</c:v>
                </c:pt>
                <c:pt idx="708">
                  <c:v>15667.6513671875</c:v>
                </c:pt>
                <c:pt idx="709">
                  <c:v>15746.1123046875</c:v>
                </c:pt>
                <c:pt idx="710">
                  <c:v>16177.4013671875</c:v>
                </c:pt>
                <c:pt idx="711">
                  <c:v>16254.7275390625</c:v>
                </c:pt>
                <c:pt idx="712">
                  <c:v>16649.2646484375</c:v>
                </c:pt>
                <c:pt idx="713">
                  <c:v>16376.5009765625</c:v>
                </c:pt>
                <c:pt idx="714">
                  <c:v>16073.361328125</c:v>
                </c:pt>
                <c:pt idx="715">
                  <c:v>16046.7138671875</c:v>
                </c:pt>
                <c:pt idx="716">
                  <c:v>16439.439453125</c:v>
                </c:pt>
                <c:pt idx="717">
                  <c:v>16998.6826171875</c:v>
                </c:pt>
                <c:pt idx="718">
                  <c:v>17265.197265625</c:v>
                </c:pt>
                <c:pt idx="719">
                  <c:v>17532.46875</c:v>
                </c:pt>
                <c:pt idx="720">
                  <c:v>17556.375</c:v>
                </c:pt>
                <c:pt idx="721">
                  <c:v>17753.740234375</c:v>
                </c:pt>
                <c:pt idx="722">
                  <c:v>17935.083984375</c:v>
                </c:pt>
                <c:pt idx="723">
                  <c:v>18124.7578125</c:v>
                </c:pt>
                <c:pt idx="724">
                  <c:v>18435.330078125</c:v>
                </c:pt>
                <c:pt idx="725">
                  <c:v>18332.55078125</c:v>
                </c:pt>
                <c:pt idx="726">
                  <c:v>18342.134765625</c:v>
                </c:pt>
                <c:pt idx="727">
                  <c:v>18151.39453125</c:v>
                </c:pt>
                <c:pt idx="728">
                  <c:v>18334.810546875</c:v>
                </c:pt>
                <c:pt idx="729">
                  <c:v>18183.748046875</c:v>
                </c:pt>
                <c:pt idx="730">
                  <c:v>18423.60546875</c:v>
                </c:pt>
                <c:pt idx="731">
                  <c:v>18041.109375</c:v>
                </c:pt>
                <c:pt idx="732">
                  <c:v>17954.5078125</c:v>
                </c:pt>
                <c:pt idx="733">
                  <c:v>17701.12109375</c:v>
                </c:pt>
                <c:pt idx="734">
                  <c:v>17932.146484375</c:v>
                </c:pt>
                <c:pt idx="735">
                  <c:v>18588.607421875</c:v>
                </c:pt>
                <c:pt idx="736">
                  <c:v>19021.078125</c:v>
                </c:pt>
                <c:pt idx="737">
                  <c:v>18144.94140625</c:v>
                </c:pt>
                <c:pt idx="738">
                  <c:v>18147.1953125</c:v>
                </c:pt>
                <c:pt idx="739">
                  <c:v>18156</c:v>
                </c:pt>
                <c:pt idx="740">
                  <c:v>18271.677734375</c:v>
                </c:pt>
                <c:pt idx="741">
                  <c:v>18487.388671875</c:v>
                </c:pt>
                <c:pt idx="742">
                  <c:v>18660.359375</c:v>
                </c:pt>
                <c:pt idx="743">
                  <c:v>18801.142578125</c:v>
                </c:pt>
                <c:pt idx="744">
                  <c:v>19012.81640625</c:v>
                </c:pt>
                <c:pt idx="745">
                  <c:v>19162.962890625</c:v>
                </c:pt>
                <c:pt idx="746">
                  <c:v>19005.380859375</c:v>
                </c:pt>
                <c:pt idx="747">
                  <c:v>19363.65234375</c:v>
                </c:pt>
                <c:pt idx="748">
                  <c:v>19717.443359375</c:v>
                </c:pt>
                <c:pt idx="749">
                  <c:v>19795.345703125</c:v>
                </c:pt>
                <c:pt idx="750">
                  <c:v>19838.8515625</c:v>
                </c:pt>
                <c:pt idx="751">
                  <c:v>19762.15234375</c:v>
                </c:pt>
                <c:pt idx="752">
                  <c:v>19913.435546875</c:v>
                </c:pt>
                <c:pt idx="753">
                  <c:v>20050.20703125</c:v>
                </c:pt>
                <c:pt idx="754">
                  <c:v>20080.03515625</c:v>
                </c:pt>
                <c:pt idx="755">
                  <c:v>20250.53515625</c:v>
                </c:pt>
                <c:pt idx="756">
                  <c:v>20455.94140625</c:v>
                </c:pt>
                <c:pt idx="757">
                  <c:v>20487.755859375</c:v>
                </c:pt>
                <c:pt idx="758">
                  <c:v>20444.609375</c:v>
                </c:pt>
                <c:pt idx="759">
                  <c:v>20794.193359375</c:v>
                </c:pt>
                <c:pt idx="760">
                  <c:v>20827.892578125</c:v>
                </c:pt>
                <c:pt idx="761">
                  <c:v>20881.66796875</c:v>
                </c:pt>
                <c:pt idx="762">
                  <c:v>20737.271484375</c:v>
                </c:pt>
                <c:pt idx="763">
                  <c:v>20898.80859375</c:v>
                </c:pt>
                <c:pt idx="764">
                  <c:v>21109.26171875</c:v>
                </c:pt>
                <c:pt idx="765">
                  <c:v>21079.30859375</c:v>
                </c:pt>
                <c:pt idx="766">
                  <c:v>21373.515625</c:v>
                </c:pt>
                <c:pt idx="767">
                  <c:v>21324.447265625</c:v>
                </c:pt>
                <c:pt idx="768">
                  <c:v>21557.95703125</c:v>
                </c:pt>
                <c:pt idx="769">
                  <c:v>21691.9609375</c:v>
                </c:pt>
                <c:pt idx="770">
                  <c:v>21728.6875</c:v>
                </c:pt>
                <c:pt idx="771">
                  <c:v>21666.2421875</c:v>
                </c:pt>
                <c:pt idx="772">
                  <c:v>21768.2265625</c:v>
                </c:pt>
                <c:pt idx="773">
                  <c:v>21753.1171875</c:v>
                </c:pt>
                <c:pt idx="774">
                  <c:v>21862.412109375</c:v>
                </c:pt>
                <c:pt idx="775">
                  <c:v>21782.212890625</c:v>
                </c:pt>
                <c:pt idx="776">
                  <c:v>21588.939453125</c:v>
                </c:pt>
                <c:pt idx="777">
                  <c:v>21576.3984375</c:v>
                </c:pt>
                <c:pt idx="778">
                  <c:v>21599.94140625</c:v>
                </c:pt>
                <c:pt idx="779">
                  <c:v>21527.142578125</c:v>
                </c:pt>
                <c:pt idx="780">
                  <c:v>21282.5625</c:v>
                </c:pt>
                <c:pt idx="781">
                  <c:v>21198.93359375</c:v>
                </c:pt>
                <c:pt idx="782">
                  <c:v>20963.537109375</c:v>
                </c:pt>
                <c:pt idx="783">
                  <c:v>20726.07421875</c:v>
                </c:pt>
                <c:pt idx="784">
                  <c:v>20667.6171875</c:v>
                </c:pt>
                <c:pt idx="785">
                  <c:v>20377.42578125</c:v>
                </c:pt>
                <c:pt idx="786">
                  <c:v>19993.166015625</c:v>
                </c:pt>
                <c:pt idx="787">
                  <c:v>19575.833984375</c:v>
                </c:pt>
                <c:pt idx="788">
                  <c:v>19197.19921875</c:v>
                </c:pt>
                <c:pt idx="789">
                  <c:v>18738.23046875</c:v>
                </c:pt>
                <c:pt idx="790">
                  <c:v>17837.6796875</c:v>
                </c:pt>
                <c:pt idx="791">
                  <c:v>17045.8515625</c:v>
                </c:pt>
                <c:pt idx="792">
                  <c:v>16570.794921875</c:v>
                </c:pt>
                <c:pt idx="793">
                  <c:v>16063.1884765625</c:v>
                </c:pt>
                <c:pt idx="794">
                  <c:v>15377.7744140625</c:v>
                </c:pt>
                <c:pt idx="795">
                  <c:v>14650.435546875</c:v>
                </c:pt>
                <c:pt idx="796">
                  <c:v>13931.80078125</c:v>
                </c:pt>
                <c:pt idx="797">
                  <c:v>13444.6875</c:v>
                </c:pt>
                <c:pt idx="798">
                  <c:v>12949.1376953125</c:v>
                </c:pt>
                <c:pt idx="799">
                  <c:v>13021.390625</c:v>
                </c:pt>
                <c:pt idx="800">
                  <c:v>12780.595703125</c:v>
                </c:pt>
                <c:pt idx="801">
                  <c:v>12374.5751953125</c:v>
                </c:pt>
                <c:pt idx="802">
                  <c:v>11716.3740234375</c:v>
                </c:pt>
                <c:pt idx="803">
                  <c:v>11342.8271484375</c:v>
                </c:pt>
                <c:pt idx="804">
                  <c:v>11792.5869140625</c:v>
                </c:pt>
                <c:pt idx="805">
                  <c:v>11454.0107421875</c:v>
                </c:pt>
                <c:pt idx="806">
                  <c:v>11318.6259765625</c:v>
                </c:pt>
                <c:pt idx="807">
                  <c:v>10943.818359375</c:v>
                </c:pt>
                <c:pt idx="808">
                  <c:v>10835.9169921875</c:v>
                </c:pt>
                <c:pt idx="809">
                  <c:v>10351.65234375</c:v>
                </c:pt>
                <c:pt idx="810">
                  <c:v>10187.859375</c:v>
                </c:pt>
                <c:pt idx="811">
                  <c:v>10331.525390625</c:v>
                </c:pt>
                <c:pt idx="812">
                  <c:v>10451.900390625</c:v>
                </c:pt>
                <c:pt idx="813">
                  <c:v>10048.7109375</c:v>
                </c:pt>
                <c:pt idx="814">
                  <c:v>9834.5322265625</c:v>
                </c:pt>
                <c:pt idx="815">
                  <c:v>9787.0263671875</c:v>
                </c:pt>
                <c:pt idx="816">
                  <c:v>9797.26171875</c:v>
                </c:pt>
                <c:pt idx="817">
                  <c:v>9781.0791015625</c:v>
                </c:pt>
                <c:pt idx="818">
                  <c:v>9672.875</c:v>
                </c:pt>
                <c:pt idx="819">
                  <c:v>9388.556640625</c:v>
                </c:pt>
                <c:pt idx="820">
                  <c:v>9308.51953125</c:v>
                </c:pt>
                <c:pt idx="821">
                  <c:v>9250.7265625</c:v>
                </c:pt>
                <c:pt idx="822">
                  <c:v>9276.611328125</c:v>
                </c:pt>
                <c:pt idx="823">
                  <c:v>9319.322265625</c:v>
                </c:pt>
                <c:pt idx="824">
                  <c:v>9375.091796875</c:v>
                </c:pt>
                <c:pt idx="825">
                  <c:v>9410.9580078125</c:v>
                </c:pt>
                <c:pt idx="826">
                  <c:v>9256.884765625</c:v>
                </c:pt>
                <c:pt idx="827">
                  <c:v>9228.8515625</c:v>
                </c:pt>
                <c:pt idx="828">
                  <c:v>9360.587890625</c:v>
                </c:pt>
                <c:pt idx="829">
                  <c:v>9255.8623046875</c:v>
                </c:pt>
                <c:pt idx="830">
                  <c:v>9305.931640625</c:v>
                </c:pt>
                <c:pt idx="831">
                  <c:v>9267.826171875</c:v>
                </c:pt>
                <c:pt idx="832">
                  <c:v>9294.435546875</c:v>
                </c:pt>
                <c:pt idx="833">
                  <c:v>9281.9326171875</c:v>
                </c:pt>
                <c:pt idx="834">
                  <c:v>9394.0361328125</c:v>
                </c:pt>
                <c:pt idx="835">
                  <c:v>9457.9365234375</c:v>
                </c:pt>
                <c:pt idx="836">
                  <c:v>9286.384765625</c:v>
                </c:pt>
                <c:pt idx="837">
                  <c:v>9303.8037109375</c:v>
                </c:pt>
                <c:pt idx="838">
                  <c:v>9257.1796875</c:v>
                </c:pt>
                <c:pt idx="839">
                  <c:v>9363.8720703125</c:v>
                </c:pt>
                <c:pt idx="840">
                  <c:v>9415.2734375</c:v>
                </c:pt>
                <c:pt idx="841">
                  <c:v>9453.056640625</c:v>
                </c:pt>
                <c:pt idx="842">
                  <c:v>9401.3603515625</c:v>
                </c:pt>
                <c:pt idx="843">
                  <c:v>9302.693359375</c:v>
                </c:pt>
                <c:pt idx="844">
                  <c:v>9161.302734375</c:v>
                </c:pt>
                <c:pt idx="845">
                  <c:v>9093.9560546875</c:v>
                </c:pt>
                <c:pt idx="846">
                  <c:v>8876.28515625</c:v>
                </c:pt>
                <c:pt idx="847">
                  <c:v>9025.54296875</c:v>
                </c:pt>
                <c:pt idx="848">
                  <c:v>9146.123046875</c:v>
                </c:pt>
                <c:pt idx="849">
                  <c:v>9579.2275390625</c:v>
                </c:pt>
                <c:pt idx="850">
                  <c:v>9781.9619140625</c:v>
                </c:pt>
                <c:pt idx="851">
                  <c:v>9793.37109375</c:v>
                </c:pt>
                <c:pt idx="852">
                  <c:v>9790.697265625</c:v>
                </c:pt>
                <c:pt idx="853">
                  <c:v>9642.482421875</c:v>
                </c:pt>
                <c:pt idx="854">
                  <c:v>9824.748046875</c:v>
                </c:pt>
                <c:pt idx="855">
                  <c:v>10072.705078125</c:v>
                </c:pt>
                <c:pt idx="856">
                  <c:v>10334.4375</c:v>
                </c:pt>
                <c:pt idx="857">
                  <c:v>9766.7607421875</c:v>
                </c:pt>
                <c:pt idx="858">
                  <c:v>10200.5830078125</c:v>
                </c:pt>
                <c:pt idx="859">
                  <c:v>10487.1806640625</c:v>
                </c:pt>
                <c:pt idx="860">
                  <c:v>10247.5283203125</c:v>
                </c:pt>
                <c:pt idx="861">
                  <c:v>10650.66015625</c:v>
                </c:pt>
                <c:pt idx="862">
                  <c:v>11200.9794921875</c:v>
                </c:pt>
                <c:pt idx="863">
                  <c:v>11370.69921875</c:v>
                </c:pt>
                <c:pt idx="864">
                  <c:v>11446.7666015625</c:v>
                </c:pt>
                <c:pt idx="865">
                  <c:v>11477.7822265625</c:v>
                </c:pt>
                <c:pt idx="866">
                  <c:v>11573.537109375</c:v>
                </c:pt>
                <c:pt idx="867">
                  <c:v>11373.154296875</c:v>
                </c:pt>
                <c:pt idx="868">
                  <c:v>11313.30859375</c:v>
                </c:pt>
                <c:pt idx="869">
                  <c:v>11395.533203125</c:v>
                </c:pt>
                <c:pt idx="870">
                  <c:v>11495.6865234375</c:v>
                </c:pt>
                <c:pt idx="871">
                  <c:v>11527.5029296875</c:v>
                </c:pt>
                <c:pt idx="872">
                  <c:v>11223.2529296875</c:v>
                </c:pt>
                <c:pt idx="873">
                  <c:v>11422.3125</c:v>
                </c:pt>
                <c:pt idx="874">
                  <c:v>11491.3974609375</c:v>
                </c:pt>
                <c:pt idx="875">
                  <c:v>11889.00390625</c:v>
                </c:pt>
                <c:pt idx="876">
                  <c:v>12197.265625</c:v>
                </c:pt>
                <c:pt idx="877">
                  <c:v>12015.1083984375</c:v>
                </c:pt>
                <c:pt idx="878">
                  <c:v>11999.1533203125</c:v>
                </c:pt>
                <c:pt idx="879">
                  <c:v>12199.859375</c:v>
                </c:pt>
                <c:pt idx="880">
                  <c:v>12150.5703125</c:v>
                </c:pt>
                <c:pt idx="881">
                  <c:v>12253.056640625</c:v>
                </c:pt>
                <c:pt idx="882">
                  <c:v>12550.927734375</c:v>
                </c:pt>
                <c:pt idx="883">
                  <c:v>12630.5693359375</c:v>
                </c:pt>
                <c:pt idx="884">
                  <c:v>12052.9853515625</c:v>
                </c:pt>
                <c:pt idx="885">
                  <c:v>11184.7548828125</c:v>
                </c:pt>
                <c:pt idx="886">
                  <c:v>11120.7197265625</c:v>
                </c:pt>
                <c:pt idx="887">
                  <c:v>10887.6953125</c:v>
                </c:pt>
                <c:pt idx="888">
                  <c:v>11059.6884765625</c:v>
                </c:pt>
                <c:pt idx="889">
                  <c:v>11094.6162109375</c:v>
                </c:pt>
                <c:pt idx="890">
                  <c:v>11176.546875</c:v>
                </c:pt>
                <c:pt idx="891">
                  <c:v>11180.728515625</c:v>
                </c:pt>
                <c:pt idx="892">
                  <c:v>10970.228515625</c:v>
                </c:pt>
                <c:pt idx="893">
                  <c:v>10839.345703125</c:v>
                </c:pt>
                <c:pt idx="894">
                  <c:v>10756.701171875</c:v>
                </c:pt>
                <c:pt idx="895">
                  <c:v>10754.94140625</c:v>
                </c:pt>
                <c:pt idx="896">
                  <c:v>10773.7822265625</c:v>
                </c:pt>
                <c:pt idx="897">
                  <c:v>10795.923828125</c:v>
                </c:pt>
                <c:pt idx="898">
                  <c:v>10885.62890625</c:v>
                </c:pt>
                <c:pt idx="899">
                  <c:v>11154.0478515625</c:v>
                </c:pt>
                <c:pt idx="900">
                  <c:v>11313.626953125</c:v>
                </c:pt>
                <c:pt idx="901">
                  <c:v>11107.5068359375</c:v>
                </c:pt>
                <c:pt idx="902">
                  <c:v>11282.2724609375</c:v>
                </c:pt>
                <c:pt idx="903">
                  <c:v>11262.828125</c:v>
                </c:pt>
                <c:pt idx="904">
                  <c:v>11132.08984375</c:v>
                </c:pt>
                <c:pt idx="905">
                  <c:v>11175.7724609375</c:v>
                </c:pt>
                <c:pt idx="906">
                  <c:v>11202.2041015625</c:v>
                </c:pt>
                <c:pt idx="907">
                  <c:v>11136.021484375</c:v>
                </c:pt>
                <c:pt idx="908">
                  <c:v>11306.9208984375</c:v>
                </c:pt>
                <c:pt idx="909">
                  <c:v>11222.265625</c:v>
                </c:pt>
                <c:pt idx="910">
                  <c:v>11083.2705078125</c:v>
                </c:pt>
                <c:pt idx="911">
                  <c:v>10811.4990234375</c:v>
                </c:pt>
                <c:pt idx="912">
                  <c:v>10480.7919921875</c:v>
                </c:pt>
                <c:pt idx="913">
                  <c:v>10152.841796875</c:v>
                </c:pt>
                <c:pt idx="914">
                  <c:v>10215.45703125</c:v>
                </c:pt>
                <c:pt idx="915">
                  <c:v>10493.43359375</c:v>
                </c:pt>
                <c:pt idx="916">
                  <c:v>10618.2470703125</c:v>
                </c:pt>
                <c:pt idx="917">
                  <c:v>10617.869140625</c:v>
                </c:pt>
                <c:pt idx="918">
                  <c:v>10596.96875</c:v>
                </c:pt>
                <c:pt idx="919">
                  <c:v>10666.1796875</c:v>
                </c:pt>
                <c:pt idx="920">
                  <c:v>10673.44921875</c:v>
                </c:pt>
                <c:pt idx="921">
                  <c:v>10797.9677734375</c:v>
                </c:pt>
                <c:pt idx="922">
                  <c:v>10933.69921875</c:v>
                </c:pt>
                <c:pt idx="923">
                  <c:v>10797.078125</c:v>
                </c:pt>
                <c:pt idx="924">
                  <c:v>11042.09375</c:v>
                </c:pt>
                <c:pt idx="925">
                  <c:v>10967.5087890625</c:v>
                </c:pt>
                <c:pt idx="926">
                  <c:v>10984.255859375</c:v>
                </c:pt>
                <c:pt idx="927">
                  <c:v>11075.84765625</c:v>
                </c:pt>
                <c:pt idx="928">
                  <c:v>11212.4345703125</c:v>
                </c:pt>
                <c:pt idx="929">
                  <c:v>11076.96484375</c:v>
                </c:pt>
                <c:pt idx="930">
                  <c:v>11095.826171875</c:v>
                </c:pt>
                <c:pt idx="931">
                  <c:v>11130.7705078125</c:v>
                </c:pt>
                <c:pt idx="932">
                  <c:v>11260.0615234375</c:v>
                </c:pt>
                <c:pt idx="933">
                  <c:v>11276.939453125</c:v>
                </c:pt>
                <c:pt idx="934">
                  <c:v>11246.9306640625</c:v>
                </c:pt>
                <c:pt idx="935">
                  <c:v>11062.1279296875</c:v>
                </c:pt>
                <c:pt idx="936">
                  <c:v>10907.3330078125</c:v>
                </c:pt>
                <c:pt idx="937">
                  <c:v>11217.1064453125</c:v>
                </c:pt>
                <c:pt idx="938">
                  <c:v>11113.140625</c:v>
                </c:pt>
                <c:pt idx="939">
                  <c:v>10993.716796875</c:v>
                </c:pt>
                <c:pt idx="940">
                  <c:v>10806.138671875</c:v>
                </c:pt>
                <c:pt idx="941">
                  <c:v>10825.728515625</c:v>
                </c:pt>
                <c:pt idx="942">
                  <c:v>10778.3212890625</c:v>
                </c:pt>
                <c:pt idx="943">
                  <c:v>10698.8125</c:v>
                </c:pt>
                <c:pt idx="944">
                  <c:v>10477.2587890625</c:v>
                </c:pt>
                <c:pt idx="945">
                  <c:v>10463.076171875</c:v>
                </c:pt>
                <c:pt idx="946">
                  <c:v>10215.8154296875</c:v>
                </c:pt>
                <c:pt idx="947">
                  <c:v>10074.0087890625</c:v>
                </c:pt>
                <c:pt idx="948">
                  <c:v>10110.4150390625</c:v>
                </c:pt>
                <c:pt idx="949">
                  <c:v>9978.41796875</c:v>
                </c:pt>
                <c:pt idx="950">
                  <c:v>9811.076171875</c:v>
                </c:pt>
                <c:pt idx="951">
                  <c:v>9786.26171875</c:v>
                </c:pt>
                <c:pt idx="952">
                  <c:v>9427.087890625</c:v>
                </c:pt>
                <c:pt idx="953">
                  <c:v>9404.7607421875</c:v>
                </c:pt>
                <c:pt idx="954">
                  <c:v>9461.83984375</c:v>
                </c:pt>
                <c:pt idx="955">
                  <c:v>9363.6396484375</c:v>
                </c:pt>
                <c:pt idx="956">
                  <c:v>9287.53125</c:v>
                </c:pt>
                <c:pt idx="957">
                  <c:v>9287.392578125</c:v>
                </c:pt>
                <c:pt idx="958">
                  <c:v>9065.400390625</c:v>
                </c:pt>
                <c:pt idx="959">
                  <c:v>9136.4755859375</c:v>
                </c:pt>
                <c:pt idx="960">
                  <c:v>9036.3779296875</c:v>
                </c:pt>
                <c:pt idx="961">
                  <c:v>9127.2861328125</c:v>
                </c:pt>
                <c:pt idx="962">
                  <c:v>9005.6767578125</c:v>
                </c:pt>
                <c:pt idx="963">
                  <c:v>8733.97265625</c:v>
                </c:pt>
                <c:pt idx="964">
                  <c:v>8769.6904296875</c:v>
                </c:pt>
                <c:pt idx="965">
                  <c:v>8571.833984375</c:v>
                </c:pt>
                <c:pt idx="966">
                  <c:v>8377.48046875</c:v>
                </c:pt>
                <c:pt idx="967">
                  <c:v>8208.01025390625</c:v>
                </c:pt>
                <c:pt idx="968">
                  <c:v>7977.78564453125</c:v>
                </c:pt>
                <c:pt idx="969">
                  <c:v>7828.81591796875</c:v>
                </c:pt>
                <c:pt idx="970">
                  <c:v>7366.48388671875</c:v>
                </c:pt>
                <c:pt idx="971">
                  <c:v>7310.75</c:v>
                </c:pt>
                <c:pt idx="972">
                  <c:v>7189.44677734375</c:v>
                </c:pt>
                <c:pt idx="973">
                  <c:v>7239.337890625</c:v>
                </c:pt>
                <c:pt idx="974">
                  <c:v>7224.66650390625</c:v>
                </c:pt>
                <c:pt idx="975">
                  <c:v>7006.84716796875</c:v>
                </c:pt>
                <c:pt idx="976">
                  <c:v>6919.931640625</c:v>
                </c:pt>
                <c:pt idx="977">
                  <c:v>7053.87841796875</c:v>
                </c:pt>
                <c:pt idx="978">
                  <c:v>7216.87841796875</c:v>
                </c:pt>
                <c:pt idx="979">
                  <c:v>7368.64990234375</c:v>
                </c:pt>
                <c:pt idx="980">
                  <c:v>7844.57568359375</c:v>
                </c:pt>
                <c:pt idx="981">
                  <c:v>8366.22265625</c:v>
                </c:pt>
                <c:pt idx="982">
                  <c:v>8861.59765625</c:v>
                </c:pt>
                <c:pt idx="983">
                  <c:v>9072.3642578125</c:v>
                </c:pt>
                <c:pt idx="984">
                  <c:v>9413.19140625</c:v>
                </c:pt>
                <c:pt idx="985">
                  <c:v>10108.2138671875</c:v>
                </c:pt>
                <c:pt idx="986">
                  <c:v>10234.93359375</c:v>
                </c:pt>
                <c:pt idx="987">
                  <c:v>11009.3212890625</c:v>
                </c:pt>
                <c:pt idx="988">
                  <c:v>11145.3076171875</c:v>
                </c:pt>
                <c:pt idx="989">
                  <c:v>11741.52734375</c:v>
                </c:pt>
                <c:pt idx="990">
                  <c:v>12379.4619140625</c:v>
                </c:pt>
                <c:pt idx="991">
                  <c:v>13050.544921875</c:v>
                </c:pt>
                <c:pt idx="992">
                  <c:v>13642.7666015625</c:v>
                </c:pt>
                <c:pt idx="993">
                  <c:v>13901.720703125</c:v>
                </c:pt>
                <c:pt idx="994">
                  <c:v>13809.9150390625</c:v>
                </c:pt>
                <c:pt idx="995">
                  <c:v>13971.3857421875</c:v>
                </c:pt>
                <c:pt idx="996">
                  <c:v>14381.09375</c:v>
                </c:pt>
                <c:pt idx="997">
                  <c:v>15000.41796875</c:v>
                </c:pt>
                <c:pt idx="998">
                  <c:v>15181.904296875</c:v>
                </c:pt>
                <c:pt idx="999">
                  <c:v>15343.060546875</c:v>
                </c:pt>
                <c:pt idx="1000">
                  <c:v>15285.328125</c:v>
                </c:pt>
                <c:pt idx="1001">
                  <c:v>15526.994140625</c:v>
                </c:pt>
                <c:pt idx="1002">
                  <c:v>15637.076171875</c:v>
                </c:pt>
                <c:pt idx="1003">
                  <c:v>15659.0771484375</c:v>
                </c:pt>
                <c:pt idx="1004">
                  <c:v>15891.337890625</c:v>
                </c:pt>
                <c:pt idx="1005">
                  <c:v>15862.9619140625</c:v>
                </c:pt>
                <c:pt idx="1006">
                  <c:v>15964.6474609375</c:v>
                </c:pt>
                <c:pt idx="1007">
                  <c:v>16110.51171875</c:v>
                </c:pt>
                <c:pt idx="1008">
                  <c:v>16358.6484375</c:v>
                </c:pt>
                <c:pt idx="1009">
                  <c:v>16433.4453125</c:v>
                </c:pt>
                <c:pt idx="1010">
                  <c:v>16790.279296875</c:v>
                </c:pt>
                <c:pt idx="1011">
                  <c:v>17065.62109375</c:v>
                </c:pt>
                <c:pt idx="1012">
                  <c:v>17135.845703125</c:v>
                </c:pt>
                <c:pt idx="1013">
                  <c:v>17675.28125</c:v>
                </c:pt>
                <c:pt idx="1014">
                  <c:v>17497.294921875</c:v>
                </c:pt>
                <c:pt idx="1015">
                  <c:v>17868.1015625</c:v>
                </c:pt>
                <c:pt idx="1016">
                  <c:v>18334.830078125</c:v>
                </c:pt>
                <c:pt idx="1017">
                  <c:v>18364.34765625</c:v>
                </c:pt>
                <c:pt idx="1018">
                  <c:v>18330.416015625</c:v>
                </c:pt>
                <c:pt idx="1019">
                  <c:v>18798.35546875</c:v>
                </c:pt>
                <c:pt idx="1020">
                  <c:v>19213.640625</c:v>
                </c:pt>
                <c:pt idx="1021">
                  <c:v>19584.26953125</c:v>
                </c:pt>
                <c:pt idx="1022">
                  <c:v>19902.056640625</c:v>
                </c:pt>
                <c:pt idx="1023">
                  <c:v>20366.390625</c:v>
                </c:pt>
                <c:pt idx="1024">
                  <c:v>20804.4375</c:v>
                </c:pt>
                <c:pt idx="1025">
                  <c:v>20999.947265625</c:v>
                </c:pt>
                <c:pt idx="1026">
                  <c:v>21581.1328125</c:v>
                </c:pt>
                <c:pt idx="1027">
                  <c:v>21918.76171875</c:v>
                </c:pt>
                <c:pt idx="1028">
                  <c:v>22231.302734375</c:v>
                </c:pt>
                <c:pt idx="1029">
                  <c:v>22885.91796875</c:v>
                </c:pt>
                <c:pt idx="1030">
                  <c:v>23136.83203125</c:v>
                </c:pt>
                <c:pt idx="1031">
                  <c:v>22943.67578125</c:v>
                </c:pt>
                <c:pt idx="1032">
                  <c:v>23329.162109375</c:v>
                </c:pt>
                <c:pt idx="1033">
                  <c:v>23768.298828125</c:v>
                </c:pt>
                <c:pt idx="1034">
                  <c:v>24177.685546875</c:v>
                </c:pt>
                <c:pt idx="1035">
                  <c:v>24432.908203125</c:v>
                </c:pt>
                <c:pt idx="1036">
                  <c:v>24686.23828125</c:v>
                </c:pt>
                <c:pt idx="1037">
                  <c:v>24642.068359375</c:v>
                </c:pt>
                <c:pt idx="1038">
                  <c:v>25497.427734375</c:v>
                </c:pt>
                <c:pt idx="1039">
                  <c:v>25181.462890625</c:v>
                </c:pt>
                <c:pt idx="1040">
                  <c:v>25492.1171875</c:v>
                </c:pt>
                <c:pt idx="1041">
                  <c:v>25533.04296875</c:v>
                </c:pt>
                <c:pt idx="1042">
                  <c:v>25984.044921875</c:v>
                </c:pt>
                <c:pt idx="1043">
                  <c:v>25834.8515625</c:v>
                </c:pt>
                <c:pt idx="1044">
                  <c:v>26078.40625</c:v>
                </c:pt>
                <c:pt idx="1045">
                  <c:v>26285.23046875</c:v>
                </c:pt>
                <c:pt idx="1046">
                  <c:v>26318.6953125</c:v>
                </c:pt>
                <c:pt idx="1047">
                  <c:v>26614.951171875</c:v>
                </c:pt>
                <c:pt idx="1048">
                  <c:v>26827.763671875</c:v>
                </c:pt>
                <c:pt idx="1049">
                  <c:v>26774.65625</c:v>
                </c:pt>
                <c:pt idx="1050">
                  <c:v>26996.9375</c:v>
                </c:pt>
                <c:pt idx="1051">
                  <c:v>27216.837890625</c:v>
                </c:pt>
                <c:pt idx="1052">
                  <c:v>27562.67578125</c:v>
                </c:pt>
                <c:pt idx="1053">
                  <c:v>27232.24609375</c:v>
                </c:pt>
                <c:pt idx="1054">
                  <c:v>27474.365234375</c:v>
                </c:pt>
                <c:pt idx="1055">
                  <c:v>27421.298828125</c:v>
                </c:pt>
                <c:pt idx="1056">
                  <c:v>27409.78515625</c:v>
                </c:pt>
                <c:pt idx="1057">
                  <c:v>27439.765625</c:v>
                </c:pt>
                <c:pt idx="1058">
                  <c:v>27260.376953125</c:v>
                </c:pt>
                <c:pt idx="1059">
                  <c:v>27643.53515625</c:v>
                </c:pt>
                <c:pt idx="1060">
                  <c:v>27858.931640625</c:v>
                </c:pt>
                <c:pt idx="1061">
                  <c:v>28152.697265625</c:v>
                </c:pt>
                <c:pt idx="1062">
                  <c:v>28404.46484375</c:v>
                </c:pt>
                <c:pt idx="1063">
                  <c:v>28197.79296875</c:v>
                </c:pt>
                <c:pt idx="1064">
                  <c:v>28101.99609375</c:v>
                </c:pt>
                <c:pt idx="1065">
                  <c:v>28710.03515625</c:v>
                </c:pt>
                <c:pt idx="1066">
                  <c:v>29031.298828125</c:v>
                </c:pt>
                <c:pt idx="1067">
                  <c:v>29312.0703125</c:v>
                </c:pt>
                <c:pt idx="1068">
                  <c:v>29558.37890625</c:v>
                </c:pt>
                <c:pt idx="1069">
                  <c:v>29498.330078125</c:v>
                </c:pt>
                <c:pt idx="1070">
                  <c:v>29818.419921875</c:v>
                </c:pt>
                <c:pt idx="1071">
                  <c:v>29819.580078125</c:v>
                </c:pt>
                <c:pt idx="1072">
                  <c:v>29716.126953125</c:v>
                </c:pt>
                <c:pt idx="1073">
                  <c:v>29552.6484375</c:v>
                </c:pt>
                <c:pt idx="1074">
                  <c:v>29611.005859375</c:v>
                </c:pt>
                <c:pt idx="1075">
                  <c:v>29405.2109375</c:v>
                </c:pt>
                <c:pt idx="1076">
                  <c:v>29043.1328125</c:v>
                </c:pt>
                <c:pt idx="1077">
                  <c:v>28639.013671875</c:v>
                </c:pt>
                <c:pt idx="1078">
                  <c:v>28348.85546875</c:v>
                </c:pt>
                <c:pt idx="1079">
                  <c:v>27788.396484375</c:v>
                </c:pt>
                <c:pt idx="1080">
                  <c:v>27446.494140625</c:v>
                </c:pt>
                <c:pt idx="1081">
                  <c:v>27381.494140625</c:v>
                </c:pt>
                <c:pt idx="1082">
                  <c:v>26586.361328125</c:v>
                </c:pt>
                <c:pt idx="1083">
                  <c:v>25920.994140625</c:v>
                </c:pt>
                <c:pt idx="1084">
                  <c:v>25317.4765625</c:v>
                </c:pt>
                <c:pt idx="1085">
                  <c:v>24877.626953125</c:v>
                </c:pt>
                <c:pt idx="1086">
                  <c:v>24756.099609375</c:v>
                </c:pt>
                <c:pt idx="1087">
                  <c:v>23998.416015625</c:v>
                </c:pt>
                <c:pt idx="1088">
                  <c:v>23489.3203125</c:v>
                </c:pt>
                <c:pt idx="1089">
                  <c:v>22661.58984375</c:v>
                </c:pt>
                <c:pt idx="1090">
                  <c:v>22029.779296875</c:v>
                </c:pt>
                <c:pt idx="1091">
                  <c:v>21676.900390625</c:v>
                </c:pt>
                <c:pt idx="1092">
                  <c:v>20718.68359375</c:v>
                </c:pt>
                <c:pt idx="1093">
                  <c:v>20430.96484375</c:v>
                </c:pt>
                <c:pt idx="1094">
                  <c:v>20068.66015625</c:v>
                </c:pt>
                <c:pt idx="1095">
                  <c:v>20018.75390625</c:v>
                </c:pt>
                <c:pt idx="1096">
                  <c:v>19631.568359375</c:v>
                </c:pt>
                <c:pt idx="1097">
                  <c:v>19268.7890625</c:v>
                </c:pt>
                <c:pt idx="1098">
                  <c:v>19124.7421875</c:v>
                </c:pt>
                <c:pt idx="1099">
                  <c:v>18994.14453125</c:v>
                </c:pt>
                <c:pt idx="1100">
                  <c:v>19100.884765625</c:v>
                </c:pt>
                <c:pt idx="1101">
                  <c:v>19203.224609375</c:v>
                </c:pt>
                <c:pt idx="1102">
                  <c:v>19640.626953125</c:v>
                </c:pt>
                <c:pt idx="1103">
                  <c:v>20116.5</c:v>
                </c:pt>
                <c:pt idx="1104">
                  <c:v>20473.861328125</c:v>
                </c:pt>
                <c:pt idx="1105">
                  <c:v>20664.365234375</c:v>
                </c:pt>
                <c:pt idx="1106">
                  <c:v>20937.826171875</c:v>
                </c:pt>
                <c:pt idx="1107">
                  <c:v>21304.37109375</c:v>
                </c:pt>
                <c:pt idx="1108">
                  <c:v>21516.453125</c:v>
                </c:pt>
                <c:pt idx="1109">
                  <c:v>21655.49609375</c:v>
                </c:pt>
                <c:pt idx="1110">
                  <c:v>21803.857421875</c:v>
                </c:pt>
                <c:pt idx="1111">
                  <c:v>21885.78125</c:v>
                </c:pt>
                <c:pt idx="1112">
                  <c:v>21898.025390625</c:v>
                </c:pt>
                <c:pt idx="1113">
                  <c:v>22024.615234375</c:v>
                </c:pt>
                <c:pt idx="1114">
                  <c:v>22095.6484375</c:v>
                </c:pt>
                <c:pt idx="1115">
                  <c:v>21969.75</c:v>
                </c:pt>
                <c:pt idx="1116">
                  <c:v>22005.39453125</c:v>
                </c:pt>
                <c:pt idx="1117">
                  <c:v>21962.59765625</c:v>
                </c:pt>
                <c:pt idx="1118">
                  <c:v>21972.29296875</c:v>
                </c:pt>
                <c:pt idx="1119">
                  <c:v>22309.19140625</c:v>
                </c:pt>
                <c:pt idx="1120">
                  <c:v>22552.4765625</c:v>
                </c:pt>
                <c:pt idx="1121">
                  <c:v>22693.208984375</c:v>
                </c:pt>
                <c:pt idx="1122">
                  <c:v>22739.1796875</c:v>
                </c:pt>
                <c:pt idx="1123">
                  <c:v>22783.609375</c:v>
                </c:pt>
                <c:pt idx="1124">
                  <c:v>22516.65625</c:v>
                </c:pt>
                <c:pt idx="1125">
                  <c:v>22380.126953125</c:v>
                </c:pt>
                <c:pt idx="1126">
                  <c:v>22271.265625</c:v>
                </c:pt>
                <c:pt idx="1127">
                  <c:v>22317.837890625</c:v>
                </c:pt>
                <c:pt idx="1128">
                  <c:v>22283.580078125</c:v>
                </c:pt>
                <c:pt idx="1129">
                  <c:v>22381.591796875</c:v>
                </c:pt>
                <c:pt idx="1130">
                  <c:v>22300.583984375</c:v>
                </c:pt>
                <c:pt idx="1131">
                  <c:v>22185.19140625</c:v>
                </c:pt>
                <c:pt idx="1132">
                  <c:v>22091.583984375</c:v>
                </c:pt>
                <c:pt idx="1133">
                  <c:v>21859.97265625</c:v>
                </c:pt>
                <c:pt idx="1134">
                  <c:v>21726.248046875</c:v>
                </c:pt>
                <c:pt idx="1135">
                  <c:v>21913.134765625</c:v>
                </c:pt>
                <c:pt idx="1136">
                  <c:v>22238.013671875</c:v>
                </c:pt>
                <c:pt idx="1137">
                  <c:v>22195.91015625</c:v>
                </c:pt>
                <c:pt idx="1138">
                  <c:v>22167.2890625</c:v>
                </c:pt>
                <c:pt idx="1139">
                  <c:v>21794.857421875</c:v>
                </c:pt>
                <c:pt idx="1140">
                  <c:v>21735.572265625</c:v>
                </c:pt>
                <c:pt idx="1141">
                  <c:v>21402.990234375</c:v>
                </c:pt>
                <c:pt idx="1142">
                  <c:v>21439.541015625</c:v>
                </c:pt>
                <c:pt idx="1143">
                  <c:v>21226.294921875</c:v>
                </c:pt>
                <c:pt idx="1144">
                  <c:v>21477.73046875</c:v>
                </c:pt>
                <c:pt idx="1145">
                  <c:v>21542.447265625</c:v>
                </c:pt>
                <c:pt idx="1146">
                  <c:v>21833.478515625</c:v>
                </c:pt>
                <c:pt idx="1147">
                  <c:v>21786.9296875</c:v>
                </c:pt>
                <c:pt idx="1148">
                  <c:v>21820.26171875</c:v>
                </c:pt>
                <c:pt idx="1149">
                  <c:v>21764.8828125</c:v>
                </c:pt>
                <c:pt idx="1150">
                  <c:v>21964.166015625</c:v>
                </c:pt>
                <c:pt idx="1151">
                  <c:v>21716.37890625</c:v>
                </c:pt>
                <c:pt idx="1152">
                  <c:v>21683.705078125</c:v>
                </c:pt>
                <c:pt idx="1153">
                  <c:v>21485.263671875</c:v>
                </c:pt>
                <c:pt idx="1154">
                  <c:v>21511.21875</c:v>
                </c:pt>
                <c:pt idx="1155">
                  <c:v>21890.41796875</c:v>
                </c:pt>
                <c:pt idx="1156">
                  <c:v>21905.048828125</c:v>
                </c:pt>
                <c:pt idx="1157">
                  <c:v>21759.1875</c:v>
                </c:pt>
                <c:pt idx="1158">
                  <c:v>21872.830078125</c:v>
                </c:pt>
                <c:pt idx="1159">
                  <c:v>22093.1875</c:v>
                </c:pt>
                <c:pt idx="1160">
                  <c:v>22222.447265625</c:v>
                </c:pt>
                <c:pt idx="1161">
                  <c:v>22240.931640625</c:v>
                </c:pt>
                <c:pt idx="1162">
                  <c:v>22451.072265625</c:v>
                </c:pt>
                <c:pt idx="1163">
                  <c:v>22779.302734375</c:v>
                </c:pt>
                <c:pt idx="1164">
                  <c:v>22959.81640625</c:v>
                </c:pt>
                <c:pt idx="1165">
                  <c:v>22830.427734375</c:v>
                </c:pt>
                <c:pt idx="1166">
                  <c:v>22747.9765625</c:v>
                </c:pt>
                <c:pt idx="1167">
                  <c:v>23012.634765625</c:v>
                </c:pt>
                <c:pt idx="1168">
                  <c:v>22900.611328125</c:v>
                </c:pt>
                <c:pt idx="1169">
                  <c:v>22903.8203125</c:v>
                </c:pt>
                <c:pt idx="1170">
                  <c:v>23079.48828125</c:v>
                </c:pt>
                <c:pt idx="1171">
                  <c:v>22743.201171875</c:v>
                </c:pt>
                <c:pt idx="1172">
                  <c:v>22417.650390625</c:v>
                </c:pt>
              </c:numCache>
            </c:numRef>
          </c:yVal>
          <c:smooth val="1"/>
          <c:extLst>
            <c:ext xmlns:c16="http://schemas.microsoft.com/office/drawing/2014/chart" uri="{C3380CC4-5D6E-409C-BE32-E72D297353CC}">
              <c16:uniqueId val="{00000001-8D46-4646-A556-B0DDD14E1FE1}"/>
            </c:ext>
          </c:extLst>
        </c:ser>
        <c:ser>
          <c:idx val="2"/>
          <c:order val="2"/>
          <c:tx>
            <c:v>Physical Responsive Capability</c:v>
          </c:tx>
          <c:spPr>
            <a:ln w="19050" cap="rnd">
              <a:solidFill>
                <a:schemeClr val="accent3"/>
              </a:solidFill>
              <a:round/>
            </a:ln>
            <a:effectLst/>
          </c:spPr>
          <c:marker>
            <c:symbol val="none"/>
          </c:marker>
          <c:xVal>
            <c:numRef>
              <c:f>Sheet1!$A$2:$A$1174</c:f>
              <c:numCache>
                <c:formatCode>yyyy\-mm\-dd\ hh:mm:ss</c:formatCode>
                <c:ptCount val="1173"/>
                <c:pt idx="0">
                  <c:v>44917.000219907408</c:v>
                </c:pt>
                <c:pt idx="1">
                  <c:v>44917.003645833327</c:v>
                </c:pt>
                <c:pt idx="2">
                  <c:v>44917.007118055553</c:v>
                </c:pt>
                <c:pt idx="3">
                  <c:v>44917.01059027778</c:v>
                </c:pt>
                <c:pt idx="4">
                  <c:v>44917.014062499999</c:v>
                </c:pt>
                <c:pt idx="5">
                  <c:v>44917.017523148148</c:v>
                </c:pt>
                <c:pt idx="6">
                  <c:v>44917.020995370367</c:v>
                </c:pt>
                <c:pt idx="7">
                  <c:v>44917.02447916667</c:v>
                </c:pt>
                <c:pt idx="8">
                  <c:v>44917.027974537043</c:v>
                </c:pt>
                <c:pt idx="9">
                  <c:v>44917.031423611108</c:v>
                </c:pt>
                <c:pt idx="10">
                  <c:v>44917.034895833327</c:v>
                </c:pt>
                <c:pt idx="11">
                  <c:v>44917.03837962963</c:v>
                </c:pt>
                <c:pt idx="12">
                  <c:v>44917.041909722233</c:v>
                </c:pt>
                <c:pt idx="13">
                  <c:v>44917.045312499999</c:v>
                </c:pt>
                <c:pt idx="14">
                  <c:v>44917.048784722218</c:v>
                </c:pt>
                <c:pt idx="15">
                  <c:v>44917.052245370367</c:v>
                </c:pt>
                <c:pt idx="16">
                  <c:v>44917.05572916667</c:v>
                </c:pt>
                <c:pt idx="17">
                  <c:v>44917.059189814812</c:v>
                </c:pt>
                <c:pt idx="18">
                  <c:v>44917.062673611108</c:v>
                </c:pt>
                <c:pt idx="19">
                  <c:v>44917.066145833327</c:v>
                </c:pt>
                <c:pt idx="20">
                  <c:v>44917.069606481477</c:v>
                </c:pt>
                <c:pt idx="21">
                  <c:v>44917.07309027778</c:v>
                </c:pt>
                <c:pt idx="22">
                  <c:v>44917.076550925929</c:v>
                </c:pt>
                <c:pt idx="23">
                  <c:v>44917.080034722218</c:v>
                </c:pt>
                <c:pt idx="24">
                  <c:v>44917.083541666667</c:v>
                </c:pt>
                <c:pt idx="25">
                  <c:v>44917.086967592593</c:v>
                </c:pt>
                <c:pt idx="26">
                  <c:v>44917.090439814812</c:v>
                </c:pt>
                <c:pt idx="27">
                  <c:v>44917.093912037039</c:v>
                </c:pt>
                <c:pt idx="28">
                  <c:v>44917.097372685188</c:v>
                </c:pt>
                <c:pt idx="29">
                  <c:v>44917.100856481477</c:v>
                </c:pt>
                <c:pt idx="30">
                  <c:v>44917.10434027778</c:v>
                </c:pt>
                <c:pt idx="31">
                  <c:v>44917.107800925929</c:v>
                </c:pt>
                <c:pt idx="32">
                  <c:v>44917.111273148148</c:v>
                </c:pt>
                <c:pt idx="33">
                  <c:v>44917.114756944437</c:v>
                </c:pt>
                <c:pt idx="34">
                  <c:v>44917.118217592593</c:v>
                </c:pt>
                <c:pt idx="35">
                  <c:v>44917.121689814812</c:v>
                </c:pt>
                <c:pt idx="36">
                  <c:v>44917.125208333331</c:v>
                </c:pt>
                <c:pt idx="37">
                  <c:v>44917.128657407397</c:v>
                </c:pt>
                <c:pt idx="38">
                  <c:v>44917.132094907407</c:v>
                </c:pt>
                <c:pt idx="39">
                  <c:v>44917.135578703703</c:v>
                </c:pt>
                <c:pt idx="40">
                  <c:v>44917.139074074083</c:v>
                </c:pt>
                <c:pt idx="41">
                  <c:v>44917.142523148148</c:v>
                </c:pt>
                <c:pt idx="42">
                  <c:v>44917.145983796298</c:v>
                </c:pt>
                <c:pt idx="43">
                  <c:v>44917.14947916667</c:v>
                </c:pt>
                <c:pt idx="44">
                  <c:v>44917.152939814812</c:v>
                </c:pt>
                <c:pt idx="45">
                  <c:v>44917.156435185178</c:v>
                </c:pt>
                <c:pt idx="46">
                  <c:v>44917.159907407397</c:v>
                </c:pt>
                <c:pt idx="47">
                  <c:v>44917.16337962963</c:v>
                </c:pt>
                <c:pt idx="48">
                  <c:v>44917.166932870372</c:v>
                </c:pt>
                <c:pt idx="49">
                  <c:v>44917.170428240737</c:v>
                </c:pt>
                <c:pt idx="50">
                  <c:v>44917.173819444448</c:v>
                </c:pt>
                <c:pt idx="51">
                  <c:v>44917.177256944437</c:v>
                </c:pt>
                <c:pt idx="52">
                  <c:v>44917.180717592593</c:v>
                </c:pt>
                <c:pt idx="53">
                  <c:v>44917.184201388889</c:v>
                </c:pt>
                <c:pt idx="54">
                  <c:v>44917.187685185178</c:v>
                </c:pt>
                <c:pt idx="55">
                  <c:v>44917.191145833327</c:v>
                </c:pt>
                <c:pt idx="56">
                  <c:v>44917.194606481477</c:v>
                </c:pt>
                <c:pt idx="57">
                  <c:v>44917.198067129633</c:v>
                </c:pt>
                <c:pt idx="58">
                  <c:v>44917.201539351852</c:v>
                </c:pt>
                <c:pt idx="59">
                  <c:v>44917.205023148148</c:v>
                </c:pt>
                <c:pt idx="60">
                  <c:v>44917.208564814813</c:v>
                </c:pt>
                <c:pt idx="61">
                  <c:v>44917.212002314824</c:v>
                </c:pt>
                <c:pt idx="62">
                  <c:v>44917.215439814812</c:v>
                </c:pt>
                <c:pt idx="63">
                  <c:v>44917.218900462962</c:v>
                </c:pt>
                <c:pt idx="64">
                  <c:v>44917.222372685188</c:v>
                </c:pt>
                <c:pt idx="65">
                  <c:v>44917.225844907407</c:v>
                </c:pt>
                <c:pt idx="66">
                  <c:v>44917.229317129633</c:v>
                </c:pt>
                <c:pt idx="67">
                  <c:v>44917.232800925929</c:v>
                </c:pt>
                <c:pt idx="68">
                  <c:v>44917.236261574071</c:v>
                </c:pt>
                <c:pt idx="69">
                  <c:v>44917.239733796298</c:v>
                </c:pt>
                <c:pt idx="70">
                  <c:v>44917.24322916667</c:v>
                </c:pt>
                <c:pt idx="71">
                  <c:v>44917.246701388889</c:v>
                </c:pt>
                <c:pt idx="72">
                  <c:v>44917.250208333331</c:v>
                </c:pt>
                <c:pt idx="73">
                  <c:v>44917.253634259258</c:v>
                </c:pt>
                <c:pt idx="74">
                  <c:v>44917.257106481477</c:v>
                </c:pt>
                <c:pt idx="75">
                  <c:v>44917.26059027778</c:v>
                </c:pt>
                <c:pt idx="76">
                  <c:v>44917.264062499999</c:v>
                </c:pt>
                <c:pt idx="77">
                  <c:v>44917.267534722218</c:v>
                </c:pt>
                <c:pt idx="78">
                  <c:v>44917.271006944437</c:v>
                </c:pt>
                <c:pt idx="79">
                  <c:v>44917.27447916667</c:v>
                </c:pt>
                <c:pt idx="80">
                  <c:v>44917.277962962973</c:v>
                </c:pt>
                <c:pt idx="81">
                  <c:v>44917.281412037039</c:v>
                </c:pt>
                <c:pt idx="82">
                  <c:v>44917.284884259258</c:v>
                </c:pt>
                <c:pt idx="83">
                  <c:v>44917.288368055553</c:v>
                </c:pt>
                <c:pt idx="84">
                  <c:v>44917.291909722233</c:v>
                </c:pt>
                <c:pt idx="85">
                  <c:v>44917.295300925929</c:v>
                </c:pt>
                <c:pt idx="86">
                  <c:v>44917.298807870371</c:v>
                </c:pt>
                <c:pt idx="87">
                  <c:v>44917.302268518521</c:v>
                </c:pt>
                <c:pt idx="88">
                  <c:v>44917.30572916667</c:v>
                </c:pt>
                <c:pt idx="89">
                  <c:v>44917.309189814812</c:v>
                </c:pt>
                <c:pt idx="90">
                  <c:v>44917.312662037039</c:v>
                </c:pt>
                <c:pt idx="91">
                  <c:v>44917.316134259258</c:v>
                </c:pt>
                <c:pt idx="92">
                  <c:v>44917.319618055553</c:v>
                </c:pt>
                <c:pt idx="93">
                  <c:v>44917.323078703703</c:v>
                </c:pt>
                <c:pt idx="94">
                  <c:v>44917.326562499999</c:v>
                </c:pt>
                <c:pt idx="95">
                  <c:v>44917.330046296287</c:v>
                </c:pt>
                <c:pt idx="96">
                  <c:v>44917.333541666667</c:v>
                </c:pt>
                <c:pt idx="97">
                  <c:v>44917.337002314824</c:v>
                </c:pt>
                <c:pt idx="98">
                  <c:v>44917.340439814812</c:v>
                </c:pt>
                <c:pt idx="99">
                  <c:v>44917.343923611108</c:v>
                </c:pt>
                <c:pt idx="100">
                  <c:v>44917.347395833327</c:v>
                </c:pt>
                <c:pt idx="101">
                  <c:v>44917.350868055553</c:v>
                </c:pt>
                <c:pt idx="102">
                  <c:v>44917.354317129633</c:v>
                </c:pt>
                <c:pt idx="103">
                  <c:v>44917.357812499999</c:v>
                </c:pt>
                <c:pt idx="104">
                  <c:v>44917.361273148148</c:v>
                </c:pt>
                <c:pt idx="105">
                  <c:v>44917.364756944437</c:v>
                </c:pt>
                <c:pt idx="106">
                  <c:v>44917.368217592593</c:v>
                </c:pt>
                <c:pt idx="107">
                  <c:v>44917.371701388889</c:v>
                </c:pt>
                <c:pt idx="108">
                  <c:v>44917.375243055547</c:v>
                </c:pt>
                <c:pt idx="109">
                  <c:v>44917.378657407397</c:v>
                </c:pt>
                <c:pt idx="110">
                  <c:v>44917.382106481477</c:v>
                </c:pt>
                <c:pt idx="111">
                  <c:v>44917.385601851849</c:v>
                </c:pt>
                <c:pt idx="112">
                  <c:v>44917.389050925929</c:v>
                </c:pt>
                <c:pt idx="113">
                  <c:v>44917.392557870371</c:v>
                </c:pt>
                <c:pt idx="114">
                  <c:v>44917.396018518521</c:v>
                </c:pt>
                <c:pt idx="115">
                  <c:v>44917.39949074074</c:v>
                </c:pt>
                <c:pt idx="116">
                  <c:v>44917.402962962973</c:v>
                </c:pt>
                <c:pt idx="117">
                  <c:v>44917.406423611108</c:v>
                </c:pt>
                <c:pt idx="118">
                  <c:v>44917.409907407397</c:v>
                </c:pt>
                <c:pt idx="119">
                  <c:v>44917.413391203707</c:v>
                </c:pt>
                <c:pt idx="120">
                  <c:v>44917.416875000003</c:v>
                </c:pt>
                <c:pt idx="121">
                  <c:v>44917.420347222222</c:v>
                </c:pt>
                <c:pt idx="122">
                  <c:v>44917.423761574071</c:v>
                </c:pt>
                <c:pt idx="123">
                  <c:v>44917.427233796298</c:v>
                </c:pt>
                <c:pt idx="124">
                  <c:v>44917.430706018517</c:v>
                </c:pt>
                <c:pt idx="125">
                  <c:v>44917.434189814812</c:v>
                </c:pt>
                <c:pt idx="126">
                  <c:v>44917.437673611108</c:v>
                </c:pt>
                <c:pt idx="127">
                  <c:v>44917.441134259258</c:v>
                </c:pt>
                <c:pt idx="128">
                  <c:v>44917.444618055553</c:v>
                </c:pt>
                <c:pt idx="129">
                  <c:v>44917.448078703703</c:v>
                </c:pt>
                <c:pt idx="130">
                  <c:v>44917.451562499999</c:v>
                </c:pt>
                <c:pt idx="131">
                  <c:v>44917.455023148148</c:v>
                </c:pt>
                <c:pt idx="132">
                  <c:v>44917.458541666667</c:v>
                </c:pt>
                <c:pt idx="133">
                  <c:v>44917.461967592593</c:v>
                </c:pt>
                <c:pt idx="134">
                  <c:v>44917.465428240743</c:v>
                </c:pt>
                <c:pt idx="135">
                  <c:v>44917.468923611108</c:v>
                </c:pt>
                <c:pt idx="136">
                  <c:v>44917.472384259258</c:v>
                </c:pt>
                <c:pt idx="137">
                  <c:v>44917.475844907407</c:v>
                </c:pt>
                <c:pt idx="138">
                  <c:v>44917.479317129633</c:v>
                </c:pt>
                <c:pt idx="139">
                  <c:v>44917.482800925929</c:v>
                </c:pt>
                <c:pt idx="140">
                  <c:v>44917.486273148148</c:v>
                </c:pt>
                <c:pt idx="141">
                  <c:v>44917.489745370367</c:v>
                </c:pt>
                <c:pt idx="142">
                  <c:v>44917.49322916667</c:v>
                </c:pt>
                <c:pt idx="143">
                  <c:v>44917.496689814812</c:v>
                </c:pt>
                <c:pt idx="144">
                  <c:v>44917.500254629631</c:v>
                </c:pt>
                <c:pt idx="145">
                  <c:v>44917.503634259258</c:v>
                </c:pt>
                <c:pt idx="146">
                  <c:v>44917.507106481477</c:v>
                </c:pt>
                <c:pt idx="147">
                  <c:v>44917.510567129633</c:v>
                </c:pt>
                <c:pt idx="148">
                  <c:v>44917.514050925929</c:v>
                </c:pt>
                <c:pt idx="149">
                  <c:v>44917.517534722218</c:v>
                </c:pt>
                <c:pt idx="150">
                  <c:v>44917.520983796298</c:v>
                </c:pt>
                <c:pt idx="151">
                  <c:v>44917.52447916667</c:v>
                </c:pt>
                <c:pt idx="152">
                  <c:v>44917.527951388889</c:v>
                </c:pt>
                <c:pt idx="153">
                  <c:v>44917.531412037039</c:v>
                </c:pt>
                <c:pt idx="154">
                  <c:v>44917.534895833327</c:v>
                </c:pt>
                <c:pt idx="155">
                  <c:v>44917.538368055553</c:v>
                </c:pt>
                <c:pt idx="156">
                  <c:v>44917.541921296302</c:v>
                </c:pt>
                <c:pt idx="157">
                  <c:v>44917.545358796298</c:v>
                </c:pt>
                <c:pt idx="158">
                  <c:v>44917.548761574071</c:v>
                </c:pt>
                <c:pt idx="159">
                  <c:v>44917.552245370367</c:v>
                </c:pt>
                <c:pt idx="160">
                  <c:v>44917.55572916667</c:v>
                </c:pt>
                <c:pt idx="161">
                  <c:v>44917.559189814812</c:v>
                </c:pt>
                <c:pt idx="162">
                  <c:v>44917.562662037039</c:v>
                </c:pt>
                <c:pt idx="163">
                  <c:v>44917.566134259258</c:v>
                </c:pt>
                <c:pt idx="164">
                  <c:v>44917.569618055553</c:v>
                </c:pt>
                <c:pt idx="165">
                  <c:v>44917.57309027778</c:v>
                </c:pt>
                <c:pt idx="166">
                  <c:v>44917.574201388888</c:v>
                </c:pt>
                <c:pt idx="167">
                  <c:v>44917.576550925929</c:v>
                </c:pt>
                <c:pt idx="168">
                  <c:v>44917.580034722218</c:v>
                </c:pt>
                <c:pt idx="169">
                  <c:v>44917.583564814813</c:v>
                </c:pt>
                <c:pt idx="170">
                  <c:v>44917.58697916667</c:v>
                </c:pt>
                <c:pt idx="171">
                  <c:v>44917.590451388889</c:v>
                </c:pt>
                <c:pt idx="172">
                  <c:v>44917.593912037039</c:v>
                </c:pt>
                <c:pt idx="173">
                  <c:v>44917.597384259258</c:v>
                </c:pt>
                <c:pt idx="174">
                  <c:v>44917.600856481477</c:v>
                </c:pt>
                <c:pt idx="175">
                  <c:v>44917.60434027778</c:v>
                </c:pt>
                <c:pt idx="176">
                  <c:v>44917.607824074083</c:v>
                </c:pt>
                <c:pt idx="177">
                  <c:v>44917.611296296287</c:v>
                </c:pt>
                <c:pt idx="178">
                  <c:v>44917.61478009259</c:v>
                </c:pt>
                <c:pt idx="179">
                  <c:v>44917.618217592593</c:v>
                </c:pt>
                <c:pt idx="180">
                  <c:v>44917.621712962973</c:v>
                </c:pt>
                <c:pt idx="181">
                  <c:v>44917.625231481477</c:v>
                </c:pt>
                <c:pt idx="182">
                  <c:v>44917.628657407397</c:v>
                </c:pt>
                <c:pt idx="183">
                  <c:v>44917.632118055553</c:v>
                </c:pt>
                <c:pt idx="184">
                  <c:v>44917.63559027778</c:v>
                </c:pt>
                <c:pt idx="185">
                  <c:v>44917.639062499999</c:v>
                </c:pt>
                <c:pt idx="186">
                  <c:v>44917.642534722218</c:v>
                </c:pt>
                <c:pt idx="187">
                  <c:v>44917.64603009259</c:v>
                </c:pt>
                <c:pt idx="188">
                  <c:v>44917.64947916667</c:v>
                </c:pt>
                <c:pt idx="189">
                  <c:v>44917.652939814812</c:v>
                </c:pt>
                <c:pt idx="190">
                  <c:v>44917.656423611108</c:v>
                </c:pt>
                <c:pt idx="191">
                  <c:v>44917.659884259258</c:v>
                </c:pt>
                <c:pt idx="192">
                  <c:v>44917.663368055553</c:v>
                </c:pt>
                <c:pt idx="193">
                  <c:v>44917.666875000003</c:v>
                </c:pt>
                <c:pt idx="194">
                  <c:v>44917.670347222222</c:v>
                </c:pt>
                <c:pt idx="195">
                  <c:v>44917.673773148148</c:v>
                </c:pt>
                <c:pt idx="196">
                  <c:v>44917.677256944437</c:v>
                </c:pt>
                <c:pt idx="197">
                  <c:v>44917.68072916667</c:v>
                </c:pt>
                <c:pt idx="198">
                  <c:v>44917.684189814812</c:v>
                </c:pt>
                <c:pt idx="199">
                  <c:v>44917.687685185178</c:v>
                </c:pt>
                <c:pt idx="200">
                  <c:v>44917.691145833327</c:v>
                </c:pt>
                <c:pt idx="201">
                  <c:v>44917.694618055553</c:v>
                </c:pt>
                <c:pt idx="202">
                  <c:v>44917.69809027778</c:v>
                </c:pt>
                <c:pt idx="203">
                  <c:v>44917.701585648138</c:v>
                </c:pt>
                <c:pt idx="204">
                  <c:v>44917.705034722218</c:v>
                </c:pt>
                <c:pt idx="205">
                  <c:v>44917.70857638889</c:v>
                </c:pt>
                <c:pt idx="206">
                  <c:v>44917.712025462963</c:v>
                </c:pt>
                <c:pt idx="207">
                  <c:v>44917.715474537043</c:v>
                </c:pt>
                <c:pt idx="208">
                  <c:v>44917.718912037039</c:v>
                </c:pt>
                <c:pt idx="209">
                  <c:v>44917.722407407397</c:v>
                </c:pt>
                <c:pt idx="210">
                  <c:v>44917.725868055553</c:v>
                </c:pt>
                <c:pt idx="211">
                  <c:v>44917.72934027778</c:v>
                </c:pt>
                <c:pt idx="212">
                  <c:v>44917.732835648138</c:v>
                </c:pt>
                <c:pt idx="213">
                  <c:v>44917.736296296287</c:v>
                </c:pt>
                <c:pt idx="214">
                  <c:v>44917.73978009259</c:v>
                </c:pt>
                <c:pt idx="215">
                  <c:v>44917.74324074074</c:v>
                </c:pt>
                <c:pt idx="216">
                  <c:v>44917.746712962973</c:v>
                </c:pt>
                <c:pt idx="217">
                  <c:v>44917.750219907408</c:v>
                </c:pt>
                <c:pt idx="218">
                  <c:v>44917.753657407397</c:v>
                </c:pt>
                <c:pt idx="219">
                  <c:v>44917.757141203707</c:v>
                </c:pt>
                <c:pt idx="220">
                  <c:v>44917.760625000003</c:v>
                </c:pt>
                <c:pt idx="221">
                  <c:v>44917.764085648138</c:v>
                </c:pt>
                <c:pt idx="222">
                  <c:v>44917.767557870371</c:v>
                </c:pt>
                <c:pt idx="223">
                  <c:v>44917.77103009259</c:v>
                </c:pt>
                <c:pt idx="224">
                  <c:v>44917.774502314824</c:v>
                </c:pt>
                <c:pt idx="225">
                  <c:v>44917.777962962973</c:v>
                </c:pt>
                <c:pt idx="226">
                  <c:v>44917.781446759262</c:v>
                </c:pt>
                <c:pt idx="227">
                  <c:v>44917.784907407397</c:v>
                </c:pt>
                <c:pt idx="228">
                  <c:v>44917.788402777784</c:v>
                </c:pt>
                <c:pt idx="229">
                  <c:v>44917.791956018518</c:v>
                </c:pt>
                <c:pt idx="230">
                  <c:v>44917.795335648138</c:v>
                </c:pt>
                <c:pt idx="231">
                  <c:v>44917.798796296287</c:v>
                </c:pt>
                <c:pt idx="232">
                  <c:v>44917.800578703696</c:v>
                </c:pt>
                <c:pt idx="233">
                  <c:v>44917.802291666667</c:v>
                </c:pt>
                <c:pt idx="234">
                  <c:v>44917.805752314824</c:v>
                </c:pt>
                <c:pt idx="235">
                  <c:v>44917.807476851849</c:v>
                </c:pt>
                <c:pt idx="236">
                  <c:v>44917.809224537043</c:v>
                </c:pt>
                <c:pt idx="237">
                  <c:v>44917.812685185178</c:v>
                </c:pt>
                <c:pt idx="238">
                  <c:v>44917.816157407397</c:v>
                </c:pt>
                <c:pt idx="239">
                  <c:v>44917.819641203707</c:v>
                </c:pt>
                <c:pt idx="240">
                  <c:v>44917.823101851849</c:v>
                </c:pt>
                <c:pt idx="241">
                  <c:v>44917.826585648138</c:v>
                </c:pt>
                <c:pt idx="242">
                  <c:v>44917.830069444448</c:v>
                </c:pt>
                <c:pt idx="243">
                  <c:v>44917.83357638889</c:v>
                </c:pt>
                <c:pt idx="244">
                  <c:v>44917.837002314824</c:v>
                </c:pt>
                <c:pt idx="245">
                  <c:v>44917.840474537043</c:v>
                </c:pt>
                <c:pt idx="246">
                  <c:v>44917.843935185178</c:v>
                </c:pt>
                <c:pt idx="247">
                  <c:v>44917.847418981481</c:v>
                </c:pt>
                <c:pt idx="248">
                  <c:v>44917.850891203707</c:v>
                </c:pt>
                <c:pt idx="249">
                  <c:v>44917.854351851849</c:v>
                </c:pt>
                <c:pt idx="250">
                  <c:v>44917.857835648138</c:v>
                </c:pt>
                <c:pt idx="251">
                  <c:v>44917.861319444448</c:v>
                </c:pt>
                <c:pt idx="252">
                  <c:v>44917.864768518521</c:v>
                </c:pt>
                <c:pt idx="253">
                  <c:v>44917.868252314824</c:v>
                </c:pt>
                <c:pt idx="254">
                  <c:v>44917.871747685182</c:v>
                </c:pt>
                <c:pt idx="255">
                  <c:v>44917.875243055547</c:v>
                </c:pt>
                <c:pt idx="256">
                  <c:v>44917.878668981481</c:v>
                </c:pt>
                <c:pt idx="257">
                  <c:v>44917.88212962963</c:v>
                </c:pt>
                <c:pt idx="258">
                  <c:v>44917.885613425933</c:v>
                </c:pt>
                <c:pt idx="259">
                  <c:v>44917.889085648138</c:v>
                </c:pt>
                <c:pt idx="260">
                  <c:v>44917.892557870371</c:v>
                </c:pt>
                <c:pt idx="261">
                  <c:v>44917.896018518521</c:v>
                </c:pt>
                <c:pt idx="262">
                  <c:v>44917.899502314824</c:v>
                </c:pt>
                <c:pt idx="263">
                  <c:v>44917.902974537043</c:v>
                </c:pt>
                <c:pt idx="264">
                  <c:v>44917.906435185178</c:v>
                </c:pt>
                <c:pt idx="265">
                  <c:v>44917.909907407397</c:v>
                </c:pt>
                <c:pt idx="266">
                  <c:v>44917.913391203707</c:v>
                </c:pt>
                <c:pt idx="267">
                  <c:v>44917.916932870372</c:v>
                </c:pt>
                <c:pt idx="268">
                  <c:v>44917.920381944437</c:v>
                </c:pt>
                <c:pt idx="269">
                  <c:v>44917.923819444448</c:v>
                </c:pt>
                <c:pt idx="270">
                  <c:v>44917.92728009259</c:v>
                </c:pt>
                <c:pt idx="271">
                  <c:v>44917.930775462963</c:v>
                </c:pt>
                <c:pt idx="272">
                  <c:v>44917.934259259258</c:v>
                </c:pt>
                <c:pt idx="273">
                  <c:v>44917.937708333331</c:v>
                </c:pt>
                <c:pt idx="274">
                  <c:v>44917.941203703696</c:v>
                </c:pt>
                <c:pt idx="275">
                  <c:v>44917.944641203707</c:v>
                </c:pt>
                <c:pt idx="276">
                  <c:v>44917.948113425933</c:v>
                </c:pt>
                <c:pt idx="277">
                  <c:v>44917.951597222222</c:v>
                </c:pt>
                <c:pt idx="278">
                  <c:v>44917.955069444448</c:v>
                </c:pt>
                <c:pt idx="279">
                  <c:v>44917.95857638889</c:v>
                </c:pt>
                <c:pt idx="280">
                  <c:v>44917.962025462963</c:v>
                </c:pt>
                <c:pt idx="281">
                  <c:v>44917.965486111112</c:v>
                </c:pt>
                <c:pt idx="282">
                  <c:v>44917.968958333331</c:v>
                </c:pt>
                <c:pt idx="283">
                  <c:v>44917.972418981481</c:v>
                </c:pt>
                <c:pt idx="284">
                  <c:v>44917.975902777784</c:v>
                </c:pt>
                <c:pt idx="285">
                  <c:v>44917.979375000003</c:v>
                </c:pt>
                <c:pt idx="286">
                  <c:v>44917.982835648138</c:v>
                </c:pt>
                <c:pt idx="287">
                  <c:v>44917.986296296287</c:v>
                </c:pt>
                <c:pt idx="288">
                  <c:v>44917.98978009259</c:v>
                </c:pt>
                <c:pt idx="289">
                  <c:v>44917.99324074074</c:v>
                </c:pt>
                <c:pt idx="290">
                  <c:v>44917.996724537043</c:v>
                </c:pt>
                <c:pt idx="291">
                  <c:v>44918.000324074077</c:v>
                </c:pt>
                <c:pt idx="292">
                  <c:v>44918.003703703696</c:v>
                </c:pt>
                <c:pt idx="293">
                  <c:v>44918.007152777784</c:v>
                </c:pt>
                <c:pt idx="294">
                  <c:v>44918.010636574072</c:v>
                </c:pt>
                <c:pt idx="295">
                  <c:v>44918.014085648138</c:v>
                </c:pt>
                <c:pt idx="296">
                  <c:v>44918.017581018517</c:v>
                </c:pt>
                <c:pt idx="297">
                  <c:v>44918.02103009259</c:v>
                </c:pt>
                <c:pt idx="298">
                  <c:v>44918.024502314824</c:v>
                </c:pt>
                <c:pt idx="299">
                  <c:v>44918.028020833342</c:v>
                </c:pt>
                <c:pt idx="300">
                  <c:v>44918.031458333331</c:v>
                </c:pt>
                <c:pt idx="301">
                  <c:v>44918.034930555557</c:v>
                </c:pt>
                <c:pt idx="302">
                  <c:v>44918.036828703713</c:v>
                </c:pt>
                <c:pt idx="303">
                  <c:v>44918.038414351853</c:v>
                </c:pt>
                <c:pt idx="304">
                  <c:v>44918.039074074077</c:v>
                </c:pt>
                <c:pt idx="305">
                  <c:v>44918.041932870372</c:v>
                </c:pt>
                <c:pt idx="306">
                  <c:v>44918.044444444437</c:v>
                </c:pt>
                <c:pt idx="307">
                  <c:v>44918.045335648138</c:v>
                </c:pt>
                <c:pt idx="308">
                  <c:v>44918.048796296287</c:v>
                </c:pt>
                <c:pt idx="309">
                  <c:v>44918.052291666667</c:v>
                </c:pt>
                <c:pt idx="310">
                  <c:v>44918.05327546296</c:v>
                </c:pt>
                <c:pt idx="311">
                  <c:v>44918.054502314822</c:v>
                </c:pt>
                <c:pt idx="312">
                  <c:v>44918.05574074074</c:v>
                </c:pt>
                <c:pt idx="313">
                  <c:v>44918.059224537043</c:v>
                </c:pt>
                <c:pt idx="314">
                  <c:v>44918.061203703714</c:v>
                </c:pt>
                <c:pt idx="315">
                  <c:v>44918.062719907408</c:v>
                </c:pt>
                <c:pt idx="316">
                  <c:v>44918.066168981481</c:v>
                </c:pt>
                <c:pt idx="317">
                  <c:v>44918.069652777784</c:v>
                </c:pt>
                <c:pt idx="318">
                  <c:v>44918.073125000003</c:v>
                </c:pt>
                <c:pt idx="319">
                  <c:v>44918.076585648138</c:v>
                </c:pt>
                <c:pt idx="320">
                  <c:v>44918.08011574074</c:v>
                </c:pt>
                <c:pt idx="321">
                  <c:v>44918.083611111113</c:v>
                </c:pt>
                <c:pt idx="322">
                  <c:v>44918.087025462963</c:v>
                </c:pt>
                <c:pt idx="323">
                  <c:v>44918.090462962973</c:v>
                </c:pt>
                <c:pt idx="324">
                  <c:v>44918.093958333331</c:v>
                </c:pt>
                <c:pt idx="325">
                  <c:v>44918.097442129627</c:v>
                </c:pt>
                <c:pt idx="326">
                  <c:v>44918.10087962963</c:v>
                </c:pt>
                <c:pt idx="327">
                  <c:v>44918.104363425933</c:v>
                </c:pt>
                <c:pt idx="328">
                  <c:v>44918.107858796298</c:v>
                </c:pt>
                <c:pt idx="329">
                  <c:v>44918.111331018517</c:v>
                </c:pt>
                <c:pt idx="330">
                  <c:v>44918.11478009259</c:v>
                </c:pt>
                <c:pt idx="331">
                  <c:v>44918.118263888893</c:v>
                </c:pt>
                <c:pt idx="332">
                  <c:v>44918.121712962973</c:v>
                </c:pt>
                <c:pt idx="333">
                  <c:v>44918.125254629631</c:v>
                </c:pt>
                <c:pt idx="334">
                  <c:v>44918.128703703696</c:v>
                </c:pt>
                <c:pt idx="335">
                  <c:v>44918.129374999997</c:v>
                </c:pt>
                <c:pt idx="336">
                  <c:v>44918.13212962963</c:v>
                </c:pt>
                <c:pt idx="337">
                  <c:v>44918.132789351846</c:v>
                </c:pt>
                <c:pt idx="338">
                  <c:v>44918.135601851849</c:v>
                </c:pt>
                <c:pt idx="339">
                  <c:v>44918.139085648138</c:v>
                </c:pt>
                <c:pt idx="340">
                  <c:v>44918.142546296287</c:v>
                </c:pt>
                <c:pt idx="341">
                  <c:v>44918.146018518521</c:v>
                </c:pt>
                <c:pt idx="342">
                  <c:v>44918.14947916667</c:v>
                </c:pt>
                <c:pt idx="343">
                  <c:v>44918.152997685182</c:v>
                </c:pt>
                <c:pt idx="344">
                  <c:v>44918.156446759262</c:v>
                </c:pt>
                <c:pt idx="345">
                  <c:v>44918.159942129627</c:v>
                </c:pt>
                <c:pt idx="346">
                  <c:v>44918.163414351853</c:v>
                </c:pt>
                <c:pt idx="347">
                  <c:v>44918.166967592602</c:v>
                </c:pt>
                <c:pt idx="348">
                  <c:v>44918.170358796298</c:v>
                </c:pt>
                <c:pt idx="349">
                  <c:v>44918.173819444448</c:v>
                </c:pt>
                <c:pt idx="350">
                  <c:v>44918.177291666667</c:v>
                </c:pt>
                <c:pt idx="351">
                  <c:v>44918.180775462963</c:v>
                </c:pt>
                <c:pt idx="352">
                  <c:v>44918.181979166657</c:v>
                </c:pt>
                <c:pt idx="353">
                  <c:v>44918.184224537043</c:v>
                </c:pt>
                <c:pt idx="354">
                  <c:v>44918.187743055547</c:v>
                </c:pt>
                <c:pt idx="355">
                  <c:v>44918.191145833327</c:v>
                </c:pt>
                <c:pt idx="356">
                  <c:v>44918.19462962963</c:v>
                </c:pt>
                <c:pt idx="357">
                  <c:v>44918.198101851849</c:v>
                </c:pt>
                <c:pt idx="358">
                  <c:v>44918.201585648138</c:v>
                </c:pt>
                <c:pt idx="359">
                  <c:v>44918.205057870371</c:v>
                </c:pt>
                <c:pt idx="360">
                  <c:v>44918.208634259259</c:v>
                </c:pt>
                <c:pt idx="361">
                  <c:v>44918.212025462963</c:v>
                </c:pt>
                <c:pt idx="362">
                  <c:v>44918.215462962973</c:v>
                </c:pt>
                <c:pt idx="363">
                  <c:v>44918.218958333331</c:v>
                </c:pt>
                <c:pt idx="364">
                  <c:v>44918.222418981481</c:v>
                </c:pt>
                <c:pt idx="365">
                  <c:v>44918.225891203707</c:v>
                </c:pt>
                <c:pt idx="366">
                  <c:v>44918.229375000003</c:v>
                </c:pt>
                <c:pt idx="367">
                  <c:v>44918.232835648138</c:v>
                </c:pt>
                <c:pt idx="368">
                  <c:v>44918.236296296287</c:v>
                </c:pt>
                <c:pt idx="369">
                  <c:v>44918.239768518521</c:v>
                </c:pt>
                <c:pt idx="370">
                  <c:v>44918.243263888893</c:v>
                </c:pt>
                <c:pt idx="371">
                  <c:v>44918.246724537043</c:v>
                </c:pt>
                <c:pt idx="372">
                  <c:v>44918.250277777777</c:v>
                </c:pt>
                <c:pt idx="373">
                  <c:v>44918.253680555557</c:v>
                </c:pt>
                <c:pt idx="374">
                  <c:v>44918.25712962963</c:v>
                </c:pt>
                <c:pt idx="375">
                  <c:v>44918.260613425933</c:v>
                </c:pt>
                <c:pt idx="376">
                  <c:v>44918.264085648138</c:v>
                </c:pt>
                <c:pt idx="377">
                  <c:v>44918.267557870371</c:v>
                </c:pt>
                <c:pt idx="378">
                  <c:v>44918.27103009259</c:v>
                </c:pt>
                <c:pt idx="379">
                  <c:v>44918.274502314824</c:v>
                </c:pt>
                <c:pt idx="380">
                  <c:v>44918.278009259258</c:v>
                </c:pt>
                <c:pt idx="381">
                  <c:v>44918.281458333331</c:v>
                </c:pt>
                <c:pt idx="382">
                  <c:v>44918.284942129627</c:v>
                </c:pt>
                <c:pt idx="383">
                  <c:v>44918.286562499998</c:v>
                </c:pt>
                <c:pt idx="384">
                  <c:v>44918.288425925923</c:v>
                </c:pt>
                <c:pt idx="385">
                  <c:v>44918.291956018518</c:v>
                </c:pt>
                <c:pt idx="386">
                  <c:v>44918.295370370368</c:v>
                </c:pt>
                <c:pt idx="387">
                  <c:v>44918.298807870371</c:v>
                </c:pt>
                <c:pt idx="388">
                  <c:v>44918.302291666667</c:v>
                </c:pt>
                <c:pt idx="389">
                  <c:v>44918.305763888893</c:v>
                </c:pt>
                <c:pt idx="390">
                  <c:v>44918.309270833342</c:v>
                </c:pt>
                <c:pt idx="391">
                  <c:v>44918.312731481477</c:v>
                </c:pt>
                <c:pt idx="392">
                  <c:v>44918.316180555557</c:v>
                </c:pt>
                <c:pt idx="393">
                  <c:v>44918.319652777784</c:v>
                </c:pt>
                <c:pt idx="394">
                  <c:v>44918.323148148149</c:v>
                </c:pt>
                <c:pt idx="395">
                  <c:v>44918.326608796298</c:v>
                </c:pt>
                <c:pt idx="396">
                  <c:v>44918.330092592587</c:v>
                </c:pt>
                <c:pt idx="397">
                  <c:v>44918.333692129629</c:v>
                </c:pt>
                <c:pt idx="398">
                  <c:v>44918.337106481478</c:v>
                </c:pt>
                <c:pt idx="399">
                  <c:v>44918.340486111112</c:v>
                </c:pt>
                <c:pt idx="400">
                  <c:v>44918.343935185178</c:v>
                </c:pt>
                <c:pt idx="401">
                  <c:v>44918.347430555557</c:v>
                </c:pt>
                <c:pt idx="402">
                  <c:v>44918.350902777784</c:v>
                </c:pt>
                <c:pt idx="403">
                  <c:v>44918.354386574072</c:v>
                </c:pt>
                <c:pt idx="404">
                  <c:v>44918.357858796298</c:v>
                </c:pt>
                <c:pt idx="405">
                  <c:v>44918.361319444448</c:v>
                </c:pt>
                <c:pt idx="406">
                  <c:v>44918.364803240736</c:v>
                </c:pt>
                <c:pt idx="407">
                  <c:v>44918.368252314824</c:v>
                </c:pt>
                <c:pt idx="408">
                  <c:v>44918.371747685182</c:v>
                </c:pt>
                <c:pt idx="409">
                  <c:v>44918.3752662037</c:v>
                </c:pt>
                <c:pt idx="410">
                  <c:v>44918.378703703696</c:v>
                </c:pt>
                <c:pt idx="411">
                  <c:v>44918.382141203707</c:v>
                </c:pt>
                <c:pt idx="412">
                  <c:v>44918.385625000003</c:v>
                </c:pt>
                <c:pt idx="413">
                  <c:v>44918.389097222222</c:v>
                </c:pt>
                <c:pt idx="414">
                  <c:v>44918.392569444448</c:v>
                </c:pt>
                <c:pt idx="415">
                  <c:v>44918.396053240736</c:v>
                </c:pt>
                <c:pt idx="416">
                  <c:v>44918.399513888893</c:v>
                </c:pt>
                <c:pt idx="417">
                  <c:v>44918.402962962973</c:v>
                </c:pt>
                <c:pt idx="418">
                  <c:v>44918.406458333331</c:v>
                </c:pt>
                <c:pt idx="419">
                  <c:v>44918.409930555557</c:v>
                </c:pt>
                <c:pt idx="420">
                  <c:v>44918.413402777784</c:v>
                </c:pt>
                <c:pt idx="421">
                  <c:v>44918.416921296302</c:v>
                </c:pt>
                <c:pt idx="422">
                  <c:v>44918.420324074083</c:v>
                </c:pt>
                <c:pt idx="423">
                  <c:v>44918.423796296287</c:v>
                </c:pt>
                <c:pt idx="424">
                  <c:v>44918.427314814813</c:v>
                </c:pt>
                <c:pt idx="425">
                  <c:v>44918.43072916667</c:v>
                </c:pt>
                <c:pt idx="426">
                  <c:v>44918.434212962973</c:v>
                </c:pt>
                <c:pt idx="427">
                  <c:v>44918.437708333331</c:v>
                </c:pt>
                <c:pt idx="428">
                  <c:v>44918.441168981481</c:v>
                </c:pt>
                <c:pt idx="429">
                  <c:v>44918.444606481477</c:v>
                </c:pt>
                <c:pt idx="430">
                  <c:v>44918.448113425933</c:v>
                </c:pt>
                <c:pt idx="431">
                  <c:v>44918.451585648138</c:v>
                </c:pt>
                <c:pt idx="432">
                  <c:v>44918.455057870371</c:v>
                </c:pt>
                <c:pt idx="433">
                  <c:v>44918.45857638889</c:v>
                </c:pt>
                <c:pt idx="434">
                  <c:v>44918.46199074074</c:v>
                </c:pt>
                <c:pt idx="435">
                  <c:v>44918.465474537043</c:v>
                </c:pt>
                <c:pt idx="436">
                  <c:v>44918.468923611108</c:v>
                </c:pt>
                <c:pt idx="437">
                  <c:v>44918.472407407397</c:v>
                </c:pt>
                <c:pt idx="438">
                  <c:v>44918.475868055553</c:v>
                </c:pt>
                <c:pt idx="439">
                  <c:v>44918.479363425933</c:v>
                </c:pt>
                <c:pt idx="440">
                  <c:v>44918.482835648138</c:v>
                </c:pt>
                <c:pt idx="441">
                  <c:v>44918.486296296287</c:v>
                </c:pt>
                <c:pt idx="442">
                  <c:v>44918.489768518521</c:v>
                </c:pt>
                <c:pt idx="443">
                  <c:v>44918.493252314824</c:v>
                </c:pt>
                <c:pt idx="444">
                  <c:v>44918.496724537043</c:v>
                </c:pt>
                <c:pt idx="445">
                  <c:v>44918.500208333331</c:v>
                </c:pt>
                <c:pt idx="446">
                  <c:v>44918.503645833327</c:v>
                </c:pt>
                <c:pt idx="447">
                  <c:v>44918.507118055553</c:v>
                </c:pt>
                <c:pt idx="448">
                  <c:v>44918.510601851849</c:v>
                </c:pt>
                <c:pt idx="449">
                  <c:v>44918.514050925929</c:v>
                </c:pt>
                <c:pt idx="450">
                  <c:v>44918.517523148148</c:v>
                </c:pt>
                <c:pt idx="451">
                  <c:v>44918.520995370367</c:v>
                </c:pt>
                <c:pt idx="452">
                  <c:v>44918.52447916667</c:v>
                </c:pt>
                <c:pt idx="453">
                  <c:v>44918.527974537043</c:v>
                </c:pt>
                <c:pt idx="454">
                  <c:v>44918.531423611108</c:v>
                </c:pt>
                <c:pt idx="455">
                  <c:v>44918.534907407397</c:v>
                </c:pt>
                <c:pt idx="456">
                  <c:v>44918.53837962963</c:v>
                </c:pt>
                <c:pt idx="457">
                  <c:v>44918.541886574072</c:v>
                </c:pt>
                <c:pt idx="458">
                  <c:v>44918.545324074083</c:v>
                </c:pt>
                <c:pt idx="459">
                  <c:v>44918.548773148148</c:v>
                </c:pt>
                <c:pt idx="460">
                  <c:v>44918.552256944437</c:v>
                </c:pt>
                <c:pt idx="461">
                  <c:v>44918.55572916667</c:v>
                </c:pt>
                <c:pt idx="462">
                  <c:v>44918.559201388889</c:v>
                </c:pt>
                <c:pt idx="463">
                  <c:v>44918.562673611108</c:v>
                </c:pt>
                <c:pt idx="464">
                  <c:v>44918.566145833327</c:v>
                </c:pt>
                <c:pt idx="465">
                  <c:v>44918.569618055553</c:v>
                </c:pt>
                <c:pt idx="466">
                  <c:v>44918.57309027778</c:v>
                </c:pt>
                <c:pt idx="467">
                  <c:v>44918.576550925929</c:v>
                </c:pt>
                <c:pt idx="468">
                  <c:v>44918.580034722218</c:v>
                </c:pt>
                <c:pt idx="469">
                  <c:v>44918.583564814813</c:v>
                </c:pt>
                <c:pt idx="470">
                  <c:v>44918.586967592593</c:v>
                </c:pt>
                <c:pt idx="471">
                  <c:v>44918.590451388889</c:v>
                </c:pt>
                <c:pt idx="472">
                  <c:v>44918.593900462962</c:v>
                </c:pt>
                <c:pt idx="473">
                  <c:v>44918.597395833327</c:v>
                </c:pt>
                <c:pt idx="474">
                  <c:v>44918.60087962963</c:v>
                </c:pt>
                <c:pt idx="475">
                  <c:v>44918.604351851849</c:v>
                </c:pt>
                <c:pt idx="476">
                  <c:v>44918.607800925929</c:v>
                </c:pt>
                <c:pt idx="477">
                  <c:v>44918.611273148148</c:v>
                </c:pt>
                <c:pt idx="478">
                  <c:v>44918.614756944437</c:v>
                </c:pt>
                <c:pt idx="479">
                  <c:v>44918.618206018517</c:v>
                </c:pt>
                <c:pt idx="480">
                  <c:v>44918.621689814812</c:v>
                </c:pt>
                <c:pt idx="481">
                  <c:v>44918.625243055547</c:v>
                </c:pt>
                <c:pt idx="482">
                  <c:v>44918.628645833327</c:v>
                </c:pt>
                <c:pt idx="483">
                  <c:v>44918.63212962963</c:v>
                </c:pt>
                <c:pt idx="484">
                  <c:v>44918.63559027778</c:v>
                </c:pt>
                <c:pt idx="485">
                  <c:v>44918.639062499999</c:v>
                </c:pt>
                <c:pt idx="486">
                  <c:v>44918.642511574071</c:v>
                </c:pt>
                <c:pt idx="487">
                  <c:v>44918.646018518521</c:v>
                </c:pt>
                <c:pt idx="488">
                  <c:v>44918.64947916667</c:v>
                </c:pt>
                <c:pt idx="489">
                  <c:v>44918.652939814812</c:v>
                </c:pt>
                <c:pt idx="490">
                  <c:v>44918.656412037039</c:v>
                </c:pt>
                <c:pt idx="491">
                  <c:v>44918.659884259258</c:v>
                </c:pt>
                <c:pt idx="492">
                  <c:v>44918.663344907407</c:v>
                </c:pt>
                <c:pt idx="493">
                  <c:v>44918.666875000003</c:v>
                </c:pt>
                <c:pt idx="494">
                  <c:v>44918.670312499999</c:v>
                </c:pt>
                <c:pt idx="495">
                  <c:v>44918.673750000002</c:v>
                </c:pt>
                <c:pt idx="496">
                  <c:v>44918.677233796298</c:v>
                </c:pt>
                <c:pt idx="497">
                  <c:v>44918.680706018517</c:v>
                </c:pt>
                <c:pt idx="498">
                  <c:v>44918.682546296302</c:v>
                </c:pt>
                <c:pt idx="499">
                  <c:v>44918.684178240743</c:v>
                </c:pt>
                <c:pt idx="500">
                  <c:v>44918.687662037039</c:v>
                </c:pt>
                <c:pt idx="501">
                  <c:v>44918.691145833327</c:v>
                </c:pt>
                <c:pt idx="502">
                  <c:v>44918.694594907407</c:v>
                </c:pt>
                <c:pt idx="503">
                  <c:v>44918.698078703703</c:v>
                </c:pt>
                <c:pt idx="504">
                  <c:v>44918.701550925929</c:v>
                </c:pt>
                <c:pt idx="505">
                  <c:v>44918.705023148148</c:v>
                </c:pt>
                <c:pt idx="506">
                  <c:v>44918.70857638889</c:v>
                </c:pt>
                <c:pt idx="507">
                  <c:v>44918.709293981483</c:v>
                </c:pt>
                <c:pt idx="508">
                  <c:v>44918.711956018517</c:v>
                </c:pt>
                <c:pt idx="509">
                  <c:v>44918.715428240743</c:v>
                </c:pt>
                <c:pt idx="510">
                  <c:v>44918.718912037039</c:v>
                </c:pt>
                <c:pt idx="511">
                  <c:v>44918.722395833327</c:v>
                </c:pt>
                <c:pt idx="512">
                  <c:v>44918.725856481477</c:v>
                </c:pt>
                <c:pt idx="513">
                  <c:v>44918.729317129633</c:v>
                </c:pt>
                <c:pt idx="514">
                  <c:v>44918.732812499999</c:v>
                </c:pt>
                <c:pt idx="515">
                  <c:v>44918.736284722218</c:v>
                </c:pt>
                <c:pt idx="516">
                  <c:v>44918.739745370367</c:v>
                </c:pt>
                <c:pt idx="517">
                  <c:v>44918.743206018517</c:v>
                </c:pt>
                <c:pt idx="518">
                  <c:v>44918.746712962973</c:v>
                </c:pt>
                <c:pt idx="519">
                  <c:v>44918.750231481477</c:v>
                </c:pt>
                <c:pt idx="520">
                  <c:v>44918.753634259258</c:v>
                </c:pt>
                <c:pt idx="521">
                  <c:v>44918.757106481477</c:v>
                </c:pt>
                <c:pt idx="522">
                  <c:v>44918.760578703703</c:v>
                </c:pt>
                <c:pt idx="523">
                  <c:v>44918.764050925929</c:v>
                </c:pt>
                <c:pt idx="524">
                  <c:v>44918.767511574071</c:v>
                </c:pt>
                <c:pt idx="525">
                  <c:v>44918.770995370367</c:v>
                </c:pt>
                <c:pt idx="526">
                  <c:v>44918.774467592593</c:v>
                </c:pt>
                <c:pt idx="527">
                  <c:v>44918.777951388889</c:v>
                </c:pt>
                <c:pt idx="528">
                  <c:v>44918.781423611108</c:v>
                </c:pt>
                <c:pt idx="529">
                  <c:v>44918.784884259258</c:v>
                </c:pt>
                <c:pt idx="530">
                  <c:v>44918.788368055553</c:v>
                </c:pt>
                <c:pt idx="531">
                  <c:v>44918.789513888893</c:v>
                </c:pt>
                <c:pt idx="532">
                  <c:v>44918.789814814823</c:v>
                </c:pt>
                <c:pt idx="533">
                  <c:v>44918.791875000003</c:v>
                </c:pt>
                <c:pt idx="534">
                  <c:v>44918.795312499999</c:v>
                </c:pt>
                <c:pt idx="535">
                  <c:v>44918.798784722218</c:v>
                </c:pt>
                <c:pt idx="536">
                  <c:v>44918.802245370367</c:v>
                </c:pt>
                <c:pt idx="537">
                  <c:v>44918.805717592593</c:v>
                </c:pt>
                <c:pt idx="538">
                  <c:v>44918.809189814812</c:v>
                </c:pt>
                <c:pt idx="539">
                  <c:v>44918.812662037039</c:v>
                </c:pt>
                <c:pt idx="540">
                  <c:v>44918.816122685188</c:v>
                </c:pt>
                <c:pt idx="541">
                  <c:v>44918.819606481477</c:v>
                </c:pt>
                <c:pt idx="542">
                  <c:v>44918.823078703703</c:v>
                </c:pt>
                <c:pt idx="543">
                  <c:v>44918.826562499999</c:v>
                </c:pt>
                <c:pt idx="544">
                  <c:v>44918.830034722218</c:v>
                </c:pt>
                <c:pt idx="545">
                  <c:v>44918.83357638889</c:v>
                </c:pt>
                <c:pt idx="546">
                  <c:v>44918.83699074074</c:v>
                </c:pt>
                <c:pt idx="547">
                  <c:v>44918.840451388889</c:v>
                </c:pt>
                <c:pt idx="548">
                  <c:v>44918.843923611108</c:v>
                </c:pt>
                <c:pt idx="549">
                  <c:v>44918.847384259258</c:v>
                </c:pt>
                <c:pt idx="550">
                  <c:v>44918.850856481477</c:v>
                </c:pt>
                <c:pt idx="551">
                  <c:v>44918.85434027778</c:v>
                </c:pt>
                <c:pt idx="552">
                  <c:v>44918.857800925929</c:v>
                </c:pt>
                <c:pt idx="553">
                  <c:v>44918.861261574071</c:v>
                </c:pt>
                <c:pt idx="554">
                  <c:v>44918.864733796298</c:v>
                </c:pt>
                <c:pt idx="555">
                  <c:v>44918.868206018517</c:v>
                </c:pt>
                <c:pt idx="556">
                  <c:v>44918.871701388889</c:v>
                </c:pt>
                <c:pt idx="557">
                  <c:v>44918.875243055547</c:v>
                </c:pt>
                <c:pt idx="558">
                  <c:v>44918.878657407397</c:v>
                </c:pt>
                <c:pt idx="559">
                  <c:v>44918.882106481477</c:v>
                </c:pt>
                <c:pt idx="560">
                  <c:v>44918.885601851849</c:v>
                </c:pt>
                <c:pt idx="561">
                  <c:v>44918.889050925929</c:v>
                </c:pt>
                <c:pt idx="562">
                  <c:v>44918.892534722218</c:v>
                </c:pt>
                <c:pt idx="563">
                  <c:v>44918.896006944437</c:v>
                </c:pt>
                <c:pt idx="564">
                  <c:v>44918.89949074074</c:v>
                </c:pt>
                <c:pt idx="565">
                  <c:v>44918.902962962973</c:v>
                </c:pt>
                <c:pt idx="566">
                  <c:v>44918.906446759262</c:v>
                </c:pt>
                <c:pt idx="567">
                  <c:v>44918.909872685188</c:v>
                </c:pt>
                <c:pt idx="568">
                  <c:v>44918.91337962963</c:v>
                </c:pt>
                <c:pt idx="569">
                  <c:v>44918.916898148149</c:v>
                </c:pt>
                <c:pt idx="570">
                  <c:v>44918.920324074083</c:v>
                </c:pt>
                <c:pt idx="571">
                  <c:v>44918.923784722218</c:v>
                </c:pt>
                <c:pt idx="572">
                  <c:v>44918.927291666667</c:v>
                </c:pt>
                <c:pt idx="573">
                  <c:v>44918.93074074074</c:v>
                </c:pt>
                <c:pt idx="574">
                  <c:v>44918.934201388889</c:v>
                </c:pt>
                <c:pt idx="575">
                  <c:v>44918.937696759262</c:v>
                </c:pt>
                <c:pt idx="576">
                  <c:v>44918.941168981481</c:v>
                </c:pt>
                <c:pt idx="577">
                  <c:v>44918.944652777784</c:v>
                </c:pt>
                <c:pt idx="578">
                  <c:v>44918.948101851849</c:v>
                </c:pt>
                <c:pt idx="579">
                  <c:v>44918.951597222222</c:v>
                </c:pt>
                <c:pt idx="580">
                  <c:v>44918.955046296287</c:v>
                </c:pt>
                <c:pt idx="581">
                  <c:v>44918.958599537043</c:v>
                </c:pt>
                <c:pt idx="582">
                  <c:v>44918.962002314824</c:v>
                </c:pt>
                <c:pt idx="583">
                  <c:v>44918.965451388889</c:v>
                </c:pt>
                <c:pt idx="584">
                  <c:v>44918.968946759262</c:v>
                </c:pt>
                <c:pt idx="585">
                  <c:v>44918.972395833327</c:v>
                </c:pt>
                <c:pt idx="586">
                  <c:v>44918.975868055553</c:v>
                </c:pt>
                <c:pt idx="587">
                  <c:v>44918.97934027778</c:v>
                </c:pt>
                <c:pt idx="588">
                  <c:v>44918.982800925929</c:v>
                </c:pt>
                <c:pt idx="589">
                  <c:v>44918.986284722218</c:v>
                </c:pt>
                <c:pt idx="590">
                  <c:v>44918.989756944437</c:v>
                </c:pt>
                <c:pt idx="591">
                  <c:v>44918.99324074074</c:v>
                </c:pt>
                <c:pt idx="592">
                  <c:v>44918.996712962973</c:v>
                </c:pt>
                <c:pt idx="593">
                  <c:v>44919.000231481477</c:v>
                </c:pt>
                <c:pt idx="594">
                  <c:v>44919.003657407397</c:v>
                </c:pt>
                <c:pt idx="595">
                  <c:v>44919.00712962963</c:v>
                </c:pt>
                <c:pt idx="596">
                  <c:v>44919.010625000003</c:v>
                </c:pt>
                <c:pt idx="597">
                  <c:v>44919.014062499999</c:v>
                </c:pt>
                <c:pt idx="598">
                  <c:v>44919.017534722218</c:v>
                </c:pt>
                <c:pt idx="599">
                  <c:v>44919.021006944437</c:v>
                </c:pt>
                <c:pt idx="600">
                  <c:v>44919.02449074074</c:v>
                </c:pt>
                <c:pt idx="601">
                  <c:v>44919.027997685182</c:v>
                </c:pt>
                <c:pt idx="602">
                  <c:v>44919.031435185178</c:v>
                </c:pt>
                <c:pt idx="603">
                  <c:v>44919.034907407397</c:v>
                </c:pt>
                <c:pt idx="604">
                  <c:v>44919.038368055553</c:v>
                </c:pt>
                <c:pt idx="605">
                  <c:v>44919.041921296302</c:v>
                </c:pt>
                <c:pt idx="606">
                  <c:v>44919.045335648138</c:v>
                </c:pt>
                <c:pt idx="607">
                  <c:v>44919.048796296287</c:v>
                </c:pt>
                <c:pt idx="608">
                  <c:v>44919.052268518521</c:v>
                </c:pt>
                <c:pt idx="609">
                  <c:v>44919.05574074074</c:v>
                </c:pt>
                <c:pt idx="610">
                  <c:v>44919.059212962973</c:v>
                </c:pt>
                <c:pt idx="611">
                  <c:v>44919.062685185178</c:v>
                </c:pt>
                <c:pt idx="612">
                  <c:v>44919.066168981481</c:v>
                </c:pt>
                <c:pt idx="613">
                  <c:v>44919.069618055553</c:v>
                </c:pt>
                <c:pt idx="614">
                  <c:v>44919.07309027778</c:v>
                </c:pt>
                <c:pt idx="615">
                  <c:v>44919.076574074083</c:v>
                </c:pt>
                <c:pt idx="616">
                  <c:v>44919.080046296287</c:v>
                </c:pt>
                <c:pt idx="617">
                  <c:v>44919.083587962959</c:v>
                </c:pt>
                <c:pt idx="618">
                  <c:v>44919.087002314824</c:v>
                </c:pt>
                <c:pt idx="619">
                  <c:v>44919.090462962973</c:v>
                </c:pt>
                <c:pt idx="620">
                  <c:v>44919.093946759262</c:v>
                </c:pt>
                <c:pt idx="621">
                  <c:v>44919.097418981481</c:v>
                </c:pt>
                <c:pt idx="622">
                  <c:v>44919.10087962963</c:v>
                </c:pt>
                <c:pt idx="623">
                  <c:v>44919.104351851849</c:v>
                </c:pt>
                <c:pt idx="624">
                  <c:v>44919.107870370368</c:v>
                </c:pt>
                <c:pt idx="625">
                  <c:v>44919.111296296287</c:v>
                </c:pt>
                <c:pt idx="626">
                  <c:v>44919.114756944437</c:v>
                </c:pt>
                <c:pt idx="627">
                  <c:v>44919.11824074074</c:v>
                </c:pt>
                <c:pt idx="628">
                  <c:v>44919.121712962973</c:v>
                </c:pt>
                <c:pt idx="629">
                  <c:v>44919.125254629631</c:v>
                </c:pt>
                <c:pt idx="630">
                  <c:v>44919.128680555557</c:v>
                </c:pt>
                <c:pt idx="631">
                  <c:v>44919.132141203707</c:v>
                </c:pt>
                <c:pt idx="632">
                  <c:v>44919.135601851849</c:v>
                </c:pt>
                <c:pt idx="633">
                  <c:v>44919.139062499999</c:v>
                </c:pt>
                <c:pt idx="634">
                  <c:v>44919.142534722218</c:v>
                </c:pt>
                <c:pt idx="635">
                  <c:v>44919.146018518521</c:v>
                </c:pt>
                <c:pt idx="636">
                  <c:v>44919.149502314824</c:v>
                </c:pt>
                <c:pt idx="637">
                  <c:v>44919.152974537043</c:v>
                </c:pt>
                <c:pt idx="638">
                  <c:v>44919.156446759262</c:v>
                </c:pt>
                <c:pt idx="639">
                  <c:v>44919.159942129627</c:v>
                </c:pt>
                <c:pt idx="640">
                  <c:v>44919.163391203707</c:v>
                </c:pt>
                <c:pt idx="641">
                  <c:v>44919.166944444441</c:v>
                </c:pt>
                <c:pt idx="642">
                  <c:v>44919.170358796298</c:v>
                </c:pt>
                <c:pt idx="643">
                  <c:v>44919.173796296287</c:v>
                </c:pt>
                <c:pt idx="644">
                  <c:v>44919.177291666667</c:v>
                </c:pt>
                <c:pt idx="645">
                  <c:v>44919.180763888893</c:v>
                </c:pt>
                <c:pt idx="646">
                  <c:v>44919.184201388889</c:v>
                </c:pt>
                <c:pt idx="647">
                  <c:v>44919.187708333331</c:v>
                </c:pt>
                <c:pt idx="648">
                  <c:v>44919.191145833327</c:v>
                </c:pt>
                <c:pt idx="649">
                  <c:v>44919.194618055553</c:v>
                </c:pt>
                <c:pt idx="650">
                  <c:v>44919.198125000003</c:v>
                </c:pt>
                <c:pt idx="651">
                  <c:v>44919.201585648138</c:v>
                </c:pt>
                <c:pt idx="652">
                  <c:v>44919.205057870371</c:v>
                </c:pt>
                <c:pt idx="653">
                  <c:v>44919.208622685182</c:v>
                </c:pt>
                <c:pt idx="654">
                  <c:v>44919.212002314824</c:v>
                </c:pt>
                <c:pt idx="655">
                  <c:v>44919.215462962973</c:v>
                </c:pt>
                <c:pt idx="656">
                  <c:v>44919.218935185178</c:v>
                </c:pt>
                <c:pt idx="657">
                  <c:v>44919.222407407397</c:v>
                </c:pt>
                <c:pt idx="658">
                  <c:v>44919.225902777784</c:v>
                </c:pt>
                <c:pt idx="659">
                  <c:v>44919.229351851849</c:v>
                </c:pt>
                <c:pt idx="660">
                  <c:v>44919.232824074083</c:v>
                </c:pt>
                <c:pt idx="661">
                  <c:v>44919.236284722218</c:v>
                </c:pt>
                <c:pt idx="662">
                  <c:v>44919.239756944437</c:v>
                </c:pt>
                <c:pt idx="663">
                  <c:v>44919.24322916667</c:v>
                </c:pt>
                <c:pt idx="664">
                  <c:v>44919.246724537043</c:v>
                </c:pt>
                <c:pt idx="665">
                  <c:v>44919.250219907408</c:v>
                </c:pt>
                <c:pt idx="666">
                  <c:v>44919.253680555557</c:v>
                </c:pt>
                <c:pt idx="667">
                  <c:v>44919.257141203707</c:v>
                </c:pt>
                <c:pt idx="668">
                  <c:v>44919.260625000003</c:v>
                </c:pt>
                <c:pt idx="669">
                  <c:v>44919.264097222222</c:v>
                </c:pt>
                <c:pt idx="670">
                  <c:v>44919.267546296287</c:v>
                </c:pt>
                <c:pt idx="671">
                  <c:v>44919.271041666667</c:v>
                </c:pt>
                <c:pt idx="672">
                  <c:v>44919.274525462963</c:v>
                </c:pt>
                <c:pt idx="673">
                  <c:v>44919.277986111112</c:v>
                </c:pt>
                <c:pt idx="674">
                  <c:v>44919.281435185178</c:v>
                </c:pt>
                <c:pt idx="675">
                  <c:v>44919.284918981481</c:v>
                </c:pt>
                <c:pt idx="676">
                  <c:v>44919.288391203707</c:v>
                </c:pt>
                <c:pt idx="677">
                  <c:v>44919.291909722233</c:v>
                </c:pt>
                <c:pt idx="678">
                  <c:v>44919.295347222222</c:v>
                </c:pt>
                <c:pt idx="679">
                  <c:v>44919.298796296287</c:v>
                </c:pt>
                <c:pt idx="680">
                  <c:v>44919.302256944437</c:v>
                </c:pt>
                <c:pt idx="681">
                  <c:v>44919.305752314824</c:v>
                </c:pt>
                <c:pt idx="682">
                  <c:v>44919.309247685182</c:v>
                </c:pt>
                <c:pt idx="683">
                  <c:v>44919.312696759262</c:v>
                </c:pt>
                <c:pt idx="684">
                  <c:v>44919.316168981481</c:v>
                </c:pt>
                <c:pt idx="685">
                  <c:v>44919.31962962963</c:v>
                </c:pt>
                <c:pt idx="686">
                  <c:v>44919.32309027778</c:v>
                </c:pt>
                <c:pt idx="687">
                  <c:v>44919.326585648138</c:v>
                </c:pt>
                <c:pt idx="688">
                  <c:v>44919.330046296287</c:v>
                </c:pt>
                <c:pt idx="689">
                  <c:v>44919.333611111113</c:v>
                </c:pt>
                <c:pt idx="690">
                  <c:v>44919.337025462963</c:v>
                </c:pt>
                <c:pt idx="691">
                  <c:v>44919.340439814812</c:v>
                </c:pt>
                <c:pt idx="692">
                  <c:v>44919.343923611108</c:v>
                </c:pt>
                <c:pt idx="693">
                  <c:v>44919.347418981481</c:v>
                </c:pt>
                <c:pt idx="694">
                  <c:v>44919.35087962963</c:v>
                </c:pt>
                <c:pt idx="695">
                  <c:v>44919.35434027778</c:v>
                </c:pt>
                <c:pt idx="696">
                  <c:v>44919.357824074083</c:v>
                </c:pt>
                <c:pt idx="697">
                  <c:v>44919.361296296287</c:v>
                </c:pt>
                <c:pt idx="698">
                  <c:v>44919.36478009259</c:v>
                </c:pt>
                <c:pt idx="699">
                  <c:v>44919.368217592593</c:v>
                </c:pt>
                <c:pt idx="700">
                  <c:v>44919.371701388889</c:v>
                </c:pt>
                <c:pt idx="701">
                  <c:v>44919.375231481477</c:v>
                </c:pt>
                <c:pt idx="702">
                  <c:v>44919.378668981481</c:v>
                </c:pt>
                <c:pt idx="703">
                  <c:v>44919.382118055553</c:v>
                </c:pt>
                <c:pt idx="704">
                  <c:v>44919.38559027778</c:v>
                </c:pt>
                <c:pt idx="705">
                  <c:v>44919.389050925929</c:v>
                </c:pt>
                <c:pt idx="706">
                  <c:v>44919.392534722218</c:v>
                </c:pt>
                <c:pt idx="707">
                  <c:v>44919.396006944437</c:v>
                </c:pt>
                <c:pt idx="708">
                  <c:v>44919.39947916667</c:v>
                </c:pt>
                <c:pt idx="709">
                  <c:v>44919.402951388889</c:v>
                </c:pt>
                <c:pt idx="710">
                  <c:v>44919.406412037039</c:v>
                </c:pt>
                <c:pt idx="711">
                  <c:v>44919.409884259258</c:v>
                </c:pt>
                <c:pt idx="712">
                  <c:v>44919.41337962963</c:v>
                </c:pt>
                <c:pt idx="713">
                  <c:v>44919.416863425933</c:v>
                </c:pt>
                <c:pt idx="714">
                  <c:v>44919.420312499999</c:v>
                </c:pt>
                <c:pt idx="715">
                  <c:v>44919.423784722218</c:v>
                </c:pt>
                <c:pt idx="716">
                  <c:v>44919.427245370367</c:v>
                </c:pt>
                <c:pt idx="717">
                  <c:v>44919.430752314824</c:v>
                </c:pt>
                <c:pt idx="718">
                  <c:v>44919.434201388889</c:v>
                </c:pt>
                <c:pt idx="719">
                  <c:v>44919.437650462962</c:v>
                </c:pt>
                <c:pt idx="720">
                  <c:v>44919.441145833327</c:v>
                </c:pt>
                <c:pt idx="721">
                  <c:v>44919.44458333333</c:v>
                </c:pt>
                <c:pt idx="722">
                  <c:v>44919.448067129633</c:v>
                </c:pt>
                <c:pt idx="723">
                  <c:v>44919.451550925929</c:v>
                </c:pt>
                <c:pt idx="724">
                  <c:v>44919.455046296287</c:v>
                </c:pt>
                <c:pt idx="725">
                  <c:v>44919.458564814813</c:v>
                </c:pt>
                <c:pt idx="726">
                  <c:v>44919.461967592593</c:v>
                </c:pt>
                <c:pt idx="727">
                  <c:v>44919.465439814812</c:v>
                </c:pt>
                <c:pt idx="728">
                  <c:v>44919.468923611108</c:v>
                </c:pt>
                <c:pt idx="729">
                  <c:v>44919.472395833327</c:v>
                </c:pt>
                <c:pt idx="730">
                  <c:v>44919.475868055553</c:v>
                </c:pt>
                <c:pt idx="731">
                  <c:v>44919.479328703703</c:v>
                </c:pt>
                <c:pt idx="732">
                  <c:v>44919.482800925929</c:v>
                </c:pt>
                <c:pt idx="733">
                  <c:v>44919.486273148148</c:v>
                </c:pt>
                <c:pt idx="734">
                  <c:v>44919.489756944437</c:v>
                </c:pt>
                <c:pt idx="735">
                  <c:v>44919.493217592593</c:v>
                </c:pt>
                <c:pt idx="736">
                  <c:v>44919.496712962973</c:v>
                </c:pt>
                <c:pt idx="737">
                  <c:v>44919.500196759262</c:v>
                </c:pt>
                <c:pt idx="738">
                  <c:v>44919.503645833327</c:v>
                </c:pt>
                <c:pt idx="739">
                  <c:v>44919.507094907407</c:v>
                </c:pt>
                <c:pt idx="740">
                  <c:v>44919.510578703703</c:v>
                </c:pt>
                <c:pt idx="741">
                  <c:v>44919.514050925929</c:v>
                </c:pt>
                <c:pt idx="742">
                  <c:v>44919.517534722218</c:v>
                </c:pt>
                <c:pt idx="743">
                  <c:v>44919.520995370367</c:v>
                </c:pt>
                <c:pt idx="744">
                  <c:v>44919.524456018517</c:v>
                </c:pt>
                <c:pt idx="745">
                  <c:v>44919.527962962973</c:v>
                </c:pt>
                <c:pt idx="746">
                  <c:v>44919.531400462962</c:v>
                </c:pt>
                <c:pt idx="747">
                  <c:v>44919.534895833327</c:v>
                </c:pt>
                <c:pt idx="748">
                  <c:v>44919.538356481477</c:v>
                </c:pt>
                <c:pt idx="749">
                  <c:v>44919.541886574072</c:v>
                </c:pt>
                <c:pt idx="750">
                  <c:v>44919.545300925929</c:v>
                </c:pt>
                <c:pt idx="751">
                  <c:v>44919.548761574071</c:v>
                </c:pt>
                <c:pt idx="752">
                  <c:v>44919.552233796298</c:v>
                </c:pt>
                <c:pt idx="753">
                  <c:v>44919.55572916667</c:v>
                </c:pt>
                <c:pt idx="754">
                  <c:v>44919.559189814812</c:v>
                </c:pt>
                <c:pt idx="755">
                  <c:v>44919.562650462962</c:v>
                </c:pt>
                <c:pt idx="756">
                  <c:v>44919.566134259258</c:v>
                </c:pt>
                <c:pt idx="757">
                  <c:v>44919.569606481477</c:v>
                </c:pt>
                <c:pt idx="758">
                  <c:v>44919.573078703703</c:v>
                </c:pt>
                <c:pt idx="759">
                  <c:v>44919.576550925929</c:v>
                </c:pt>
                <c:pt idx="760">
                  <c:v>44919.580046296287</c:v>
                </c:pt>
                <c:pt idx="761">
                  <c:v>44919.583518518521</c:v>
                </c:pt>
                <c:pt idx="762">
                  <c:v>44919.586967592593</c:v>
                </c:pt>
                <c:pt idx="763">
                  <c:v>44919.590439814812</c:v>
                </c:pt>
                <c:pt idx="764">
                  <c:v>44919.593912037039</c:v>
                </c:pt>
                <c:pt idx="765">
                  <c:v>44919.597407407397</c:v>
                </c:pt>
                <c:pt idx="766">
                  <c:v>44919.600844907407</c:v>
                </c:pt>
                <c:pt idx="767">
                  <c:v>44919.604328703703</c:v>
                </c:pt>
                <c:pt idx="768">
                  <c:v>44919.607812499999</c:v>
                </c:pt>
                <c:pt idx="769">
                  <c:v>44919.611273148148</c:v>
                </c:pt>
                <c:pt idx="770">
                  <c:v>44919.614733796298</c:v>
                </c:pt>
                <c:pt idx="771">
                  <c:v>44919.618206018517</c:v>
                </c:pt>
                <c:pt idx="772">
                  <c:v>44919.621666666673</c:v>
                </c:pt>
                <c:pt idx="773">
                  <c:v>44919.625219907408</c:v>
                </c:pt>
                <c:pt idx="774">
                  <c:v>44919.628622685188</c:v>
                </c:pt>
                <c:pt idx="775">
                  <c:v>44919.632094907407</c:v>
                </c:pt>
                <c:pt idx="776">
                  <c:v>44919.635578703703</c:v>
                </c:pt>
                <c:pt idx="777">
                  <c:v>44919.639050925929</c:v>
                </c:pt>
                <c:pt idx="778">
                  <c:v>44919.642511574071</c:v>
                </c:pt>
                <c:pt idx="779">
                  <c:v>44919.645995370367</c:v>
                </c:pt>
                <c:pt idx="780">
                  <c:v>44919.649456018517</c:v>
                </c:pt>
                <c:pt idx="781">
                  <c:v>44919.652939814812</c:v>
                </c:pt>
                <c:pt idx="782">
                  <c:v>44919.656388888892</c:v>
                </c:pt>
                <c:pt idx="783">
                  <c:v>44919.659872685188</c:v>
                </c:pt>
                <c:pt idx="784">
                  <c:v>44919.663356481477</c:v>
                </c:pt>
                <c:pt idx="785">
                  <c:v>44919.666851851849</c:v>
                </c:pt>
                <c:pt idx="786">
                  <c:v>44919.670266203713</c:v>
                </c:pt>
                <c:pt idx="787">
                  <c:v>44919.673726851863</c:v>
                </c:pt>
                <c:pt idx="788">
                  <c:v>44919.677199074067</c:v>
                </c:pt>
                <c:pt idx="789">
                  <c:v>44919.680659722217</c:v>
                </c:pt>
                <c:pt idx="790">
                  <c:v>44919.68414351852</c:v>
                </c:pt>
                <c:pt idx="791">
                  <c:v>44919.687638888892</c:v>
                </c:pt>
                <c:pt idx="792">
                  <c:v>44919.691087962958</c:v>
                </c:pt>
                <c:pt idx="793">
                  <c:v>44919.694560185177</c:v>
                </c:pt>
                <c:pt idx="794">
                  <c:v>44919.69803240741</c:v>
                </c:pt>
                <c:pt idx="795">
                  <c:v>44919.701504629629</c:v>
                </c:pt>
                <c:pt idx="796">
                  <c:v>44919.704976851863</c:v>
                </c:pt>
                <c:pt idx="797">
                  <c:v>44919.708483796298</c:v>
                </c:pt>
                <c:pt idx="798">
                  <c:v>44919.711921296293</c:v>
                </c:pt>
                <c:pt idx="799">
                  <c:v>44919.71539351852</c:v>
                </c:pt>
                <c:pt idx="800">
                  <c:v>44919.717037037037</c:v>
                </c:pt>
                <c:pt idx="801">
                  <c:v>44919.718865740739</c:v>
                </c:pt>
                <c:pt idx="802">
                  <c:v>44919.722337962958</c:v>
                </c:pt>
                <c:pt idx="803">
                  <c:v>44919.722997685189</c:v>
                </c:pt>
                <c:pt idx="804">
                  <c:v>44919.725810185177</c:v>
                </c:pt>
                <c:pt idx="805">
                  <c:v>44919.72928240741</c:v>
                </c:pt>
                <c:pt idx="806">
                  <c:v>44919.72996527778</c:v>
                </c:pt>
                <c:pt idx="807">
                  <c:v>44919.732743055552</c:v>
                </c:pt>
                <c:pt idx="808">
                  <c:v>44919.736226851863</c:v>
                </c:pt>
                <c:pt idx="809">
                  <c:v>44919.739710648151</c:v>
                </c:pt>
                <c:pt idx="810">
                  <c:v>44919.743171296293</c:v>
                </c:pt>
                <c:pt idx="811">
                  <c:v>44919.746655092589</c:v>
                </c:pt>
                <c:pt idx="812">
                  <c:v>44919.750173611108</c:v>
                </c:pt>
                <c:pt idx="813">
                  <c:v>44919.753599537027</c:v>
                </c:pt>
                <c:pt idx="814">
                  <c:v>44919.757060185177</c:v>
                </c:pt>
                <c:pt idx="815">
                  <c:v>44919.76053240741</c:v>
                </c:pt>
                <c:pt idx="816">
                  <c:v>44919.764027777783</c:v>
                </c:pt>
                <c:pt idx="817">
                  <c:v>44919.767476851863</c:v>
                </c:pt>
                <c:pt idx="818">
                  <c:v>44919.770949074067</c:v>
                </c:pt>
                <c:pt idx="819">
                  <c:v>44919.77443287037</c:v>
                </c:pt>
                <c:pt idx="820">
                  <c:v>44919.77789351852</c:v>
                </c:pt>
                <c:pt idx="821">
                  <c:v>44919.781365740739</c:v>
                </c:pt>
                <c:pt idx="822">
                  <c:v>44919.784849537027</c:v>
                </c:pt>
                <c:pt idx="823">
                  <c:v>44919.788310185177</c:v>
                </c:pt>
                <c:pt idx="824">
                  <c:v>44919.791817129633</c:v>
                </c:pt>
                <c:pt idx="825">
                  <c:v>44919.795254629629</c:v>
                </c:pt>
                <c:pt idx="826">
                  <c:v>44919.798738425918</c:v>
                </c:pt>
                <c:pt idx="827">
                  <c:v>44919.802199074067</c:v>
                </c:pt>
                <c:pt idx="828">
                  <c:v>44919.805671296293</c:v>
                </c:pt>
                <c:pt idx="829">
                  <c:v>44919.80914351852</c:v>
                </c:pt>
                <c:pt idx="830">
                  <c:v>44919.812615740739</c:v>
                </c:pt>
                <c:pt idx="831">
                  <c:v>44919.816087962958</c:v>
                </c:pt>
                <c:pt idx="832">
                  <c:v>44919.819560185177</c:v>
                </c:pt>
                <c:pt idx="833">
                  <c:v>44919.82303240741</c:v>
                </c:pt>
                <c:pt idx="834">
                  <c:v>44919.826516203713</c:v>
                </c:pt>
                <c:pt idx="835">
                  <c:v>44919.829976851863</c:v>
                </c:pt>
                <c:pt idx="836">
                  <c:v>44919.833495370367</c:v>
                </c:pt>
                <c:pt idx="837">
                  <c:v>44919.836921296293</c:v>
                </c:pt>
                <c:pt idx="838">
                  <c:v>44919.84039351852</c:v>
                </c:pt>
                <c:pt idx="839">
                  <c:v>44919.843865740739</c:v>
                </c:pt>
                <c:pt idx="840">
                  <c:v>44919.847337962958</c:v>
                </c:pt>
                <c:pt idx="841">
                  <c:v>44919.850821759261</c:v>
                </c:pt>
                <c:pt idx="842">
                  <c:v>44919.85428240741</c:v>
                </c:pt>
                <c:pt idx="843">
                  <c:v>44919.857766203713</c:v>
                </c:pt>
                <c:pt idx="844">
                  <c:v>44919.861238425918</c:v>
                </c:pt>
                <c:pt idx="845">
                  <c:v>44919.864699074067</c:v>
                </c:pt>
                <c:pt idx="846">
                  <c:v>44919.86818287037</c:v>
                </c:pt>
                <c:pt idx="847">
                  <c:v>44919.871655092589</c:v>
                </c:pt>
                <c:pt idx="848">
                  <c:v>44919.875150462962</c:v>
                </c:pt>
                <c:pt idx="849">
                  <c:v>44919.878587962958</c:v>
                </c:pt>
                <c:pt idx="850">
                  <c:v>44919.882060185177</c:v>
                </c:pt>
                <c:pt idx="851">
                  <c:v>44919.88553240741</c:v>
                </c:pt>
                <c:pt idx="852">
                  <c:v>44919.889016203713</c:v>
                </c:pt>
                <c:pt idx="853">
                  <c:v>44919.892476851863</c:v>
                </c:pt>
                <c:pt idx="854">
                  <c:v>44919.895949074067</c:v>
                </c:pt>
                <c:pt idx="855">
                  <c:v>44919.89943287037</c:v>
                </c:pt>
                <c:pt idx="856">
                  <c:v>44919.90289351852</c:v>
                </c:pt>
                <c:pt idx="857">
                  <c:v>44919.906365740739</c:v>
                </c:pt>
                <c:pt idx="858">
                  <c:v>44919.909837962958</c:v>
                </c:pt>
                <c:pt idx="859">
                  <c:v>44919.913310185177</c:v>
                </c:pt>
                <c:pt idx="860">
                  <c:v>44919.916805555556</c:v>
                </c:pt>
                <c:pt idx="861">
                  <c:v>44919.920254629629</c:v>
                </c:pt>
                <c:pt idx="862">
                  <c:v>44919.923726851863</c:v>
                </c:pt>
                <c:pt idx="863">
                  <c:v>44919.927199074067</c:v>
                </c:pt>
                <c:pt idx="864">
                  <c:v>44919.93068287037</c:v>
                </c:pt>
                <c:pt idx="865">
                  <c:v>44919.93414351852</c:v>
                </c:pt>
                <c:pt idx="866">
                  <c:v>44919.937627314823</c:v>
                </c:pt>
                <c:pt idx="867">
                  <c:v>44919.941111111111</c:v>
                </c:pt>
                <c:pt idx="868">
                  <c:v>44919.944560185177</c:v>
                </c:pt>
                <c:pt idx="869">
                  <c:v>44919.94803240741</c:v>
                </c:pt>
                <c:pt idx="870">
                  <c:v>44919.951516203713</c:v>
                </c:pt>
                <c:pt idx="871">
                  <c:v>44919.954976851863</c:v>
                </c:pt>
                <c:pt idx="872">
                  <c:v>44919.958495370367</c:v>
                </c:pt>
                <c:pt idx="873">
                  <c:v>44919.961921296293</c:v>
                </c:pt>
                <c:pt idx="874">
                  <c:v>44919.96539351852</c:v>
                </c:pt>
                <c:pt idx="875">
                  <c:v>44919.968865740739</c:v>
                </c:pt>
                <c:pt idx="876">
                  <c:v>44919.972337962958</c:v>
                </c:pt>
                <c:pt idx="877">
                  <c:v>44919.975810185177</c:v>
                </c:pt>
                <c:pt idx="878">
                  <c:v>44919.97928240741</c:v>
                </c:pt>
                <c:pt idx="879">
                  <c:v>44919.982754629629</c:v>
                </c:pt>
                <c:pt idx="880">
                  <c:v>44919.986226851863</c:v>
                </c:pt>
                <c:pt idx="881">
                  <c:v>44919.989699074067</c:v>
                </c:pt>
                <c:pt idx="882">
                  <c:v>44919.99318287037</c:v>
                </c:pt>
                <c:pt idx="883">
                  <c:v>44919.99664351852</c:v>
                </c:pt>
                <c:pt idx="884">
                  <c:v>44920.000162037039</c:v>
                </c:pt>
                <c:pt idx="885">
                  <c:v>44920.003587962958</c:v>
                </c:pt>
                <c:pt idx="886">
                  <c:v>44920.004328703697</c:v>
                </c:pt>
                <c:pt idx="887">
                  <c:v>44920.007071759261</c:v>
                </c:pt>
                <c:pt idx="888">
                  <c:v>44920.01054398148</c:v>
                </c:pt>
                <c:pt idx="889">
                  <c:v>44920.014016203713</c:v>
                </c:pt>
                <c:pt idx="890">
                  <c:v>44920.017488425918</c:v>
                </c:pt>
                <c:pt idx="891">
                  <c:v>44920.021006944437</c:v>
                </c:pt>
                <c:pt idx="892">
                  <c:v>44920.024456018517</c:v>
                </c:pt>
                <c:pt idx="893">
                  <c:v>44920.027974537043</c:v>
                </c:pt>
                <c:pt idx="894">
                  <c:v>44920.031423611108</c:v>
                </c:pt>
                <c:pt idx="895">
                  <c:v>44920.034884259258</c:v>
                </c:pt>
                <c:pt idx="896">
                  <c:v>44920.038356481477</c:v>
                </c:pt>
                <c:pt idx="897">
                  <c:v>44920.041886574072</c:v>
                </c:pt>
                <c:pt idx="898">
                  <c:v>44920.045324074083</c:v>
                </c:pt>
                <c:pt idx="899">
                  <c:v>44920.048773148148</c:v>
                </c:pt>
                <c:pt idx="900">
                  <c:v>44920.052233796298</c:v>
                </c:pt>
                <c:pt idx="901">
                  <c:v>44920.05574074074</c:v>
                </c:pt>
                <c:pt idx="902">
                  <c:v>44920.059189814812</c:v>
                </c:pt>
                <c:pt idx="903">
                  <c:v>44920.062650462962</c:v>
                </c:pt>
                <c:pt idx="904">
                  <c:v>44920.066134259258</c:v>
                </c:pt>
                <c:pt idx="905">
                  <c:v>44920.069594907407</c:v>
                </c:pt>
                <c:pt idx="906">
                  <c:v>44920.073067129633</c:v>
                </c:pt>
                <c:pt idx="907">
                  <c:v>44920.076539351852</c:v>
                </c:pt>
                <c:pt idx="908">
                  <c:v>44920.080034722218</c:v>
                </c:pt>
                <c:pt idx="909">
                  <c:v>44920.083541666667</c:v>
                </c:pt>
                <c:pt idx="910">
                  <c:v>44920.086967592593</c:v>
                </c:pt>
                <c:pt idx="911">
                  <c:v>44920.090439814812</c:v>
                </c:pt>
                <c:pt idx="912">
                  <c:v>44920.093912037039</c:v>
                </c:pt>
                <c:pt idx="913">
                  <c:v>44920.097372685188</c:v>
                </c:pt>
                <c:pt idx="914">
                  <c:v>44920.100844907407</c:v>
                </c:pt>
                <c:pt idx="915">
                  <c:v>44920.104328703703</c:v>
                </c:pt>
                <c:pt idx="916">
                  <c:v>44920.107800925929</c:v>
                </c:pt>
                <c:pt idx="917">
                  <c:v>44920.111273148148</c:v>
                </c:pt>
                <c:pt idx="918">
                  <c:v>44920.114733796298</c:v>
                </c:pt>
                <c:pt idx="919">
                  <c:v>44920.118206018517</c:v>
                </c:pt>
                <c:pt idx="920">
                  <c:v>44920.121678240743</c:v>
                </c:pt>
                <c:pt idx="921">
                  <c:v>44920.125196759262</c:v>
                </c:pt>
                <c:pt idx="922">
                  <c:v>44920.128622685188</c:v>
                </c:pt>
                <c:pt idx="923">
                  <c:v>44920.132094907407</c:v>
                </c:pt>
                <c:pt idx="924">
                  <c:v>44920.135578703703</c:v>
                </c:pt>
                <c:pt idx="925">
                  <c:v>44920.139050925929</c:v>
                </c:pt>
                <c:pt idx="926">
                  <c:v>44920.142511574071</c:v>
                </c:pt>
                <c:pt idx="927">
                  <c:v>44920.145995370367</c:v>
                </c:pt>
                <c:pt idx="928">
                  <c:v>44920.149456018517</c:v>
                </c:pt>
                <c:pt idx="929">
                  <c:v>44920.152939814812</c:v>
                </c:pt>
                <c:pt idx="930">
                  <c:v>44920.156423611108</c:v>
                </c:pt>
                <c:pt idx="931">
                  <c:v>44920.159895833327</c:v>
                </c:pt>
                <c:pt idx="932">
                  <c:v>44920.163368055553</c:v>
                </c:pt>
                <c:pt idx="933">
                  <c:v>44920.166898148149</c:v>
                </c:pt>
                <c:pt idx="934">
                  <c:v>44920.170324074083</c:v>
                </c:pt>
                <c:pt idx="935">
                  <c:v>44920.173773148148</c:v>
                </c:pt>
                <c:pt idx="936">
                  <c:v>44920.177245370367</c:v>
                </c:pt>
                <c:pt idx="937">
                  <c:v>44920.180717592593</c:v>
                </c:pt>
                <c:pt idx="938">
                  <c:v>44920.184189814812</c:v>
                </c:pt>
                <c:pt idx="939">
                  <c:v>44920.187685185178</c:v>
                </c:pt>
                <c:pt idx="940">
                  <c:v>44920.191122685188</c:v>
                </c:pt>
                <c:pt idx="941">
                  <c:v>44920.194594907407</c:v>
                </c:pt>
                <c:pt idx="942">
                  <c:v>44920.198078703703</c:v>
                </c:pt>
                <c:pt idx="943">
                  <c:v>44920.201550925929</c:v>
                </c:pt>
                <c:pt idx="944">
                  <c:v>44920.205011574071</c:v>
                </c:pt>
                <c:pt idx="945">
                  <c:v>44920.208564814813</c:v>
                </c:pt>
                <c:pt idx="946">
                  <c:v>44920.211956018517</c:v>
                </c:pt>
                <c:pt idx="947">
                  <c:v>44920.215439814812</c:v>
                </c:pt>
                <c:pt idx="948">
                  <c:v>44920.218900462962</c:v>
                </c:pt>
                <c:pt idx="949">
                  <c:v>44920.222372685188</c:v>
                </c:pt>
                <c:pt idx="950">
                  <c:v>44920.225844907407</c:v>
                </c:pt>
                <c:pt idx="951">
                  <c:v>44920.229317129633</c:v>
                </c:pt>
                <c:pt idx="952">
                  <c:v>44920.232800925929</c:v>
                </c:pt>
                <c:pt idx="953">
                  <c:v>44920.236273148148</c:v>
                </c:pt>
                <c:pt idx="954">
                  <c:v>44920.239745370367</c:v>
                </c:pt>
                <c:pt idx="955">
                  <c:v>44920.243206018517</c:v>
                </c:pt>
                <c:pt idx="956">
                  <c:v>44920.246701388889</c:v>
                </c:pt>
                <c:pt idx="957">
                  <c:v>44920.250208333331</c:v>
                </c:pt>
                <c:pt idx="958">
                  <c:v>44920.253645833327</c:v>
                </c:pt>
                <c:pt idx="959">
                  <c:v>44920.257094907407</c:v>
                </c:pt>
                <c:pt idx="960">
                  <c:v>44920.260578703703</c:v>
                </c:pt>
                <c:pt idx="961">
                  <c:v>44920.264062499999</c:v>
                </c:pt>
                <c:pt idx="962">
                  <c:v>44920.267534722218</c:v>
                </c:pt>
                <c:pt idx="963">
                  <c:v>44920.271006944437</c:v>
                </c:pt>
                <c:pt idx="964">
                  <c:v>44920.27449074074</c:v>
                </c:pt>
                <c:pt idx="965">
                  <c:v>44920.277951388889</c:v>
                </c:pt>
                <c:pt idx="966">
                  <c:v>44920.281412037039</c:v>
                </c:pt>
                <c:pt idx="967">
                  <c:v>44920.284884259258</c:v>
                </c:pt>
                <c:pt idx="968">
                  <c:v>44920.28837962963</c:v>
                </c:pt>
                <c:pt idx="969">
                  <c:v>44920.291898148149</c:v>
                </c:pt>
                <c:pt idx="970">
                  <c:v>44920.295312499999</c:v>
                </c:pt>
                <c:pt idx="971">
                  <c:v>44920.298773148148</c:v>
                </c:pt>
                <c:pt idx="972">
                  <c:v>44920.302245370367</c:v>
                </c:pt>
                <c:pt idx="973">
                  <c:v>44920.305706018517</c:v>
                </c:pt>
                <c:pt idx="974">
                  <c:v>44920.309201388889</c:v>
                </c:pt>
                <c:pt idx="975">
                  <c:v>44920.312662037039</c:v>
                </c:pt>
                <c:pt idx="976">
                  <c:v>44920.316145833327</c:v>
                </c:pt>
                <c:pt idx="977">
                  <c:v>44920.319606481477</c:v>
                </c:pt>
                <c:pt idx="978">
                  <c:v>44920.323078703703</c:v>
                </c:pt>
                <c:pt idx="979">
                  <c:v>44920.326527777783</c:v>
                </c:pt>
                <c:pt idx="980">
                  <c:v>44920.330034722218</c:v>
                </c:pt>
                <c:pt idx="981">
                  <c:v>44920.333541666667</c:v>
                </c:pt>
                <c:pt idx="982">
                  <c:v>44920.336967592593</c:v>
                </c:pt>
                <c:pt idx="983">
                  <c:v>44920.340439814812</c:v>
                </c:pt>
                <c:pt idx="984">
                  <c:v>44920.343912037039</c:v>
                </c:pt>
                <c:pt idx="985">
                  <c:v>44920.347372685188</c:v>
                </c:pt>
                <c:pt idx="986">
                  <c:v>44920.350856481477</c:v>
                </c:pt>
                <c:pt idx="987">
                  <c:v>44920.354328703703</c:v>
                </c:pt>
                <c:pt idx="988">
                  <c:v>44920.357800925929</c:v>
                </c:pt>
                <c:pt idx="989">
                  <c:v>44920.361261574071</c:v>
                </c:pt>
                <c:pt idx="990">
                  <c:v>44920.364745370367</c:v>
                </c:pt>
                <c:pt idx="991">
                  <c:v>44920.368217592593</c:v>
                </c:pt>
                <c:pt idx="992">
                  <c:v>44920.371689814812</c:v>
                </c:pt>
                <c:pt idx="993">
                  <c:v>44920.375208333331</c:v>
                </c:pt>
                <c:pt idx="994">
                  <c:v>44920.378645833327</c:v>
                </c:pt>
                <c:pt idx="995">
                  <c:v>44920.382094907407</c:v>
                </c:pt>
                <c:pt idx="996">
                  <c:v>44920.385567129633</c:v>
                </c:pt>
                <c:pt idx="997">
                  <c:v>44920.389039351852</c:v>
                </c:pt>
                <c:pt idx="998">
                  <c:v>44920.392534722218</c:v>
                </c:pt>
                <c:pt idx="999">
                  <c:v>44920.395995370367</c:v>
                </c:pt>
                <c:pt idx="1000">
                  <c:v>44920.399467592593</c:v>
                </c:pt>
                <c:pt idx="1001">
                  <c:v>44920.402939814812</c:v>
                </c:pt>
                <c:pt idx="1002">
                  <c:v>44920.406412037039</c:v>
                </c:pt>
                <c:pt idx="1003">
                  <c:v>44920.409884259258</c:v>
                </c:pt>
                <c:pt idx="1004">
                  <c:v>44920.413356481477</c:v>
                </c:pt>
                <c:pt idx="1005">
                  <c:v>44920.416886574072</c:v>
                </c:pt>
                <c:pt idx="1006">
                  <c:v>44920.420300925929</c:v>
                </c:pt>
                <c:pt idx="1007">
                  <c:v>44920.423773148148</c:v>
                </c:pt>
                <c:pt idx="1008">
                  <c:v>44920.427245370367</c:v>
                </c:pt>
                <c:pt idx="1009">
                  <c:v>44920.430694444447</c:v>
                </c:pt>
                <c:pt idx="1010">
                  <c:v>44920.43414351852</c:v>
                </c:pt>
                <c:pt idx="1011">
                  <c:v>44920.437615740739</c:v>
                </c:pt>
                <c:pt idx="1012">
                  <c:v>44920.441111111111</c:v>
                </c:pt>
                <c:pt idx="1013">
                  <c:v>44920.444560185177</c:v>
                </c:pt>
                <c:pt idx="1014">
                  <c:v>44920.44803240741</c:v>
                </c:pt>
                <c:pt idx="1015">
                  <c:v>44920.451504629629</c:v>
                </c:pt>
                <c:pt idx="1016">
                  <c:v>44920.454976851863</c:v>
                </c:pt>
                <c:pt idx="1017">
                  <c:v>44920.458495370367</c:v>
                </c:pt>
                <c:pt idx="1018">
                  <c:v>44920.461921296293</c:v>
                </c:pt>
                <c:pt idx="1019">
                  <c:v>44920.46539351852</c:v>
                </c:pt>
                <c:pt idx="1020">
                  <c:v>44920.468865740739</c:v>
                </c:pt>
                <c:pt idx="1021">
                  <c:v>44920.472349537027</c:v>
                </c:pt>
                <c:pt idx="1022">
                  <c:v>44920.475810185177</c:v>
                </c:pt>
                <c:pt idx="1023">
                  <c:v>44920.47928240741</c:v>
                </c:pt>
                <c:pt idx="1024">
                  <c:v>44920.482766203713</c:v>
                </c:pt>
                <c:pt idx="1025">
                  <c:v>44920.486226851863</c:v>
                </c:pt>
                <c:pt idx="1026">
                  <c:v>44920.489699074067</c:v>
                </c:pt>
                <c:pt idx="1027">
                  <c:v>44920.493171296293</c:v>
                </c:pt>
                <c:pt idx="1028">
                  <c:v>44920.49664351852</c:v>
                </c:pt>
                <c:pt idx="1029">
                  <c:v>44920.500162037039</c:v>
                </c:pt>
                <c:pt idx="1030">
                  <c:v>44920.503587962958</c:v>
                </c:pt>
                <c:pt idx="1031">
                  <c:v>44920.507060185177</c:v>
                </c:pt>
                <c:pt idx="1032">
                  <c:v>44920.51053240741</c:v>
                </c:pt>
                <c:pt idx="1033">
                  <c:v>44920.514004629629</c:v>
                </c:pt>
                <c:pt idx="1034">
                  <c:v>44920.517488425918</c:v>
                </c:pt>
                <c:pt idx="1035">
                  <c:v>44920.520949074067</c:v>
                </c:pt>
                <c:pt idx="1036">
                  <c:v>44920.524421296293</c:v>
                </c:pt>
                <c:pt idx="1037">
                  <c:v>44920.52789351852</c:v>
                </c:pt>
                <c:pt idx="1038">
                  <c:v>44920.531365740739</c:v>
                </c:pt>
                <c:pt idx="1039">
                  <c:v>44920.534849537027</c:v>
                </c:pt>
                <c:pt idx="1040">
                  <c:v>44920.538310185177</c:v>
                </c:pt>
                <c:pt idx="1041">
                  <c:v>44920.541817129633</c:v>
                </c:pt>
                <c:pt idx="1042">
                  <c:v>44920.545266203713</c:v>
                </c:pt>
                <c:pt idx="1043">
                  <c:v>44920.548738425918</c:v>
                </c:pt>
                <c:pt idx="1044">
                  <c:v>44920.552199074067</c:v>
                </c:pt>
                <c:pt idx="1045">
                  <c:v>44920.55568287037</c:v>
                </c:pt>
                <c:pt idx="1046">
                  <c:v>44920.559131944443</c:v>
                </c:pt>
                <c:pt idx="1047">
                  <c:v>44920.562638888892</c:v>
                </c:pt>
                <c:pt idx="1048">
                  <c:v>44920.566087962958</c:v>
                </c:pt>
                <c:pt idx="1049">
                  <c:v>44920.569560185177</c:v>
                </c:pt>
                <c:pt idx="1050">
                  <c:v>44920.57303240741</c:v>
                </c:pt>
                <c:pt idx="1051">
                  <c:v>44920.576504629629</c:v>
                </c:pt>
                <c:pt idx="1052">
                  <c:v>44920.579976851863</c:v>
                </c:pt>
                <c:pt idx="1053">
                  <c:v>44920.583483796298</c:v>
                </c:pt>
                <c:pt idx="1054">
                  <c:v>44920.58693287037</c:v>
                </c:pt>
                <c:pt idx="1055">
                  <c:v>44920.59039351852</c:v>
                </c:pt>
                <c:pt idx="1056">
                  <c:v>44920.593865740739</c:v>
                </c:pt>
                <c:pt idx="1057">
                  <c:v>44920.597337962958</c:v>
                </c:pt>
                <c:pt idx="1058">
                  <c:v>44920.600810185177</c:v>
                </c:pt>
                <c:pt idx="1059">
                  <c:v>44920.60428240741</c:v>
                </c:pt>
                <c:pt idx="1060">
                  <c:v>44920.607754629629</c:v>
                </c:pt>
                <c:pt idx="1061">
                  <c:v>44920.611226851863</c:v>
                </c:pt>
                <c:pt idx="1062">
                  <c:v>44920.614699074067</c:v>
                </c:pt>
                <c:pt idx="1063">
                  <c:v>44920.61818287037</c:v>
                </c:pt>
                <c:pt idx="1064">
                  <c:v>44920.621655092589</c:v>
                </c:pt>
                <c:pt idx="1065">
                  <c:v>44920.625196759262</c:v>
                </c:pt>
                <c:pt idx="1066">
                  <c:v>44920.628587962958</c:v>
                </c:pt>
                <c:pt idx="1067">
                  <c:v>44920.632060185177</c:v>
                </c:pt>
                <c:pt idx="1068">
                  <c:v>44920.63553240741</c:v>
                </c:pt>
                <c:pt idx="1069">
                  <c:v>44920.639004629629</c:v>
                </c:pt>
                <c:pt idx="1070">
                  <c:v>44920.642476851863</c:v>
                </c:pt>
                <c:pt idx="1071">
                  <c:v>44920.645949074067</c:v>
                </c:pt>
                <c:pt idx="1072">
                  <c:v>44920.649421296293</c:v>
                </c:pt>
                <c:pt idx="1073">
                  <c:v>44920.65289351852</c:v>
                </c:pt>
                <c:pt idx="1074">
                  <c:v>44920.656365740739</c:v>
                </c:pt>
                <c:pt idx="1075">
                  <c:v>44920.659837962958</c:v>
                </c:pt>
                <c:pt idx="1076">
                  <c:v>44920.663344907407</c:v>
                </c:pt>
                <c:pt idx="1077">
                  <c:v>44920.66684027778</c:v>
                </c:pt>
                <c:pt idx="1078">
                  <c:v>44920.670254629629</c:v>
                </c:pt>
                <c:pt idx="1079">
                  <c:v>44920.673726851863</c:v>
                </c:pt>
                <c:pt idx="1080">
                  <c:v>44920.677199074067</c:v>
                </c:pt>
                <c:pt idx="1081">
                  <c:v>44920.68068287037</c:v>
                </c:pt>
                <c:pt idx="1082">
                  <c:v>44920.68414351852</c:v>
                </c:pt>
                <c:pt idx="1083">
                  <c:v>44920.687627314823</c:v>
                </c:pt>
                <c:pt idx="1084">
                  <c:v>44920.691087962958</c:v>
                </c:pt>
                <c:pt idx="1085">
                  <c:v>44920.694560185177</c:v>
                </c:pt>
                <c:pt idx="1086">
                  <c:v>44920.69803240741</c:v>
                </c:pt>
                <c:pt idx="1087">
                  <c:v>44920.701504629629</c:v>
                </c:pt>
                <c:pt idx="1088">
                  <c:v>44920.704976851863</c:v>
                </c:pt>
                <c:pt idx="1089">
                  <c:v>44920.708506944437</c:v>
                </c:pt>
                <c:pt idx="1090">
                  <c:v>44920.711921296293</c:v>
                </c:pt>
                <c:pt idx="1091">
                  <c:v>44920.71539351852</c:v>
                </c:pt>
                <c:pt idx="1092">
                  <c:v>44920.718865740739</c:v>
                </c:pt>
                <c:pt idx="1093">
                  <c:v>44920.722349537027</c:v>
                </c:pt>
                <c:pt idx="1094">
                  <c:v>44920.72583333333</c:v>
                </c:pt>
                <c:pt idx="1095">
                  <c:v>44920.72928240741</c:v>
                </c:pt>
                <c:pt idx="1096">
                  <c:v>44920.732754629629</c:v>
                </c:pt>
                <c:pt idx="1097">
                  <c:v>44920.736226851863</c:v>
                </c:pt>
                <c:pt idx="1098">
                  <c:v>44920.739745370367</c:v>
                </c:pt>
                <c:pt idx="1099">
                  <c:v>44920.743206018517</c:v>
                </c:pt>
                <c:pt idx="1100">
                  <c:v>44920.746678240743</c:v>
                </c:pt>
                <c:pt idx="1101">
                  <c:v>44920.750185185178</c:v>
                </c:pt>
                <c:pt idx="1102">
                  <c:v>44920.753587962958</c:v>
                </c:pt>
                <c:pt idx="1103">
                  <c:v>44920.75708333333</c:v>
                </c:pt>
                <c:pt idx="1104">
                  <c:v>44920.760555555556</c:v>
                </c:pt>
                <c:pt idx="1105">
                  <c:v>44920.764004629629</c:v>
                </c:pt>
                <c:pt idx="1106">
                  <c:v>44920.767488425918</c:v>
                </c:pt>
                <c:pt idx="1107">
                  <c:v>44920.770960648151</c:v>
                </c:pt>
                <c:pt idx="1108">
                  <c:v>44920.774444444447</c:v>
                </c:pt>
                <c:pt idx="1109">
                  <c:v>44920.77789351852</c:v>
                </c:pt>
                <c:pt idx="1110">
                  <c:v>44920.781377314823</c:v>
                </c:pt>
                <c:pt idx="1111">
                  <c:v>44920.784837962958</c:v>
                </c:pt>
                <c:pt idx="1112">
                  <c:v>44920.788310185177</c:v>
                </c:pt>
                <c:pt idx="1113">
                  <c:v>44920.791886574072</c:v>
                </c:pt>
                <c:pt idx="1114">
                  <c:v>44920.795300925929</c:v>
                </c:pt>
                <c:pt idx="1115">
                  <c:v>44920.798773148148</c:v>
                </c:pt>
                <c:pt idx="1116">
                  <c:v>44920.802245370367</c:v>
                </c:pt>
                <c:pt idx="1117">
                  <c:v>44920.805694444447</c:v>
                </c:pt>
                <c:pt idx="1118">
                  <c:v>44920.809189814812</c:v>
                </c:pt>
                <c:pt idx="1119">
                  <c:v>44920.812673611108</c:v>
                </c:pt>
                <c:pt idx="1120">
                  <c:v>44920.816134259258</c:v>
                </c:pt>
                <c:pt idx="1121">
                  <c:v>44920.81958333333</c:v>
                </c:pt>
                <c:pt idx="1122">
                  <c:v>44920.823067129633</c:v>
                </c:pt>
                <c:pt idx="1123">
                  <c:v>44920.826550925929</c:v>
                </c:pt>
                <c:pt idx="1124">
                  <c:v>44920.830023148148</c:v>
                </c:pt>
                <c:pt idx="1125">
                  <c:v>44920.83353009259</c:v>
                </c:pt>
                <c:pt idx="1126">
                  <c:v>44920.83697916667</c:v>
                </c:pt>
                <c:pt idx="1127">
                  <c:v>44920.840439814812</c:v>
                </c:pt>
                <c:pt idx="1128">
                  <c:v>44920.843900462962</c:v>
                </c:pt>
                <c:pt idx="1129">
                  <c:v>44920.847372685188</c:v>
                </c:pt>
                <c:pt idx="1130">
                  <c:v>44920.85083333333</c:v>
                </c:pt>
                <c:pt idx="1131">
                  <c:v>44920.854317129633</c:v>
                </c:pt>
                <c:pt idx="1132">
                  <c:v>44920.857789351852</c:v>
                </c:pt>
                <c:pt idx="1133">
                  <c:v>44920.861250000002</c:v>
                </c:pt>
                <c:pt idx="1134">
                  <c:v>44920.864733796298</c:v>
                </c:pt>
                <c:pt idx="1135">
                  <c:v>44920.868206018517</c:v>
                </c:pt>
                <c:pt idx="1136">
                  <c:v>44920.871678240743</c:v>
                </c:pt>
                <c:pt idx="1137">
                  <c:v>44920.875185185178</c:v>
                </c:pt>
                <c:pt idx="1138">
                  <c:v>44920.878645833327</c:v>
                </c:pt>
                <c:pt idx="1139">
                  <c:v>44920.882094907407</c:v>
                </c:pt>
                <c:pt idx="1140">
                  <c:v>44920.885567129633</c:v>
                </c:pt>
                <c:pt idx="1141">
                  <c:v>44920.889027777783</c:v>
                </c:pt>
                <c:pt idx="1142">
                  <c:v>44920.892511574071</c:v>
                </c:pt>
                <c:pt idx="1143">
                  <c:v>44920.895995370367</c:v>
                </c:pt>
                <c:pt idx="1144">
                  <c:v>44920.899456018517</c:v>
                </c:pt>
                <c:pt idx="1145">
                  <c:v>44920.902939814812</c:v>
                </c:pt>
                <c:pt idx="1146">
                  <c:v>44920.906400462962</c:v>
                </c:pt>
                <c:pt idx="1147">
                  <c:v>44920.909884259258</c:v>
                </c:pt>
                <c:pt idx="1148">
                  <c:v>44920.913391203707</c:v>
                </c:pt>
                <c:pt idx="1149">
                  <c:v>44920.916863425933</c:v>
                </c:pt>
                <c:pt idx="1150">
                  <c:v>44920.920300925929</c:v>
                </c:pt>
                <c:pt idx="1151">
                  <c:v>44920.923761574071</c:v>
                </c:pt>
                <c:pt idx="1152">
                  <c:v>44920.927222222221</c:v>
                </c:pt>
                <c:pt idx="1153">
                  <c:v>44920.930717592593</c:v>
                </c:pt>
                <c:pt idx="1154">
                  <c:v>44920.934189814812</c:v>
                </c:pt>
                <c:pt idx="1155">
                  <c:v>44920.937638888892</c:v>
                </c:pt>
                <c:pt idx="1156">
                  <c:v>44920.941111111111</c:v>
                </c:pt>
                <c:pt idx="1157">
                  <c:v>44920.944594907407</c:v>
                </c:pt>
                <c:pt idx="1158">
                  <c:v>44920.948078703703</c:v>
                </c:pt>
                <c:pt idx="1159">
                  <c:v>44920.951550925929</c:v>
                </c:pt>
                <c:pt idx="1160">
                  <c:v>44920.955011574071</c:v>
                </c:pt>
                <c:pt idx="1161">
                  <c:v>44920.95853009259</c:v>
                </c:pt>
                <c:pt idx="1162">
                  <c:v>44920.961956018517</c:v>
                </c:pt>
                <c:pt idx="1163">
                  <c:v>44920.965428240743</c:v>
                </c:pt>
                <c:pt idx="1164">
                  <c:v>44920.968923611108</c:v>
                </c:pt>
                <c:pt idx="1165">
                  <c:v>44920.972372685188</c:v>
                </c:pt>
                <c:pt idx="1166">
                  <c:v>44920.975856481477</c:v>
                </c:pt>
                <c:pt idx="1167">
                  <c:v>44920.979328703703</c:v>
                </c:pt>
                <c:pt idx="1168">
                  <c:v>44920.982800925929</c:v>
                </c:pt>
                <c:pt idx="1169">
                  <c:v>44920.986273148148</c:v>
                </c:pt>
                <c:pt idx="1170">
                  <c:v>44920.989733796298</c:v>
                </c:pt>
                <c:pt idx="1171">
                  <c:v>44920.993217592593</c:v>
                </c:pt>
                <c:pt idx="1172">
                  <c:v>44920.996701388889</c:v>
                </c:pt>
              </c:numCache>
            </c:numRef>
          </c:xVal>
          <c:yVal>
            <c:numRef>
              <c:f>Sheet1!$F$2:$F$1174</c:f>
              <c:numCache>
                <c:formatCode>General</c:formatCode>
                <c:ptCount val="1173"/>
                <c:pt idx="0">
                  <c:v>9771.75390625</c:v>
                </c:pt>
                <c:pt idx="1">
                  <c:v>9648.02734375</c:v>
                </c:pt>
                <c:pt idx="2">
                  <c:v>9822.5361328125</c:v>
                </c:pt>
                <c:pt idx="3">
                  <c:v>9708.3935546875</c:v>
                </c:pt>
                <c:pt idx="4">
                  <c:v>9784.8603515625</c:v>
                </c:pt>
                <c:pt idx="5">
                  <c:v>9891.5556640625</c:v>
                </c:pt>
                <c:pt idx="6">
                  <c:v>9928.734375</c:v>
                </c:pt>
                <c:pt idx="7">
                  <c:v>9951.2958984375</c:v>
                </c:pt>
                <c:pt idx="8">
                  <c:v>9928.916015625</c:v>
                </c:pt>
                <c:pt idx="9">
                  <c:v>9816.4326171875</c:v>
                </c:pt>
                <c:pt idx="10">
                  <c:v>9996.55078125</c:v>
                </c:pt>
                <c:pt idx="11">
                  <c:v>9917.4609375</c:v>
                </c:pt>
                <c:pt idx="12">
                  <c:v>9735.091796875</c:v>
                </c:pt>
                <c:pt idx="13">
                  <c:v>9810.537109375</c:v>
                </c:pt>
                <c:pt idx="14">
                  <c:v>9817.9912109375</c:v>
                </c:pt>
                <c:pt idx="15">
                  <c:v>9855.8984375</c:v>
                </c:pt>
                <c:pt idx="16">
                  <c:v>9925.3369140625</c:v>
                </c:pt>
                <c:pt idx="17">
                  <c:v>10119.10546875</c:v>
                </c:pt>
                <c:pt idx="18">
                  <c:v>10051.89453125</c:v>
                </c:pt>
                <c:pt idx="19">
                  <c:v>10046.521484375</c:v>
                </c:pt>
                <c:pt idx="20">
                  <c:v>10120.60546875</c:v>
                </c:pt>
                <c:pt idx="21">
                  <c:v>10244.9150390625</c:v>
                </c:pt>
                <c:pt idx="22">
                  <c:v>10277.2861328125</c:v>
                </c:pt>
                <c:pt idx="23">
                  <c:v>10273.3984375</c:v>
                </c:pt>
                <c:pt idx="24">
                  <c:v>10164.7646484375</c:v>
                </c:pt>
                <c:pt idx="25">
                  <c:v>10186.1669921875</c:v>
                </c:pt>
                <c:pt idx="26">
                  <c:v>10185.3984375</c:v>
                </c:pt>
                <c:pt idx="27">
                  <c:v>10329.7373046875</c:v>
                </c:pt>
                <c:pt idx="28">
                  <c:v>10197.890625</c:v>
                </c:pt>
                <c:pt idx="29">
                  <c:v>10180.939453125</c:v>
                </c:pt>
                <c:pt idx="30">
                  <c:v>10281.4599609375</c:v>
                </c:pt>
                <c:pt idx="31">
                  <c:v>10180.814453125</c:v>
                </c:pt>
                <c:pt idx="32">
                  <c:v>10236.486328125</c:v>
                </c:pt>
                <c:pt idx="33">
                  <c:v>10285.73046875</c:v>
                </c:pt>
                <c:pt idx="34">
                  <c:v>10311.767578125</c:v>
                </c:pt>
                <c:pt idx="35">
                  <c:v>10365.64453125</c:v>
                </c:pt>
                <c:pt idx="36">
                  <c:v>10428.138671875</c:v>
                </c:pt>
                <c:pt idx="37">
                  <c:v>10358.9189453125</c:v>
                </c:pt>
                <c:pt idx="38">
                  <c:v>10350.259765625</c:v>
                </c:pt>
                <c:pt idx="39">
                  <c:v>10352.330078125</c:v>
                </c:pt>
                <c:pt idx="40">
                  <c:v>10346.8916015625</c:v>
                </c:pt>
                <c:pt idx="41">
                  <c:v>10331.78515625</c:v>
                </c:pt>
                <c:pt idx="42">
                  <c:v>10422.53125</c:v>
                </c:pt>
                <c:pt idx="43">
                  <c:v>10222.0791015625</c:v>
                </c:pt>
                <c:pt idx="44">
                  <c:v>10256.6328125</c:v>
                </c:pt>
                <c:pt idx="45">
                  <c:v>10228.109375</c:v>
                </c:pt>
                <c:pt idx="46">
                  <c:v>10225.9033203125</c:v>
                </c:pt>
                <c:pt idx="47">
                  <c:v>10290.6181640625</c:v>
                </c:pt>
                <c:pt idx="48">
                  <c:v>10451.2744140625</c:v>
                </c:pt>
                <c:pt idx="49">
                  <c:v>10380.8681640625</c:v>
                </c:pt>
                <c:pt idx="50">
                  <c:v>10266.0380859375</c:v>
                </c:pt>
                <c:pt idx="51">
                  <c:v>10302.8701171875</c:v>
                </c:pt>
                <c:pt idx="52">
                  <c:v>10302.0771484375</c:v>
                </c:pt>
                <c:pt idx="53">
                  <c:v>10132.4599609375</c:v>
                </c:pt>
                <c:pt idx="54">
                  <c:v>10154.7802734375</c:v>
                </c:pt>
                <c:pt idx="55">
                  <c:v>10253.6494140625</c:v>
                </c:pt>
                <c:pt idx="56">
                  <c:v>10245.3115234375</c:v>
                </c:pt>
                <c:pt idx="57">
                  <c:v>10277.4970703125</c:v>
                </c:pt>
                <c:pt idx="58">
                  <c:v>10229.5966796875</c:v>
                </c:pt>
                <c:pt idx="59">
                  <c:v>10271.7802734375</c:v>
                </c:pt>
                <c:pt idx="60">
                  <c:v>10345.7822265625</c:v>
                </c:pt>
                <c:pt idx="61">
                  <c:v>10723.021484375</c:v>
                </c:pt>
                <c:pt idx="62">
                  <c:v>10722.78125</c:v>
                </c:pt>
                <c:pt idx="63">
                  <c:v>10688.216796875</c:v>
                </c:pt>
                <c:pt idx="64">
                  <c:v>10489.7880859375</c:v>
                </c:pt>
                <c:pt idx="65">
                  <c:v>10504.1796875</c:v>
                </c:pt>
                <c:pt idx="66">
                  <c:v>10566.763671875</c:v>
                </c:pt>
                <c:pt idx="67">
                  <c:v>10384.8984375</c:v>
                </c:pt>
                <c:pt idx="68">
                  <c:v>10173.3583984375</c:v>
                </c:pt>
                <c:pt idx="69">
                  <c:v>10266.666015625</c:v>
                </c:pt>
                <c:pt idx="70">
                  <c:v>10307.1513671875</c:v>
                </c:pt>
                <c:pt idx="71">
                  <c:v>10362.11328125</c:v>
                </c:pt>
                <c:pt idx="72">
                  <c:v>10520.6162109375</c:v>
                </c:pt>
                <c:pt idx="73">
                  <c:v>10738.732421875</c:v>
                </c:pt>
                <c:pt idx="74">
                  <c:v>10382.7470703125</c:v>
                </c:pt>
                <c:pt idx="75">
                  <c:v>10272.6484375</c:v>
                </c:pt>
                <c:pt idx="76">
                  <c:v>10344.7890625</c:v>
                </c:pt>
                <c:pt idx="77">
                  <c:v>10314.0380859375</c:v>
                </c:pt>
                <c:pt idx="78">
                  <c:v>10279.7568359375</c:v>
                </c:pt>
                <c:pt idx="79">
                  <c:v>10103.7451171875</c:v>
                </c:pt>
                <c:pt idx="80">
                  <c:v>10250.009765625</c:v>
                </c:pt>
                <c:pt idx="81">
                  <c:v>10209.6787109375</c:v>
                </c:pt>
                <c:pt idx="82">
                  <c:v>10069.7958984375</c:v>
                </c:pt>
                <c:pt idx="83">
                  <c:v>10045.2529296875</c:v>
                </c:pt>
                <c:pt idx="84">
                  <c:v>10123.6787109375</c:v>
                </c:pt>
                <c:pt idx="85">
                  <c:v>10147.341796875</c:v>
                </c:pt>
                <c:pt idx="86">
                  <c:v>10059.3828125</c:v>
                </c:pt>
                <c:pt idx="87">
                  <c:v>9890.8125</c:v>
                </c:pt>
                <c:pt idx="88">
                  <c:v>9965.6943359375</c:v>
                </c:pt>
                <c:pt idx="89">
                  <c:v>10041.181640625</c:v>
                </c:pt>
                <c:pt idx="90">
                  <c:v>10030.8701171875</c:v>
                </c:pt>
                <c:pt idx="91">
                  <c:v>9837.703125</c:v>
                </c:pt>
                <c:pt idx="92">
                  <c:v>9961.060546875</c:v>
                </c:pt>
                <c:pt idx="93">
                  <c:v>9899.5224609375</c:v>
                </c:pt>
                <c:pt idx="94">
                  <c:v>10040.3740234375</c:v>
                </c:pt>
                <c:pt idx="95">
                  <c:v>10232.400390625</c:v>
                </c:pt>
                <c:pt idx="96">
                  <c:v>10664.6640625</c:v>
                </c:pt>
                <c:pt idx="97">
                  <c:v>10666.1748046875</c:v>
                </c:pt>
                <c:pt idx="98">
                  <c:v>10726.61328125</c:v>
                </c:pt>
                <c:pt idx="99">
                  <c:v>10731.7685546875</c:v>
                </c:pt>
                <c:pt idx="100">
                  <c:v>10958.8603515625</c:v>
                </c:pt>
                <c:pt idx="101">
                  <c:v>11151.8623046875</c:v>
                </c:pt>
                <c:pt idx="102">
                  <c:v>11438.90625</c:v>
                </c:pt>
                <c:pt idx="103">
                  <c:v>11271.541015625</c:v>
                </c:pt>
                <c:pt idx="104">
                  <c:v>11409.232421875</c:v>
                </c:pt>
                <c:pt idx="105">
                  <c:v>11618.0625</c:v>
                </c:pt>
                <c:pt idx="106">
                  <c:v>11782.01953125</c:v>
                </c:pt>
                <c:pt idx="107">
                  <c:v>12092.390625</c:v>
                </c:pt>
                <c:pt idx="108">
                  <c:v>12437.9619140625</c:v>
                </c:pt>
                <c:pt idx="109">
                  <c:v>12468.7744140625</c:v>
                </c:pt>
                <c:pt idx="110">
                  <c:v>12458.75</c:v>
                </c:pt>
                <c:pt idx="111">
                  <c:v>12474.9052734375</c:v>
                </c:pt>
                <c:pt idx="112">
                  <c:v>12685.740234375</c:v>
                </c:pt>
                <c:pt idx="113">
                  <c:v>12931.3603515625</c:v>
                </c:pt>
                <c:pt idx="114">
                  <c:v>12742.8974609375</c:v>
                </c:pt>
                <c:pt idx="115">
                  <c:v>12789.1474609375</c:v>
                </c:pt>
                <c:pt idx="116">
                  <c:v>12733.806640625</c:v>
                </c:pt>
                <c:pt idx="117">
                  <c:v>12864.9794921875</c:v>
                </c:pt>
                <c:pt idx="118">
                  <c:v>13042.4609375</c:v>
                </c:pt>
                <c:pt idx="119">
                  <c:v>13025.0087890625</c:v>
                </c:pt>
                <c:pt idx="120">
                  <c:v>12939.2099609375</c:v>
                </c:pt>
                <c:pt idx="121">
                  <c:v>13020.9052734375</c:v>
                </c:pt>
                <c:pt idx="122">
                  <c:v>13010.513671875</c:v>
                </c:pt>
                <c:pt idx="123">
                  <c:v>13104.58203125</c:v>
                </c:pt>
                <c:pt idx="124">
                  <c:v>13163.10546875</c:v>
                </c:pt>
                <c:pt idx="125">
                  <c:v>13185.490234375</c:v>
                </c:pt>
                <c:pt idx="126">
                  <c:v>13187.9638671875</c:v>
                </c:pt>
                <c:pt idx="127">
                  <c:v>13309.640625</c:v>
                </c:pt>
                <c:pt idx="128">
                  <c:v>13292.0810546875</c:v>
                </c:pt>
                <c:pt idx="129">
                  <c:v>13268.857421875</c:v>
                </c:pt>
                <c:pt idx="130">
                  <c:v>13234.4609375</c:v>
                </c:pt>
                <c:pt idx="131">
                  <c:v>13387.5966796875</c:v>
                </c:pt>
                <c:pt idx="132">
                  <c:v>13410.7705078125</c:v>
                </c:pt>
                <c:pt idx="133">
                  <c:v>13321.4208984375</c:v>
                </c:pt>
                <c:pt idx="134">
                  <c:v>13455.6533203125</c:v>
                </c:pt>
                <c:pt idx="135">
                  <c:v>13448.6552734375</c:v>
                </c:pt>
                <c:pt idx="136">
                  <c:v>13464.24609375</c:v>
                </c:pt>
                <c:pt idx="137">
                  <c:v>13517.77734375</c:v>
                </c:pt>
                <c:pt idx="138">
                  <c:v>13447.939453125</c:v>
                </c:pt>
                <c:pt idx="139">
                  <c:v>13337.14453125</c:v>
                </c:pt>
                <c:pt idx="140">
                  <c:v>13306.990234375</c:v>
                </c:pt>
                <c:pt idx="141">
                  <c:v>13487.5009765625</c:v>
                </c:pt>
                <c:pt idx="142">
                  <c:v>13395.25</c:v>
                </c:pt>
                <c:pt idx="143">
                  <c:v>13431.30078125</c:v>
                </c:pt>
                <c:pt idx="144">
                  <c:v>13297.896484375</c:v>
                </c:pt>
                <c:pt idx="145">
                  <c:v>13028.4150390625</c:v>
                </c:pt>
                <c:pt idx="146">
                  <c:v>12912.3984375</c:v>
                </c:pt>
                <c:pt idx="147">
                  <c:v>12964.1171875</c:v>
                </c:pt>
                <c:pt idx="148">
                  <c:v>13024.92578125</c:v>
                </c:pt>
                <c:pt idx="149">
                  <c:v>13054.1044921875</c:v>
                </c:pt>
                <c:pt idx="150">
                  <c:v>13033.984375</c:v>
                </c:pt>
                <c:pt idx="151">
                  <c:v>12925.130859375</c:v>
                </c:pt>
                <c:pt idx="152">
                  <c:v>12960.3173828125</c:v>
                </c:pt>
                <c:pt idx="153">
                  <c:v>13039.7119140625</c:v>
                </c:pt>
                <c:pt idx="154">
                  <c:v>13199.2724609375</c:v>
                </c:pt>
                <c:pt idx="155">
                  <c:v>13092.318359375</c:v>
                </c:pt>
                <c:pt idx="156">
                  <c:v>12996.947265625</c:v>
                </c:pt>
                <c:pt idx="157">
                  <c:v>12963.0625</c:v>
                </c:pt>
                <c:pt idx="158">
                  <c:v>12940.1171875</c:v>
                </c:pt>
                <c:pt idx="159">
                  <c:v>12919.7080078125</c:v>
                </c:pt>
                <c:pt idx="160">
                  <c:v>12922.978515625</c:v>
                </c:pt>
                <c:pt idx="161">
                  <c:v>13020.2568359375</c:v>
                </c:pt>
                <c:pt idx="162">
                  <c:v>12945.236328125</c:v>
                </c:pt>
                <c:pt idx="163">
                  <c:v>12820.3876953125</c:v>
                </c:pt>
                <c:pt idx="164">
                  <c:v>12842.4443359375</c:v>
                </c:pt>
                <c:pt idx="165">
                  <c:v>12943.1865234375</c:v>
                </c:pt>
                <c:pt idx="166">
                  <c:v>12966.7158203125</c:v>
                </c:pt>
                <c:pt idx="167">
                  <c:v>12875.380859375</c:v>
                </c:pt>
                <c:pt idx="168">
                  <c:v>12855.4833984375</c:v>
                </c:pt>
                <c:pt idx="169">
                  <c:v>12835.591796875</c:v>
                </c:pt>
                <c:pt idx="170">
                  <c:v>12945.8955078125</c:v>
                </c:pt>
                <c:pt idx="171">
                  <c:v>12973.1328125</c:v>
                </c:pt>
                <c:pt idx="172">
                  <c:v>13029.580078125</c:v>
                </c:pt>
                <c:pt idx="173">
                  <c:v>12968.5791015625</c:v>
                </c:pt>
                <c:pt idx="174">
                  <c:v>13044.23046875</c:v>
                </c:pt>
                <c:pt idx="175">
                  <c:v>13090.28125</c:v>
                </c:pt>
                <c:pt idx="176">
                  <c:v>13016.265625</c:v>
                </c:pt>
                <c:pt idx="177">
                  <c:v>12923.9853515625</c:v>
                </c:pt>
                <c:pt idx="178">
                  <c:v>12912.923828125</c:v>
                </c:pt>
                <c:pt idx="179">
                  <c:v>12841.5439453125</c:v>
                </c:pt>
                <c:pt idx="180">
                  <c:v>12829.15625</c:v>
                </c:pt>
                <c:pt idx="181">
                  <c:v>12791.814453125</c:v>
                </c:pt>
                <c:pt idx="182">
                  <c:v>12763.701171875</c:v>
                </c:pt>
                <c:pt idx="183">
                  <c:v>12825.6728515625</c:v>
                </c:pt>
                <c:pt idx="184">
                  <c:v>12699.2275390625</c:v>
                </c:pt>
                <c:pt idx="185">
                  <c:v>12712.072265625</c:v>
                </c:pt>
                <c:pt idx="186">
                  <c:v>12670.68359375</c:v>
                </c:pt>
                <c:pt idx="187">
                  <c:v>12789.5322265625</c:v>
                </c:pt>
                <c:pt idx="188">
                  <c:v>12525.306640625</c:v>
                </c:pt>
                <c:pt idx="189">
                  <c:v>12704.697265625</c:v>
                </c:pt>
                <c:pt idx="190">
                  <c:v>12941.2275390625</c:v>
                </c:pt>
                <c:pt idx="191">
                  <c:v>12953.5068359375</c:v>
                </c:pt>
                <c:pt idx="192">
                  <c:v>12920.8671875</c:v>
                </c:pt>
                <c:pt idx="193">
                  <c:v>13139.2919921875</c:v>
                </c:pt>
                <c:pt idx="194">
                  <c:v>13025.2763671875</c:v>
                </c:pt>
                <c:pt idx="195">
                  <c:v>13011.9111328125</c:v>
                </c:pt>
                <c:pt idx="196">
                  <c:v>13036.54296875</c:v>
                </c:pt>
                <c:pt idx="197">
                  <c:v>12961.6015625</c:v>
                </c:pt>
                <c:pt idx="198">
                  <c:v>12827.8212890625</c:v>
                </c:pt>
                <c:pt idx="199">
                  <c:v>12830.4931640625</c:v>
                </c:pt>
                <c:pt idx="200">
                  <c:v>12757.7744140625</c:v>
                </c:pt>
                <c:pt idx="201">
                  <c:v>12636.294921875</c:v>
                </c:pt>
                <c:pt idx="202">
                  <c:v>12641.4169921875</c:v>
                </c:pt>
                <c:pt idx="203">
                  <c:v>12421.3330078125</c:v>
                </c:pt>
                <c:pt idx="204">
                  <c:v>12085.2587890625</c:v>
                </c:pt>
                <c:pt idx="205">
                  <c:v>11997.7197265625</c:v>
                </c:pt>
                <c:pt idx="206">
                  <c:v>11987.166015625</c:v>
                </c:pt>
                <c:pt idx="207">
                  <c:v>11806.48046875</c:v>
                </c:pt>
                <c:pt idx="208">
                  <c:v>11715.84375</c:v>
                </c:pt>
                <c:pt idx="209">
                  <c:v>11424.1474609375</c:v>
                </c:pt>
                <c:pt idx="210">
                  <c:v>11434.322265625</c:v>
                </c:pt>
                <c:pt idx="211">
                  <c:v>10889.865234375</c:v>
                </c:pt>
                <c:pt idx="212">
                  <c:v>10719.2685546875</c:v>
                </c:pt>
                <c:pt idx="213">
                  <c:v>10545.396484375</c:v>
                </c:pt>
                <c:pt idx="214">
                  <c:v>10160.09375</c:v>
                </c:pt>
                <c:pt idx="215">
                  <c:v>10056.478515625</c:v>
                </c:pt>
                <c:pt idx="216">
                  <c:v>9984.296875</c:v>
                </c:pt>
                <c:pt idx="217">
                  <c:v>10047.48046875</c:v>
                </c:pt>
                <c:pt idx="218">
                  <c:v>9969.4140625</c:v>
                </c:pt>
                <c:pt idx="219">
                  <c:v>9893.900390625</c:v>
                </c:pt>
                <c:pt idx="220">
                  <c:v>9789.1328125</c:v>
                </c:pt>
                <c:pt idx="221">
                  <c:v>9781.2265625</c:v>
                </c:pt>
                <c:pt idx="222">
                  <c:v>9780.9599609375</c:v>
                </c:pt>
                <c:pt idx="223">
                  <c:v>9509.927734375</c:v>
                </c:pt>
                <c:pt idx="224">
                  <c:v>9413.673828125</c:v>
                </c:pt>
                <c:pt idx="225">
                  <c:v>9496.51953125</c:v>
                </c:pt>
                <c:pt idx="226">
                  <c:v>9607.9150390625</c:v>
                </c:pt>
                <c:pt idx="227">
                  <c:v>9487.77734375</c:v>
                </c:pt>
                <c:pt idx="228">
                  <c:v>9367.9521484375</c:v>
                </c:pt>
                <c:pt idx="229">
                  <c:v>9222.3203125</c:v>
                </c:pt>
                <c:pt idx="230">
                  <c:v>9354.53125</c:v>
                </c:pt>
                <c:pt idx="231">
                  <c:v>9465.921875</c:v>
                </c:pt>
                <c:pt idx="232">
                  <c:v>9243.46875</c:v>
                </c:pt>
                <c:pt idx="233">
                  <c:v>9100.6826171875</c:v>
                </c:pt>
                <c:pt idx="234">
                  <c:v>8878.3623046875</c:v>
                </c:pt>
                <c:pt idx="235">
                  <c:v>8893.431640625</c:v>
                </c:pt>
                <c:pt idx="236">
                  <c:v>8886.3212890625</c:v>
                </c:pt>
                <c:pt idx="237">
                  <c:v>8890.77734375</c:v>
                </c:pt>
                <c:pt idx="238">
                  <c:v>8738.2802734375</c:v>
                </c:pt>
                <c:pt idx="239">
                  <c:v>8789.330078125</c:v>
                </c:pt>
                <c:pt idx="240">
                  <c:v>8711.197265625</c:v>
                </c:pt>
                <c:pt idx="241">
                  <c:v>8663.4541015625</c:v>
                </c:pt>
                <c:pt idx="242">
                  <c:v>8693.4423828125</c:v>
                </c:pt>
                <c:pt idx="243">
                  <c:v>8821.0283203125</c:v>
                </c:pt>
                <c:pt idx="244">
                  <c:v>8689.2978515625</c:v>
                </c:pt>
                <c:pt idx="245">
                  <c:v>8701.884765625</c:v>
                </c:pt>
                <c:pt idx="246">
                  <c:v>8730.921875</c:v>
                </c:pt>
                <c:pt idx="247">
                  <c:v>8629.841796875</c:v>
                </c:pt>
                <c:pt idx="248">
                  <c:v>8656.75390625</c:v>
                </c:pt>
                <c:pt idx="249">
                  <c:v>8568.2412109375</c:v>
                </c:pt>
                <c:pt idx="250">
                  <c:v>8636.3291015625</c:v>
                </c:pt>
                <c:pt idx="251">
                  <c:v>8547.91015625</c:v>
                </c:pt>
                <c:pt idx="252">
                  <c:v>8427.58203125</c:v>
                </c:pt>
                <c:pt idx="253">
                  <c:v>8341.193359375</c:v>
                </c:pt>
                <c:pt idx="254">
                  <c:v>8571.3583984375</c:v>
                </c:pt>
                <c:pt idx="255">
                  <c:v>8490.40625</c:v>
                </c:pt>
                <c:pt idx="256">
                  <c:v>8417.0380859375</c:v>
                </c:pt>
                <c:pt idx="257">
                  <c:v>8331.078125</c:v>
                </c:pt>
                <c:pt idx="258">
                  <c:v>8371.01953125</c:v>
                </c:pt>
                <c:pt idx="259">
                  <c:v>8343.125</c:v>
                </c:pt>
                <c:pt idx="260">
                  <c:v>8351.884765625</c:v>
                </c:pt>
                <c:pt idx="261">
                  <c:v>8269.3017578125</c:v>
                </c:pt>
                <c:pt idx="262">
                  <c:v>8172.33251953125</c:v>
                </c:pt>
                <c:pt idx="263">
                  <c:v>8145.87646484375</c:v>
                </c:pt>
                <c:pt idx="264">
                  <c:v>8014.5166015625</c:v>
                </c:pt>
                <c:pt idx="265">
                  <c:v>8082.51904296875</c:v>
                </c:pt>
                <c:pt idx="266">
                  <c:v>8106.794921875</c:v>
                </c:pt>
                <c:pt idx="267">
                  <c:v>8132.28564453125</c:v>
                </c:pt>
                <c:pt idx="268">
                  <c:v>8284.76171875</c:v>
                </c:pt>
                <c:pt idx="269">
                  <c:v>8306.0712890625</c:v>
                </c:pt>
                <c:pt idx="270">
                  <c:v>8091.63818359375</c:v>
                </c:pt>
                <c:pt idx="271">
                  <c:v>8199.369140625</c:v>
                </c:pt>
                <c:pt idx="272">
                  <c:v>8216.265625</c:v>
                </c:pt>
                <c:pt idx="273">
                  <c:v>8193.6923828125</c:v>
                </c:pt>
                <c:pt idx="274">
                  <c:v>8110.05078125</c:v>
                </c:pt>
                <c:pt idx="275">
                  <c:v>8222.4501953125</c:v>
                </c:pt>
                <c:pt idx="276">
                  <c:v>8177.03662109375</c:v>
                </c:pt>
                <c:pt idx="277">
                  <c:v>8244.681640625</c:v>
                </c:pt>
                <c:pt idx="278">
                  <c:v>8133.8662109375</c:v>
                </c:pt>
                <c:pt idx="279">
                  <c:v>8079.43603515625</c:v>
                </c:pt>
                <c:pt idx="280">
                  <c:v>7933.3349609375</c:v>
                </c:pt>
                <c:pt idx="281">
                  <c:v>7985.244140625</c:v>
                </c:pt>
                <c:pt idx="282">
                  <c:v>7976.318359375</c:v>
                </c:pt>
                <c:pt idx="283">
                  <c:v>7903.6826171875</c:v>
                </c:pt>
                <c:pt idx="284">
                  <c:v>7819.08837890625</c:v>
                </c:pt>
                <c:pt idx="285">
                  <c:v>7842.62109375</c:v>
                </c:pt>
                <c:pt idx="286">
                  <c:v>7771.46826171875</c:v>
                </c:pt>
                <c:pt idx="287">
                  <c:v>7866.17333984375</c:v>
                </c:pt>
                <c:pt idx="288">
                  <c:v>7930.6962890625</c:v>
                </c:pt>
                <c:pt idx="289">
                  <c:v>7942.8369140625</c:v>
                </c:pt>
                <c:pt idx="290">
                  <c:v>7964.1943359375</c:v>
                </c:pt>
                <c:pt idx="291">
                  <c:v>7576.634765625</c:v>
                </c:pt>
                <c:pt idx="292">
                  <c:v>7840.19921875</c:v>
                </c:pt>
                <c:pt idx="293">
                  <c:v>7834.744140625</c:v>
                </c:pt>
                <c:pt idx="294">
                  <c:v>7936.53857421875</c:v>
                </c:pt>
                <c:pt idx="295">
                  <c:v>7838.6279296875</c:v>
                </c:pt>
                <c:pt idx="296">
                  <c:v>7687.177734375</c:v>
                </c:pt>
                <c:pt idx="297">
                  <c:v>7645.94140625</c:v>
                </c:pt>
                <c:pt idx="298">
                  <c:v>7754.216796875</c:v>
                </c:pt>
                <c:pt idx="299">
                  <c:v>7787.43359375</c:v>
                </c:pt>
                <c:pt idx="300">
                  <c:v>7680.0341796875</c:v>
                </c:pt>
                <c:pt idx="301">
                  <c:v>7632.46826171875</c:v>
                </c:pt>
                <c:pt idx="302">
                  <c:v>7605.4248046875</c:v>
                </c:pt>
                <c:pt idx="303">
                  <c:v>7450.169921875</c:v>
                </c:pt>
                <c:pt idx="304">
                  <c:v>7270.52685546875</c:v>
                </c:pt>
                <c:pt idx="305">
                  <c:v>6770.30615234375</c:v>
                </c:pt>
                <c:pt idx="306">
                  <c:v>6838.15673828125</c:v>
                </c:pt>
                <c:pt idx="307">
                  <c:v>6927.18603515625</c:v>
                </c:pt>
                <c:pt idx="308">
                  <c:v>6914.9091796875</c:v>
                </c:pt>
                <c:pt idx="309">
                  <c:v>6725.18017578125</c:v>
                </c:pt>
                <c:pt idx="310">
                  <c:v>6738.693359375</c:v>
                </c:pt>
                <c:pt idx="311">
                  <c:v>6598.04150390625</c:v>
                </c:pt>
                <c:pt idx="312">
                  <c:v>6655.73779296875</c:v>
                </c:pt>
                <c:pt idx="313">
                  <c:v>6569.1201171875</c:v>
                </c:pt>
                <c:pt idx="314">
                  <c:v>6485.1904296875</c:v>
                </c:pt>
                <c:pt idx="315">
                  <c:v>6535.91796875</c:v>
                </c:pt>
                <c:pt idx="316">
                  <c:v>6524.82373046875</c:v>
                </c:pt>
                <c:pt idx="317">
                  <c:v>6522.8310546875</c:v>
                </c:pt>
                <c:pt idx="318">
                  <c:v>6574.01025390625</c:v>
                </c:pt>
                <c:pt idx="319">
                  <c:v>6646.8857421875</c:v>
                </c:pt>
                <c:pt idx="320">
                  <c:v>6627.5615234375</c:v>
                </c:pt>
                <c:pt idx="321">
                  <c:v>6582.41943359375</c:v>
                </c:pt>
                <c:pt idx="322">
                  <c:v>6581.11669921875</c:v>
                </c:pt>
                <c:pt idx="323">
                  <c:v>6311.767578125</c:v>
                </c:pt>
                <c:pt idx="324">
                  <c:v>6507.2607421875</c:v>
                </c:pt>
                <c:pt idx="325">
                  <c:v>6401.9990234375</c:v>
                </c:pt>
                <c:pt idx="326">
                  <c:v>6420.333984375</c:v>
                </c:pt>
                <c:pt idx="327">
                  <c:v>6428.7841796875</c:v>
                </c:pt>
                <c:pt idx="328">
                  <c:v>6446.4892578125</c:v>
                </c:pt>
                <c:pt idx="329">
                  <c:v>6237.068359375</c:v>
                </c:pt>
                <c:pt idx="330">
                  <c:v>6160.83935546875</c:v>
                </c:pt>
                <c:pt idx="331">
                  <c:v>6234.97265625</c:v>
                </c:pt>
                <c:pt idx="332">
                  <c:v>6055.6767578125</c:v>
                </c:pt>
                <c:pt idx="333">
                  <c:v>6025.7841796875</c:v>
                </c:pt>
                <c:pt idx="334">
                  <c:v>5640.708984375</c:v>
                </c:pt>
                <c:pt idx="335">
                  <c:v>5567.3232421875</c:v>
                </c:pt>
                <c:pt idx="336">
                  <c:v>5715.7421875</c:v>
                </c:pt>
                <c:pt idx="337">
                  <c:v>5732.15576171875</c:v>
                </c:pt>
                <c:pt idx="338">
                  <c:v>5964.60888671875</c:v>
                </c:pt>
                <c:pt idx="339">
                  <c:v>5871.44677734375</c:v>
                </c:pt>
                <c:pt idx="340">
                  <c:v>5697.9736328125</c:v>
                </c:pt>
                <c:pt idx="341">
                  <c:v>5707.1748046875</c:v>
                </c:pt>
                <c:pt idx="342">
                  <c:v>5883.8408203125</c:v>
                </c:pt>
                <c:pt idx="343">
                  <c:v>5793.978515625</c:v>
                </c:pt>
                <c:pt idx="344">
                  <c:v>5901.3525390625</c:v>
                </c:pt>
                <c:pt idx="345">
                  <c:v>5715.70263671875</c:v>
                </c:pt>
                <c:pt idx="346">
                  <c:v>5574.45947265625</c:v>
                </c:pt>
                <c:pt idx="347">
                  <c:v>5650.3291015625</c:v>
                </c:pt>
                <c:pt idx="348">
                  <c:v>5764.78857421875</c:v>
                </c:pt>
                <c:pt idx="349">
                  <c:v>5969.9072265625</c:v>
                </c:pt>
                <c:pt idx="350">
                  <c:v>6208.9375</c:v>
                </c:pt>
                <c:pt idx="351">
                  <c:v>5809.197265625</c:v>
                </c:pt>
                <c:pt idx="352">
                  <c:v>5769.0390625</c:v>
                </c:pt>
                <c:pt idx="353">
                  <c:v>5740.48583984375</c:v>
                </c:pt>
                <c:pt idx="354">
                  <c:v>5814.62158203125</c:v>
                </c:pt>
                <c:pt idx="355">
                  <c:v>5682.37890625</c:v>
                </c:pt>
                <c:pt idx="356">
                  <c:v>5852.5068359375</c:v>
                </c:pt>
                <c:pt idx="357">
                  <c:v>5829.76025390625</c:v>
                </c:pt>
                <c:pt idx="358">
                  <c:v>5991.1123046875</c:v>
                </c:pt>
                <c:pt idx="359">
                  <c:v>5990.78564453125</c:v>
                </c:pt>
                <c:pt idx="360">
                  <c:v>5928.13525390625</c:v>
                </c:pt>
                <c:pt idx="361">
                  <c:v>5732.86279296875</c:v>
                </c:pt>
                <c:pt idx="362">
                  <c:v>5746.736328125</c:v>
                </c:pt>
                <c:pt idx="363">
                  <c:v>5622.65234375</c:v>
                </c:pt>
                <c:pt idx="364">
                  <c:v>5322.69677734375</c:v>
                </c:pt>
                <c:pt idx="365">
                  <c:v>5439.29296875</c:v>
                </c:pt>
                <c:pt idx="366">
                  <c:v>5344.517578125</c:v>
                </c:pt>
                <c:pt idx="367">
                  <c:v>5710.84814453125</c:v>
                </c:pt>
                <c:pt idx="368">
                  <c:v>5480.2626953125</c:v>
                </c:pt>
                <c:pt idx="369">
                  <c:v>5551.9287109375</c:v>
                </c:pt>
                <c:pt idx="370">
                  <c:v>5348.841796875</c:v>
                </c:pt>
                <c:pt idx="371">
                  <c:v>5288.24609375</c:v>
                </c:pt>
                <c:pt idx="372">
                  <c:v>5459.71826171875</c:v>
                </c:pt>
                <c:pt idx="373">
                  <c:v>5545.76025390625</c:v>
                </c:pt>
                <c:pt idx="374">
                  <c:v>5278.8603515625</c:v>
                </c:pt>
                <c:pt idx="375">
                  <c:v>5412.119140625</c:v>
                </c:pt>
                <c:pt idx="376">
                  <c:v>5343.056640625</c:v>
                </c:pt>
                <c:pt idx="377">
                  <c:v>5290.03369140625</c:v>
                </c:pt>
                <c:pt idx="378">
                  <c:v>5220.12451171875</c:v>
                </c:pt>
                <c:pt idx="379">
                  <c:v>5110.1484375</c:v>
                </c:pt>
                <c:pt idx="380">
                  <c:v>5368.6005859375</c:v>
                </c:pt>
                <c:pt idx="381">
                  <c:v>5316.62451171875</c:v>
                </c:pt>
                <c:pt idx="382">
                  <c:v>5247.51171875</c:v>
                </c:pt>
                <c:pt idx="383">
                  <c:v>4932.4775390625</c:v>
                </c:pt>
                <c:pt idx="384">
                  <c:v>5094.32666015625</c:v>
                </c:pt>
                <c:pt idx="385">
                  <c:v>5138.52099609375</c:v>
                </c:pt>
                <c:pt idx="386">
                  <c:v>5132.634765625</c:v>
                </c:pt>
                <c:pt idx="387">
                  <c:v>4872.22900390625</c:v>
                </c:pt>
                <c:pt idx="388">
                  <c:v>5003.1376953125</c:v>
                </c:pt>
                <c:pt idx="389">
                  <c:v>5201.5400390625</c:v>
                </c:pt>
                <c:pt idx="390">
                  <c:v>5004.67138671875</c:v>
                </c:pt>
                <c:pt idx="391">
                  <c:v>4855.39306640625</c:v>
                </c:pt>
                <c:pt idx="392">
                  <c:v>4981.4306640625</c:v>
                </c:pt>
                <c:pt idx="393">
                  <c:v>4870.857421875</c:v>
                </c:pt>
                <c:pt idx="394">
                  <c:v>4665.9482421875</c:v>
                </c:pt>
                <c:pt idx="395">
                  <c:v>4877.7646484375</c:v>
                </c:pt>
                <c:pt idx="396">
                  <c:v>4910.8798828125</c:v>
                </c:pt>
                <c:pt idx="397">
                  <c:v>4767.50244140625</c:v>
                </c:pt>
                <c:pt idx="398">
                  <c:v>4824.634765625</c:v>
                </c:pt>
                <c:pt idx="399">
                  <c:v>4883.47265625</c:v>
                </c:pt>
                <c:pt idx="400">
                  <c:v>5051.142578125</c:v>
                </c:pt>
                <c:pt idx="401">
                  <c:v>4941.70068359375</c:v>
                </c:pt>
                <c:pt idx="402">
                  <c:v>5093.9453125</c:v>
                </c:pt>
                <c:pt idx="403">
                  <c:v>5374.142578125</c:v>
                </c:pt>
                <c:pt idx="404">
                  <c:v>5648.79931640625</c:v>
                </c:pt>
                <c:pt idx="405">
                  <c:v>5926.6630859375</c:v>
                </c:pt>
                <c:pt idx="406">
                  <c:v>6227.8759765625</c:v>
                </c:pt>
                <c:pt idx="407">
                  <c:v>6060.42919921875</c:v>
                </c:pt>
                <c:pt idx="408">
                  <c:v>6080.18017578125</c:v>
                </c:pt>
                <c:pt idx="409">
                  <c:v>5986.32421875</c:v>
                </c:pt>
                <c:pt idx="410">
                  <c:v>6227.2392578125</c:v>
                </c:pt>
                <c:pt idx="411">
                  <c:v>6608.671875</c:v>
                </c:pt>
                <c:pt idx="412">
                  <c:v>6902.8525390625</c:v>
                </c:pt>
                <c:pt idx="413">
                  <c:v>7178.5322265625</c:v>
                </c:pt>
                <c:pt idx="414">
                  <c:v>7370.6962890625</c:v>
                </c:pt>
                <c:pt idx="415">
                  <c:v>7516.1220703125</c:v>
                </c:pt>
                <c:pt idx="416">
                  <c:v>7352.1767578125</c:v>
                </c:pt>
                <c:pt idx="417">
                  <c:v>7123.78759765625</c:v>
                </c:pt>
                <c:pt idx="418">
                  <c:v>7232.1748046875</c:v>
                </c:pt>
                <c:pt idx="419">
                  <c:v>6959.828125</c:v>
                </c:pt>
                <c:pt idx="420">
                  <c:v>6789.6806640625</c:v>
                </c:pt>
                <c:pt idx="421">
                  <c:v>6867.60009765625</c:v>
                </c:pt>
                <c:pt idx="422">
                  <c:v>6910.1572265625</c:v>
                </c:pt>
                <c:pt idx="423">
                  <c:v>6986.611328125</c:v>
                </c:pt>
                <c:pt idx="424">
                  <c:v>7068.40771484375</c:v>
                </c:pt>
                <c:pt idx="425">
                  <c:v>6875.43359375</c:v>
                </c:pt>
                <c:pt idx="426">
                  <c:v>6893.9140625</c:v>
                </c:pt>
                <c:pt idx="427">
                  <c:v>6958.04541015625</c:v>
                </c:pt>
                <c:pt idx="428">
                  <c:v>6792.36181640625</c:v>
                </c:pt>
                <c:pt idx="429">
                  <c:v>6666.826171875</c:v>
                </c:pt>
                <c:pt idx="430">
                  <c:v>6646.158203125</c:v>
                </c:pt>
                <c:pt idx="431">
                  <c:v>6777.783203125</c:v>
                </c:pt>
                <c:pt idx="432">
                  <c:v>6876.97119140625</c:v>
                </c:pt>
                <c:pt idx="433">
                  <c:v>6862.3125</c:v>
                </c:pt>
                <c:pt idx="434">
                  <c:v>6683.845703125</c:v>
                </c:pt>
                <c:pt idx="435">
                  <c:v>6720.5693359375</c:v>
                </c:pt>
                <c:pt idx="436">
                  <c:v>6792.142578125</c:v>
                </c:pt>
                <c:pt idx="437">
                  <c:v>6719.0009765625</c:v>
                </c:pt>
                <c:pt idx="438">
                  <c:v>6370.66357421875</c:v>
                </c:pt>
                <c:pt idx="439">
                  <c:v>6246.99267578125</c:v>
                </c:pt>
                <c:pt idx="440">
                  <c:v>6378.5361328125</c:v>
                </c:pt>
                <c:pt idx="441">
                  <c:v>6510.22021484375</c:v>
                </c:pt>
                <c:pt idx="442">
                  <c:v>6617.4716796875</c:v>
                </c:pt>
                <c:pt idx="443">
                  <c:v>6372.14599609375</c:v>
                </c:pt>
                <c:pt idx="444">
                  <c:v>6321.69384765625</c:v>
                </c:pt>
                <c:pt idx="445">
                  <c:v>6545.1005859375</c:v>
                </c:pt>
                <c:pt idx="446">
                  <c:v>6822.458984375</c:v>
                </c:pt>
                <c:pt idx="447">
                  <c:v>6855.533203125</c:v>
                </c:pt>
                <c:pt idx="448">
                  <c:v>6897.7880859375</c:v>
                </c:pt>
                <c:pt idx="449">
                  <c:v>6906.5693359375</c:v>
                </c:pt>
                <c:pt idx="450">
                  <c:v>6860.05224609375</c:v>
                </c:pt>
                <c:pt idx="451">
                  <c:v>6978.3388671875</c:v>
                </c:pt>
                <c:pt idx="452">
                  <c:v>7019.962890625</c:v>
                </c:pt>
                <c:pt idx="453">
                  <c:v>6980.283203125</c:v>
                </c:pt>
                <c:pt idx="454">
                  <c:v>7101.630859375</c:v>
                </c:pt>
                <c:pt idx="455">
                  <c:v>7223.6552734375</c:v>
                </c:pt>
                <c:pt idx="456">
                  <c:v>7273.68798828125</c:v>
                </c:pt>
                <c:pt idx="457">
                  <c:v>7130.6123046875</c:v>
                </c:pt>
                <c:pt idx="458">
                  <c:v>7022.92578125</c:v>
                </c:pt>
                <c:pt idx="459">
                  <c:v>6952.2607421875</c:v>
                </c:pt>
                <c:pt idx="460">
                  <c:v>7011.3232421875</c:v>
                </c:pt>
                <c:pt idx="461">
                  <c:v>7066.3212890625</c:v>
                </c:pt>
                <c:pt idx="462">
                  <c:v>7092.44921875</c:v>
                </c:pt>
                <c:pt idx="463">
                  <c:v>7164.64453125</c:v>
                </c:pt>
                <c:pt idx="464">
                  <c:v>7211.80810546875</c:v>
                </c:pt>
                <c:pt idx="465">
                  <c:v>7153.30712890625</c:v>
                </c:pt>
                <c:pt idx="466">
                  <c:v>7187.7021484375</c:v>
                </c:pt>
                <c:pt idx="467">
                  <c:v>7059.251953125</c:v>
                </c:pt>
                <c:pt idx="468">
                  <c:v>7131.6875</c:v>
                </c:pt>
                <c:pt idx="469">
                  <c:v>7428.20654296875</c:v>
                </c:pt>
                <c:pt idx="470">
                  <c:v>7377.8623046875</c:v>
                </c:pt>
                <c:pt idx="471">
                  <c:v>7601.6865234375</c:v>
                </c:pt>
                <c:pt idx="472">
                  <c:v>7746.89697265625</c:v>
                </c:pt>
                <c:pt idx="473">
                  <c:v>7785.0361328125</c:v>
                </c:pt>
                <c:pt idx="474">
                  <c:v>7794.884765625</c:v>
                </c:pt>
                <c:pt idx="475">
                  <c:v>7858.5224609375</c:v>
                </c:pt>
                <c:pt idx="476">
                  <c:v>7838.1162109375</c:v>
                </c:pt>
                <c:pt idx="477">
                  <c:v>7578.82763671875</c:v>
                </c:pt>
                <c:pt idx="478">
                  <c:v>7740.673828125</c:v>
                </c:pt>
                <c:pt idx="479">
                  <c:v>7643.4228515625</c:v>
                </c:pt>
                <c:pt idx="480">
                  <c:v>7536.736328125</c:v>
                </c:pt>
                <c:pt idx="481">
                  <c:v>7413.35888671875</c:v>
                </c:pt>
                <c:pt idx="482">
                  <c:v>7409.36083984375</c:v>
                </c:pt>
                <c:pt idx="483">
                  <c:v>7462.1181640625</c:v>
                </c:pt>
                <c:pt idx="484">
                  <c:v>7381.06640625</c:v>
                </c:pt>
                <c:pt idx="485">
                  <c:v>7353.9482421875</c:v>
                </c:pt>
                <c:pt idx="486">
                  <c:v>7428.2138671875</c:v>
                </c:pt>
                <c:pt idx="487">
                  <c:v>7263.67919921875</c:v>
                </c:pt>
                <c:pt idx="488">
                  <c:v>7197.21435546875</c:v>
                </c:pt>
                <c:pt idx="489">
                  <c:v>7119.43701171875</c:v>
                </c:pt>
                <c:pt idx="490">
                  <c:v>7019.17822265625</c:v>
                </c:pt>
                <c:pt idx="491">
                  <c:v>6804.306640625</c:v>
                </c:pt>
                <c:pt idx="492">
                  <c:v>6805.56298828125</c:v>
                </c:pt>
                <c:pt idx="493">
                  <c:v>6811.76025390625</c:v>
                </c:pt>
                <c:pt idx="494">
                  <c:v>6912.63134765625</c:v>
                </c:pt>
                <c:pt idx="495">
                  <c:v>6850.08251953125</c:v>
                </c:pt>
                <c:pt idx="496">
                  <c:v>6633.076171875</c:v>
                </c:pt>
                <c:pt idx="497">
                  <c:v>6390.150390625</c:v>
                </c:pt>
                <c:pt idx="498">
                  <c:v>6200.654296875</c:v>
                </c:pt>
                <c:pt idx="499">
                  <c:v>5972.59619140625</c:v>
                </c:pt>
                <c:pt idx="500">
                  <c:v>5743.02685546875</c:v>
                </c:pt>
                <c:pt idx="501">
                  <c:v>5542.41015625</c:v>
                </c:pt>
                <c:pt idx="502">
                  <c:v>5321.39208984375</c:v>
                </c:pt>
                <c:pt idx="503">
                  <c:v>5031.330078125</c:v>
                </c:pt>
                <c:pt idx="504">
                  <c:v>5071.2978515625</c:v>
                </c:pt>
                <c:pt idx="505">
                  <c:v>4747.99609375</c:v>
                </c:pt>
                <c:pt idx="506">
                  <c:v>4694.74267578125</c:v>
                </c:pt>
                <c:pt idx="507">
                  <c:v>4621.0791015625</c:v>
                </c:pt>
                <c:pt idx="508">
                  <c:v>4499.25439453125</c:v>
                </c:pt>
                <c:pt idx="509">
                  <c:v>4720.4765625</c:v>
                </c:pt>
                <c:pt idx="510">
                  <c:v>5229.3505859375</c:v>
                </c:pt>
                <c:pt idx="511">
                  <c:v>5553.69189453125</c:v>
                </c:pt>
                <c:pt idx="512">
                  <c:v>5208.4736328125</c:v>
                </c:pt>
                <c:pt idx="513">
                  <c:v>4978.60400390625</c:v>
                </c:pt>
                <c:pt idx="514">
                  <c:v>4919.939453125</c:v>
                </c:pt>
                <c:pt idx="515">
                  <c:v>4860.9951171875</c:v>
                </c:pt>
                <c:pt idx="516">
                  <c:v>4786.9423828125</c:v>
                </c:pt>
                <c:pt idx="517">
                  <c:v>4746.29052734375</c:v>
                </c:pt>
                <c:pt idx="518">
                  <c:v>4621.5341796875</c:v>
                </c:pt>
                <c:pt idx="519">
                  <c:v>4711.16357421875</c:v>
                </c:pt>
                <c:pt idx="520">
                  <c:v>4628.9404296875</c:v>
                </c:pt>
                <c:pt idx="521">
                  <c:v>4456.41259765625</c:v>
                </c:pt>
                <c:pt idx="522">
                  <c:v>4484.62841796875</c:v>
                </c:pt>
                <c:pt idx="523">
                  <c:v>4428.583984375</c:v>
                </c:pt>
                <c:pt idx="524">
                  <c:v>4435.3544921875</c:v>
                </c:pt>
                <c:pt idx="525">
                  <c:v>4376.65966796875</c:v>
                </c:pt>
                <c:pt idx="526">
                  <c:v>4374.81005859375</c:v>
                </c:pt>
                <c:pt idx="527">
                  <c:v>4347.5556640625</c:v>
                </c:pt>
                <c:pt idx="528">
                  <c:v>4352.56494140625</c:v>
                </c:pt>
                <c:pt idx="529">
                  <c:v>4348.7763671875</c:v>
                </c:pt>
                <c:pt idx="530">
                  <c:v>4318.8857421875</c:v>
                </c:pt>
                <c:pt idx="531">
                  <c:v>4325.51708984375</c:v>
                </c:pt>
                <c:pt idx="532">
                  <c:v>4312.35400390625</c:v>
                </c:pt>
                <c:pt idx="533">
                  <c:v>4344.419921875</c:v>
                </c:pt>
                <c:pt idx="534">
                  <c:v>4353.04638671875</c:v>
                </c:pt>
                <c:pt idx="535">
                  <c:v>4279.1787109375</c:v>
                </c:pt>
                <c:pt idx="536">
                  <c:v>4223.29931640625</c:v>
                </c:pt>
                <c:pt idx="537">
                  <c:v>4218.400390625</c:v>
                </c:pt>
                <c:pt idx="538">
                  <c:v>4239.466796875</c:v>
                </c:pt>
                <c:pt idx="539">
                  <c:v>4183.42919921875</c:v>
                </c:pt>
                <c:pt idx="540">
                  <c:v>4243.095703125</c:v>
                </c:pt>
                <c:pt idx="541">
                  <c:v>4209.22412109375</c:v>
                </c:pt>
                <c:pt idx="542">
                  <c:v>4229.40673828125</c:v>
                </c:pt>
                <c:pt idx="543">
                  <c:v>4283.5849609375</c:v>
                </c:pt>
                <c:pt idx="544">
                  <c:v>4244.576171875</c:v>
                </c:pt>
                <c:pt idx="545">
                  <c:v>4341.2451171875</c:v>
                </c:pt>
                <c:pt idx="546">
                  <c:v>4437.47900390625</c:v>
                </c:pt>
                <c:pt idx="547">
                  <c:v>4352.13330078125</c:v>
                </c:pt>
                <c:pt idx="548">
                  <c:v>4335.2509765625</c:v>
                </c:pt>
                <c:pt idx="549">
                  <c:v>4248.23046875</c:v>
                </c:pt>
                <c:pt idx="550">
                  <c:v>4273.62255859375</c:v>
                </c:pt>
                <c:pt idx="551">
                  <c:v>4075.5498046875</c:v>
                </c:pt>
                <c:pt idx="552">
                  <c:v>4072.634765625</c:v>
                </c:pt>
                <c:pt idx="553">
                  <c:v>4159.24755859375</c:v>
                </c:pt>
                <c:pt idx="554">
                  <c:v>4212.751953125</c:v>
                </c:pt>
                <c:pt idx="555">
                  <c:v>4266.2099609375</c:v>
                </c:pt>
                <c:pt idx="556">
                  <c:v>4356.2041015625</c:v>
                </c:pt>
                <c:pt idx="557">
                  <c:v>4325.7158203125</c:v>
                </c:pt>
                <c:pt idx="558">
                  <c:v>4429.1171875</c:v>
                </c:pt>
                <c:pt idx="559">
                  <c:v>4387.69921875</c:v>
                </c:pt>
                <c:pt idx="560">
                  <c:v>4451.212890625</c:v>
                </c:pt>
                <c:pt idx="561">
                  <c:v>4460.4443359375</c:v>
                </c:pt>
                <c:pt idx="562">
                  <c:v>4426.02734375</c:v>
                </c:pt>
                <c:pt idx="563">
                  <c:v>4540.8896484375</c:v>
                </c:pt>
                <c:pt idx="564">
                  <c:v>4731.87158203125</c:v>
                </c:pt>
                <c:pt idx="565">
                  <c:v>4758.56689453125</c:v>
                </c:pt>
                <c:pt idx="566">
                  <c:v>4740.40673828125</c:v>
                </c:pt>
                <c:pt idx="567">
                  <c:v>4782.3798828125</c:v>
                </c:pt>
                <c:pt idx="568">
                  <c:v>4823.27880859375</c:v>
                </c:pt>
                <c:pt idx="569">
                  <c:v>4849.3603515625</c:v>
                </c:pt>
                <c:pt idx="570">
                  <c:v>5022.64990234375</c:v>
                </c:pt>
                <c:pt idx="571">
                  <c:v>5195.76171875</c:v>
                </c:pt>
                <c:pt idx="572">
                  <c:v>5119.5927734375</c:v>
                </c:pt>
                <c:pt idx="573">
                  <c:v>5066.2275390625</c:v>
                </c:pt>
                <c:pt idx="574">
                  <c:v>5011.208984375</c:v>
                </c:pt>
                <c:pt idx="575">
                  <c:v>5133.87451171875</c:v>
                </c:pt>
                <c:pt idx="576">
                  <c:v>5180.6435546875</c:v>
                </c:pt>
                <c:pt idx="577">
                  <c:v>5277.0068359375</c:v>
                </c:pt>
                <c:pt idx="578">
                  <c:v>5285.04638671875</c:v>
                </c:pt>
                <c:pt idx="579">
                  <c:v>5261.658203125</c:v>
                </c:pt>
                <c:pt idx="580">
                  <c:v>5273.92822265625</c:v>
                </c:pt>
                <c:pt idx="581">
                  <c:v>5164.921875</c:v>
                </c:pt>
                <c:pt idx="582">
                  <c:v>5090.8984375</c:v>
                </c:pt>
                <c:pt idx="583">
                  <c:v>5095.83984375</c:v>
                </c:pt>
                <c:pt idx="584">
                  <c:v>4895.20458984375</c:v>
                </c:pt>
                <c:pt idx="585">
                  <c:v>4964.97119140625</c:v>
                </c:pt>
                <c:pt idx="586">
                  <c:v>4981.5859375</c:v>
                </c:pt>
                <c:pt idx="587">
                  <c:v>4984.99462890625</c:v>
                </c:pt>
                <c:pt idx="588">
                  <c:v>5035.69970703125</c:v>
                </c:pt>
                <c:pt idx="589">
                  <c:v>5165.79638671875</c:v>
                </c:pt>
                <c:pt idx="590">
                  <c:v>5138.03515625</c:v>
                </c:pt>
                <c:pt idx="591">
                  <c:v>5188.4296875</c:v>
                </c:pt>
                <c:pt idx="592">
                  <c:v>5257.416015625</c:v>
                </c:pt>
                <c:pt idx="593">
                  <c:v>5540.03515625</c:v>
                </c:pt>
                <c:pt idx="594">
                  <c:v>5542.201171875</c:v>
                </c:pt>
                <c:pt idx="595">
                  <c:v>5670.013671875</c:v>
                </c:pt>
                <c:pt idx="596">
                  <c:v>5858.02490234375</c:v>
                </c:pt>
                <c:pt idx="597">
                  <c:v>5893.7783203125</c:v>
                </c:pt>
                <c:pt idx="598">
                  <c:v>5814.541015625</c:v>
                </c:pt>
                <c:pt idx="599">
                  <c:v>5860.68017578125</c:v>
                </c:pt>
                <c:pt idx="600">
                  <c:v>5842.10986328125</c:v>
                </c:pt>
                <c:pt idx="601">
                  <c:v>5913.7333984375</c:v>
                </c:pt>
                <c:pt idx="602">
                  <c:v>6021.29833984375</c:v>
                </c:pt>
                <c:pt idx="603">
                  <c:v>6007.87548828125</c:v>
                </c:pt>
                <c:pt idx="604">
                  <c:v>5928.8330078125</c:v>
                </c:pt>
                <c:pt idx="605">
                  <c:v>5915.15380859375</c:v>
                </c:pt>
                <c:pt idx="606">
                  <c:v>5843.4248046875</c:v>
                </c:pt>
                <c:pt idx="607">
                  <c:v>5873.90478515625</c:v>
                </c:pt>
                <c:pt idx="608">
                  <c:v>5910.4951171875</c:v>
                </c:pt>
                <c:pt idx="609">
                  <c:v>5944.40234375</c:v>
                </c:pt>
                <c:pt idx="610">
                  <c:v>5789.638671875</c:v>
                </c:pt>
                <c:pt idx="611">
                  <c:v>5966.33837890625</c:v>
                </c:pt>
                <c:pt idx="612">
                  <c:v>5929.97998046875</c:v>
                </c:pt>
                <c:pt idx="613">
                  <c:v>5909.31005859375</c:v>
                </c:pt>
                <c:pt idx="614">
                  <c:v>5780.0517578125</c:v>
                </c:pt>
                <c:pt idx="615">
                  <c:v>5678.64013671875</c:v>
                </c:pt>
                <c:pt idx="616">
                  <c:v>5951.44384765625</c:v>
                </c:pt>
                <c:pt idx="617">
                  <c:v>5997.42626953125</c:v>
                </c:pt>
                <c:pt idx="618">
                  <c:v>5672.1953125</c:v>
                </c:pt>
                <c:pt idx="619">
                  <c:v>5717.16162109375</c:v>
                </c:pt>
                <c:pt idx="620">
                  <c:v>5688.880859375</c:v>
                </c:pt>
                <c:pt idx="621">
                  <c:v>5650.8251953125</c:v>
                </c:pt>
                <c:pt idx="622">
                  <c:v>5747.84033203125</c:v>
                </c:pt>
                <c:pt idx="623">
                  <c:v>5679.9033203125</c:v>
                </c:pt>
                <c:pt idx="624">
                  <c:v>5622.83837890625</c:v>
                </c:pt>
                <c:pt idx="625">
                  <c:v>5510.29248046875</c:v>
                </c:pt>
                <c:pt idx="626">
                  <c:v>5503.884765625</c:v>
                </c:pt>
                <c:pt idx="627">
                  <c:v>5522.15966796875</c:v>
                </c:pt>
                <c:pt idx="628">
                  <c:v>5641.48876953125</c:v>
                </c:pt>
                <c:pt idx="629">
                  <c:v>5519.8232421875</c:v>
                </c:pt>
                <c:pt idx="630">
                  <c:v>5523.69140625</c:v>
                </c:pt>
                <c:pt idx="631">
                  <c:v>5467.2666015625</c:v>
                </c:pt>
                <c:pt idx="632">
                  <c:v>5451.85595703125</c:v>
                </c:pt>
                <c:pt idx="633">
                  <c:v>5520.89697265625</c:v>
                </c:pt>
                <c:pt idx="634">
                  <c:v>5604.296875</c:v>
                </c:pt>
                <c:pt idx="635">
                  <c:v>5662.26611328125</c:v>
                </c:pt>
                <c:pt idx="636">
                  <c:v>5678.953125</c:v>
                </c:pt>
                <c:pt idx="637">
                  <c:v>5776.7744140625</c:v>
                </c:pt>
                <c:pt idx="638">
                  <c:v>5521.2236328125</c:v>
                </c:pt>
                <c:pt idx="639">
                  <c:v>5544.4443359375</c:v>
                </c:pt>
                <c:pt idx="640">
                  <c:v>5666.7236328125</c:v>
                </c:pt>
                <c:pt idx="641">
                  <c:v>5665.0302734375</c:v>
                </c:pt>
                <c:pt idx="642">
                  <c:v>5660.072265625</c:v>
                </c:pt>
                <c:pt idx="643">
                  <c:v>5572.5732421875</c:v>
                </c:pt>
                <c:pt idx="644">
                  <c:v>5624.8291015625</c:v>
                </c:pt>
                <c:pt idx="645">
                  <c:v>5574.451171875</c:v>
                </c:pt>
                <c:pt idx="646">
                  <c:v>5660.4052734375</c:v>
                </c:pt>
                <c:pt idx="647">
                  <c:v>5569.6650390625</c:v>
                </c:pt>
                <c:pt idx="648">
                  <c:v>5537.71630859375</c:v>
                </c:pt>
                <c:pt idx="649">
                  <c:v>5544.01953125</c:v>
                </c:pt>
                <c:pt idx="650">
                  <c:v>5432.6455078125</c:v>
                </c:pt>
                <c:pt idx="651">
                  <c:v>5427.552734375</c:v>
                </c:pt>
                <c:pt idx="652">
                  <c:v>5458.30615234375</c:v>
                </c:pt>
                <c:pt idx="653">
                  <c:v>5550.740234375</c:v>
                </c:pt>
                <c:pt idx="654">
                  <c:v>5465.234375</c:v>
                </c:pt>
                <c:pt idx="655">
                  <c:v>5450.4443359375</c:v>
                </c:pt>
                <c:pt idx="656">
                  <c:v>5576.6708984375</c:v>
                </c:pt>
                <c:pt idx="657">
                  <c:v>5431.505859375</c:v>
                </c:pt>
                <c:pt idx="658">
                  <c:v>5424.76171875</c:v>
                </c:pt>
                <c:pt idx="659">
                  <c:v>5383.6923828125</c:v>
                </c:pt>
                <c:pt idx="660">
                  <c:v>5275.921875</c:v>
                </c:pt>
                <c:pt idx="661">
                  <c:v>5201.0400390625</c:v>
                </c:pt>
                <c:pt idx="662">
                  <c:v>5265.01318359375</c:v>
                </c:pt>
                <c:pt idx="663">
                  <c:v>5336.20068359375</c:v>
                </c:pt>
                <c:pt idx="664">
                  <c:v>5305.5634765625</c:v>
                </c:pt>
                <c:pt idx="665">
                  <c:v>5515.283203125</c:v>
                </c:pt>
                <c:pt idx="666">
                  <c:v>5418.48681640625</c:v>
                </c:pt>
                <c:pt idx="667">
                  <c:v>5413.8193359375</c:v>
                </c:pt>
                <c:pt idx="668">
                  <c:v>5350.0615234375</c:v>
                </c:pt>
                <c:pt idx="669">
                  <c:v>5545.0107421875</c:v>
                </c:pt>
                <c:pt idx="670">
                  <c:v>5499.7568359375</c:v>
                </c:pt>
                <c:pt idx="671">
                  <c:v>5503.2138671875</c:v>
                </c:pt>
                <c:pt idx="672">
                  <c:v>5529.4501953125</c:v>
                </c:pt>
                <c:pt idx="673">
                  <c:v>5580.3056640625</c:v>
                </c:pt>
                <c:pt idx="674">
                  <c:v>5436.1708984375</c:v>
                </c:pt>
                <c:pt idx="675">
                  <c:v>5482.5771484375</c:v>
                </c:pt>
                <c:pt idx="676">
                  <c:v>5405.509765625</c:v>
                </c:pt>
                <c:pt idx="677">
                  <c:v>5492.9677734375</c:v>
                </c:pt>
                <c:pt idx="678">
                  <c:v>5310.6259765625</c:v>
                </c:pt>
                <c:pt idx="679">
                  <c:v>5334.001953125</c:v>
                </c:pt>
                <c:pt idx="680">
                  <c:v>5345.185546875</c:v>
                </c:pt>
                <c:pt idx="681">
                  <c:v>5322.45654296875</c:v>
                </c:pt>
                <c:pt idx="682">
                  <c:v>5250.64111328125</c:v>
                </c:pt>
                <c:pt idx="683">
                  <c:v>5215.3173828125</c:v>
                </c:pt>
                <c:pt idx="684">
                  <c:v>5252.48095703125</c:v>
                </c:pt>
                <c:pt idx="685">
                  <c:v>5307.58935546875</c:v>
                </c:pt>
                <c:pt idx="686">
                  <c:v>5273.2509765625</c:v>
                </c:pt>
                <c:pt idx="687">
                  <c:v>5171.166015625</c:v>
                </c:pt>
                <c:pt idx="688">
                  <c:v>5302.91357421875</c:v>
                </c:pt>
                <c:pt idx="689">
                  <c:v>5378.1162109375</c:v>
                </c:pt>
                <c:pt idx="690">
                  <c:v>5862.8349609375</c:v>
                </c:pt>
                <c:pt idx="691">
                  <c:v>6130.81884765625</c:v>
                </c:pt>
                <c:pt idx="692">
                  <c:v>6289.2080078125</c:v>
                </c:pt>
                <c:pt idx="693">
                  <c:v>6592.2529296875</c:v>
                </c:pt>
                <c:pt idx="694">
                  <c:v>6837.8994140625</c:v>
                </c:pt>
                <c:pt idx="695">
                  <c:v>6908.76953125</c:v>
                </c:pt>
                <c:pt idx="696">
                  <c:v>6958.6982421875</c:v>
                </c:pt>
                <c:pt idx="697">
                  <c:v>7149.1787109375</c:v>
                </c:pt>
                <c:pt idx="698">
                  <c:v>7318.236328125</c:v>
                </c:pt>
                <c:pt idx="699">
                  <c:v>7521.4228515625</c:v>
                </c:pt>
                <c:pt idx="700">
                  <c:v>7600.958984375</c:v>
                </c:pt>
                <c:pt idx="701">
                  <c:v>7545.37744140625</c:v>
                </c:pt>
                <c:pt idx="702">
                  <c:v>7796.21875</c:v>
                </c:pt>
                <c:pt idx="703">
                  <c:v>7827.3251953125</c:v>
                </c:pt>
                <c:pt idx="704">
                  <c:v>7748.57421875</c:v>
                </c:pt>
                <c:pt idx="705">
                  <c:v>7799.8662109375</c:v>
                </c:pt>
                <c:pt idx="706">
                  <c:v>7784.91455078125</c:v>
                </c:pt>
                <c:pt idx="707">
                  <c:v>7799.484375</c:v>
                </c:pt>
                <c:pt idx="708">
                  <c:v>7738.49072265625</c:v>
                </c:pt>
                <c:pt idx="709">
                  <c:v>7767.9580078125</c:v>
                </c:pt>
                <c:pt idx="710">
                  <c:v>7973.890625</c:v>
                </c:pt>
                <c:pt idx="711">
                  <c:v>7920.51025390625</c:v>
                </c:pt>
                <c:pt idx="712">
                  <c:v>8108.84423828125</c:v>
                </c:pt>
                <c:pt idx="713">
                  <c:v>8135.9140625</c:v>
                </c:pt>
                <c:pt idx="714">
                  <c:v>7814.21044921875</c:v>
                </c:pt>
                <c:pt idx="715">
                  <c:v>7759.9111328125</c:v>
                </c:pt>
                <c:pt idx="716">
                  <c:v>7961.5361328125</c:v>
                </c:pt>
                <c:pt idx="717">
                  <c:v>8072.73828125</c:v>
                </c:pt>
                <c:pt idx="718">
                  <c:v>8132.0361328125</c:v>
                </c:pt>
                <c:pt idx="719">
                  <c:v>8203.9189453125</c:v>
                </c:pt>
                <c:pt idx="720">
                  <c:v>8301.6025390625</c:v>
                </c:pt>
                <c:pt idx="721">
                  <c:v>8325.6337890625</c:v>
                </c:pt>
                <c:pt idx="722">
                  <c:v>8415.26953125</c:v>
                </c:pt>
                <c:pt idx="723">
                  <c:v>8500.166015625</c:v>
                </c:pt>
                <c:pt idx="724">
                  <c:v>8609.939453125</c:v>
                </c:pt>
                <c:pt idx="725">
                  <c:v>8536.6884765625</c:v>
                </c:pt>
                <c:pt idx="726">
                  <c:v>8774.8251953125</c:v>
                </c:pt>
                <c:pt idx="727">
                  <c:v>8758.5009765625</c:v>
                </c:pt>
                <c:pt idx="728">
                  <c:v>8812.97265625</c:v>
                </c:pt>
                <c:pt idx="729">
                  <c:v>8799.0517578125</c:v>
                </c:pt>
                <c:pt idx="730">
                  <c:v>8876.798828125</c:v>
                </c:pt>
                <c:pt idx="731">
                  <c:v>8959.8837890625</c:v>
                </c:pt>
                <c:pt idx="732">
                  <c:v>9109.9296875</c:v>
                </c:pt>
                <c:pt idx="733">
                  <c:v>9041.7763671875</c:v>
                </c:pt>
                <c:pt idx="734">
                  <c:v>8818.01953125</c:v>
                </c:pt>
                <c:pt idx="735">
                  <c:v>9142.0263671875</c:v>
                </c:pt>
                <c:pt idx="736">
                  <c:v>9316.44921875</c:v>
                </c:pt>
                <c:pt idx="737">
                  <c:v>9418.2587890625</c:v>
                </c:pt>
                <c:pt idx="738">
                  <c:v>9324.5751953125</c:v>
                </c:pt>
                <c:pt idx="739">
                  <c:v>9526.853515625</c:v>
                </c:pt>
                <c:pt idx="740">
                  <c:v>9613.5361328125</c:v>
                </c:pt>
                <c:pt idx="741">
                  <c:v>9540.7236328125</c:v>
                </c:pt>
                <c:pt idx="742">
                  <c:v>9634.7958984375</c:v>
                </c:pt>
                <c:pt idx="743">
                  <c:v>9792.806640625</c:v>
                </c:pt>
                <c:pt idx="744">
                  <c:v>9875.3125</c:v>
                </c:pt>
                <c:pt idx="745">
                  <c:v>9836.8447265625</c:v>
                </c:pt>
                <c:pt idx="746">
                  <c:v>9743.525390625</c:v>
                </c:pt>
                <c:pt idx="747">
                  <c:v>9810.52734375</c:v>
                </c:pt>
                <c:pt idx="748">
                  <c:v>10004.7763671875</c:v>
                </c:pt>
                <c:pt idx="749">
                  <c:v>10192.52734375</c:v>
                </c:pt>
                <c:pt idx="750">
                  <c:v>10158.37890625</c:v>
                </c:pt>
                <c:pt idx="751">
                  <c:v>10054.357421875</c:v>
                </c:pt>
                <c:pt idx="752">
                  <c:v>10187.306640625</c:v>
                </c:pt>
                <c:pt idx="753">
                  <c:v>10154.9130859375</c:v>
                </c:pt>
                <c:pt idx="754">
                  <c:v>10130.3857421875</c:v>
                </c:pt>
                <c:pt idx="755">
                  <c:v>10175.6220703125</c:v>
                </c:pt>
                <c:pt idx="756">
                  <c:v>10170.8671875</c:v>
                </c:pt>
                <c:pt idx="757">
                  <c:v>10243.40625</c:v>
                </c:pt>
                <c:pt idx="758">
                  <c:v>10299.4248046875</c:v>
                </c:pt>
                <c:pt idx="759">
                  <c:v>10419.96484375</c:v>
                </c:pt>
                <c:pt idx="760">
                  <c:v>10404.9677734375</c:v>
                </c:pt>
                <c:pt idx="761">
                  <c:v>10537.9482421875</c:v>
                </c:pt>
                <c:pt idx="762">
                  <c:v>10240.560546875</c:v>
                </c:pt>
                <c:pt idx="763">
                  <c:v>10272.0234375</c:v>
                </c:pt>
                <c:pt idx="764">
                  <c:v>10265.880859375</c:v>
                </c:pt>
                <c:pt idx="765">
                  <c:v>10306.3046875</c:v>
                </c:pt>
                <c:pt idx="766">
                  <c:v>10410.765625</c:v>
                </c:pt>
                <c:pt idx="767">
                  <c:v>10410.06640625</c:v>
                </c:pt>
                <c:pt idx="768">
                  <c:v>10380.6455078125</c:v>
                </c:pt>
                <c:pt idx="769">
                  <c:v>10422.8173828125</c:v>
                </c:pt>
                <c:pt idx="770">
                  <c:v>10456.419921875</c:v>
                </c:pt>
                <c:pt idx="771">
                  <c:v>10444.61328125</c:v>
                </c:pt>
                <c:pt idx="772">
                  <c:v>10473.5302734375</c:v>
                </c:pt>
                <c:pt idx="773">
                  <c:v>10541.3515625</c:v>
                </c:pt>
                <c:pt idx="774">
                  <c:v>10569.5546875</c:v>
                </c:pt>
                <c:pt idx="775">
                  <c:v>10568.126953125</c:v>
                </c:pt>
                <c:pt idx="776">
                  <c:v>10532.880859375</c:v>
                </c:pt>
                <c:pt idx="777">
                  <c:v>10532.0751953125</c:v>
                </c:pt>
                <c:pt idx="778">
                  <c:v>10596.5126953125</c:v>
                </c:pt>
                <c:pt idx="779">
                  <c:v>10520.2919921875</c:v>
                </c:pt>
                <c:pt idx="780">
                  <c:v>10482.748046875</c:v>
                </c:pt>
                <c:pt idx="781">
                  <c:v>10476.4580078125</c:v>
                </c:pt>
                <c:pt idx="782">
                  <c:v>10427.8330078125</c:v>
                </c:pt>
                <c:pt idx="783">
                  <c:v>10317.94921875</c:v>
                </c:pt>
                <c:pt idx="784">
                  <c:v>10288.98046875</c:v>
                </c:pt>
                <c:pt idx="785">
                  <c:v>10253.279296875</c:v>
                </c:pt>
                <c:pt idx="786">
                  <c:v>9933.197265625</c:v>
                </c:pt>
                <c:pt idx="787">
                  <c:v>9750.5703125</c:v>
                </c:pt>
                <c:pt idx="788">
                  <c:v>9693.3916015625</c:v>
                </c:pt>
                <c:pt idx="789">
                  <c:v>9514.6796875</c:v>
                </c:pt>
                <c:pt idx="790">
                  <c:v>9123.40234375</c:v>
                </c:pt>
                <c:pt idx="791">
                  <c:v>8895.2216796875</c:v>
                </c:pt>
                <c:pt idx="792">
                  <c:v>8635.154296875</c:v>
                </c:pt>
                <c:pt idx="793">
                  <c:v>8367.8193359375</c:v>
                </c:pt>
                <c:pt idx="794">
                  <c:v>8101.44970703125</c:v>
                </c:pt>
                <c:pt idx="795">
                  <c:v>7794.1943359375</c:v>
                </c:pt>
                <c:pt idx="796">
                  <c:v>7529.70654296875</c:v>
                </c:pt>
                <c:pt idx="797">
                  <c:v>7248.419921875</c:v>
                </c:pt>
                <c:pt idx="798">
                  <c:v>7251.86279296875</c:v>
                </c:pt>
                <c:pt idx="799">
                  <c:v>6934.6826171875</c:v>
                </c:pt>
                <c:pt idx="800">
                  <c:v>6794.1142578125</c:v>
                </c:pt>
                <c:pt idx="801">
                  <c:v>6634.52392578125</c:v>
                </c:pt>
                <c:pt idx="802">
                  <c:v>6502.77880859375</c:v>
                </c:pt>
                <c:pt idx="803">
                  <c:v>6483.42578125</c:v>
                </c:pt>
                <c:pt idx="804">
                  <c:v>6592.15185546875</c:v>
                </c:pt>
                <c:pt idx="805">
                  <c:v>6728.1552734375</c:v>
                </c:pt>
                <c:pt idx="806">
                  <c:v>6773.6123046875</c:v>
                </c:pt>
                <c:pt idx="807">
                  <c:v>6805.56591796875</c:v>
                </c:pt>
                <c:pt idx="808">
                  <c:v>6759.13037109375</c:v>
                </c:pt>
                <c:pt idx="809">
                  <c:v>6688.41357421875</c:v>
                </c:pt>
                <c:pt idx="810">
                  <c:v>6621.21923828125</c:v>
                </c:pt>
                <c:pt idx="811">
                  <c:v>6861.1943359375</c:v>
                </c:pt>
                <c:pt idx="812">
                  <c:v>6766.54443359375</c:v>
                </c:pt>
                <c:pt idx="813">
                  <c:v>6474.56201171875</c:v>
                </c:pt>
                <c:pt idx="814">
                  <c:v>6326.63720703125</c:v>
                </c:pt>
                <c:pt idx="815">
                  <c:v>6274.26025390625</c:v>
                </c:pt>
                <c:pt idx="816">
                  <c:v>6287.1962890625</c:v>
                </c:pt>
                <c:pt idx="817">
                  <c:v>6258.62109375</c:v>
                </c:pt>
                <c:pt idx="818">
                  <c:v>6167.017578125</c:v>
                </c:pt>
                <c:pt idx="819">
                  <c:v>6079.8662109375</c:v>
                </c:pt>
                <c:pt idx="820">
                  <c:v>6024.7587890625</c:v>
                </c:pt>
                <c:pt idx="821">
                  <c:v>6081.7666015625</c:v>
                </c:pt>
                <c:pt idx="822">
                  <c:v>6067.60302734375</c:v>
                </c:pt>
                <c:pt idx="823">
                  <c:v>6057.62890625</c:v>
                </c:pt>
                <c:pt idx="824">
                  <c:v>6008.3046875</c:v>
                </c:pt>
                <c:pt idx="825">
                  <c:v>6083.2197265625</c:v>
                </c:pt>
                <c:pt idx="826">
                  <c:v>6049.85791015625</c:v>
                </c:pt>
                <c:pt idx="827">
                  <c:v>6103.3251953125</c:v>
                </c:pt>
                <c:pt idx="828">
                  <c:v>6134.81201171875</c:v>
                </c:pt>
                <c:pt idx="829">
                  <c:v>6078.7109375</c:v>
                </c:pt>
                <c:pt idx="830">
                  <c:v>6131.28662109375</c:v>
                </c:pt>
                <c:pt idx="831">
                  <c:v>6156.603515625</c:v>
                </c:pt>
                <c:pt idx="832">
                  <c:v>6163.7109375</c:v>
                </c:pt>
                <c:pt idx="833">
                  <c:v>6127.8330078125</c:v>
                </c:pt>
                <c:pt idx="834">
                  <c:v>6165.0830078125</c:v>
                </c:pt>
                <c:pt idx="835">
                  <c:v>6161.43603515625</c:v>
                </c:pt>
                <c:pt idx="836">
                  <c:v>6043.8740234375</c:v>
                </c:pt>
                <c:pt idx="837">
                  <c:v>6043.6298828125</c:v>
                </c:pt>
                <c:pt idx="838">
                  <c:v>6069.67333984375</c:v>
                </c:pt>
                <c:pt idx="839">
                  <c:v>6067.92919921875</c:v>
                </c:pt>
                <c:pt idx="840">
                  <c:v>6112.54296875</c:v>
                </c:pt>
                <c:pt idx="841">
                  <c:v>6145.8115234375</c:v>
                </c:pt>
                <c:pt idx="842">
                  <c:v>5998.56103515625</c:v>
                </c:pt>
                <c:pt idx="843">
                  <c:v>5963.55126953125</c:v>
                </c:pt>
                <c:pt idx="844">
                  <c:v>5939.8076171875</c:v>
                </c:pt>
                <c:pt idx="845">
                  <c:v>5982.71728515625</c:v>
                </c:pt>
                <c:pt idx="846">
                  <c:v>5903.740234375</c:v>
                </c:pt>
                <c:pt idx="847">
                  <c:v>6025.978515625</c:v>
                </c:pt>
                <c:pt idx="848">
                  <c:v>6100.8798828125</c:v>
                </c:pt>
                <c:pt idx="849">
                  <c:v>6217.61767578125</c:v>
                </c:pt>
                <c:pt idx="850">
                  <c:v>6191.6376953125</c:v>
                </c:pt>
                <c:pt idx="851">
                  <c:v>6128.140625</c:v>
                </c:pt>
                <c:pt idx="852">
                  <c:v>6201.9765625</c:v>
                </c:pt>
                <c:pt idx="853">
                  <c:v>6199.9228515625</c:v>
                </c:pt>
                <c:pt idx="854">
                  <c:v>6246.646484375</c:v>
                </c:pt>
                <c:pt idx="855">
                  <c:v>6346.7744140625</c:v>
                </c:pt>
                <c:pt idx="856">
                  <c:v>6385.23046875</c:v>
                </c:pt>
                <c:pt idx="857">
                  <c:v>6220.623046875</c:v>
                </c:pt>
                <c:pt idx="858">
                  <c:v>6355.2177734375</c:v>
                </c:pt>
                <c:pt idx="859">
                  <c:v>6412.80224609375</c:v>
                </c:pt>
                <c:pt idx="860">
                  <c:v>6398.4248046875</c:v>
                </c:pt>
                <c:pt idx="861">
                  <c:v>6593.21533203125</c:v>
                </c:pt>
                <c:pt idx="862">
                  <c:v>6802.2744140625</c:v>
                </c:pt>
                <c:pt idx="863">
                  <c:v>6889.59375</c:v>
                </c:pt>
                <c:pt idx="864">
                  <c:v>6840.853515625</c:v>
                </c:pt>
                <c:pt idx="865">
                  <c:v>6867.55419921875</c:v>
                </c:pt>
                <c:pt idx="866">
                  <c:v>6852.1884765625</c:v>
                </c:pt>
                <c:pt idx="867">
                  <c:v>6755.8330078125</c:v>
                </c:pt>
                <c:pt idx="868">
                  <c:v>6786.15966796875</c:v>
                </c:pt>
                <c:pt idx="869">
                  <c:v>6800.15234375</c:v>
                </c:pt>
                <c:pt idx="870">
                  <c:v>6868.0830078125</c:v>
                </c:pt>
                <c:pt idx="871">
                  <c:v>6904.30712890625</c:v>
                </c:pt>
                <c:pt idx="872">
                  <c:v>6834.05078125</c:v>
                </c:pt>
                <c:pt idx="873">
                  <c:v>6819.365234375</c:v>
                </c:pt>
                <c:pt idx="874">
                  <c:v>6788.4560546875</c:v>
                </c:pt>
                <c:pt idx="875">
                  <c:v>7000.27197265625</c:v>
                </c:pt>
                <c:pt idx="876">
                  <c:v>7158.1142578125</c:v>
                </c:pt>
                <c:pt idx="877">
                  <c:v>6981.013671875</c:v>
                </c:pt>
                <c:pt idx="878">
                  <c:v>6905.5517578125</c:v>
                </c:pt>
                <c:pt idx="879">
                  <c:v>7037.3271484375</c:v>
                </c:pt>
                <c:pt idx="880">
                  <c:v>7041.88232421875</c:v>
                </c:pt>
                <c:pt idx="881">
                  <c:v>7051.578125</c:v>
                </c:pt>
                <c:pt idx="882">
                  <c:v>7155.75439453125</c:v>
                </c:pt>
                <c:pt idx="883">
                  <c:v>7177.6435546875</c:v>
                </c:pt>
                <c:pt idx="884">
                  <c:v>7028.337890625</c:v>
                </c:pt>
                <c:pt idx="885">
                  <c:v>6756.61572265625</c:v>
                </c:pt>
                <c:pt idx="886">
                  <c:v>6709.4248046875</c:v>
                </c:pt>
                <c:pt idx="887">
                  <c:v>6545.98876953125</c:v>
                </c:pt>
                <c:pt idx="888">
                  <c:v>6492.91796875</c:v>
                </c:pt>
                <c:pt idx="889">
                  <c:v>6450.044921875</c:v>
                </c:pt>
                <c:pt idx="890">
                  <c:v>6565.56591796875</c:v>
                </c:pt>
                <c:pt idx="891">
                  <c:v>6643.72607421875</c:v>
                </c:pt>
                <c:pt idx="892">
                  <c:v>6473.44384765625</c:v>
                </c:pt>
                <c:pt idx="893">
                  <c:v>6485.3671875</c:v>
                </c:pt>
                <c:pt idx="894">
                  <c:v>6456.47119140625</c:v>
                </c:pt>
                <c:pt idx="895">
                  <c:v>6471.345703125</c:v>
                </c:pt>
                <c:pt idx="896">
                  <c:v>6507.931640625</c:v>
                </c:pt>
                <c:pt idx="897">
                  <c:v>6471.5068359375</c:v>
                </c:pt>
                <c:pt idx="898">
                  <c:v>6672.4052734375</c:v>
                </c:pt>
                <c:pt idx="899">
                  <c:v>6893.671875</c:v>
                </c:pt>
                <c:pt idx="900">
                  <c:v>6860.8017578125</c:v>
                </c:pt>
                <c:pt idx="901">
                  <c:v>6791.64794921875</c:v>
                </c:pt>
                <c:pt idx="902">
                  <c:v>6746.552734375</c:v>
                </c:pt>
                <c:pt idx="903">
                  <c:v>6774.1962890625</c:v>
                </c:pt>
                <c:pt idx="904">
                  <c:v>6772.23828125</c:v>
                </c:pt>
                <c:pt idx="905">
                  <c:v>6761.44189453125</c:v>
                </c:pt>
                <c:pt idx="906">
                  <c:v>6775.75634765625</c:v>
                </c:pt>
                <c:pt idx="907">
                  <c:v>6751.22216796875</c:v>
                </c:pt>
                <c:pt idx="908">
                  <c:v>6785.10546875</c:v>
                </c:pt>
                <c:pt idx="909">
                  <c:v>6765.14453125</c:v>
                </c:pt>
                <c:pt idx="910">
                  <c:v>6627.39111328125</c:v>
                </c:pt>
                <c:pt idx="911">
                  <c:v>6452.822265625</c:v>
                </c:pt>
                <c:pt idx="912">
                  <c:v>6381.5537109375</c:v>
                </c:pt>
                <c:pt idx="913">
                  <c:v>6273.01953125</c:v>
                </c:pt>
                <c:pt idx="914">
                  <c:v>6313.93212890625</c:v>
                </c:pt>
                <c:pt idx="915">
                  <c:v>6454.9921875</c:v>
                </c:pt>
                <c:pt idx="916">
                  <c:v>6509.837890625</c:v>
                </c:pt>
                <c:pt idx="917">
                  <c:v>6410.734375</c:v>
                </c:pt>
                <c:pt idx="918">
                  <c:v>6404.458984375</c:v>
                </c:pt>
                <c:pt idx="919">
                  <c:v>6419.89453125</c:v>
                </c:pt>
                <c:pt idx="920">
                  <c:v>6386.24462890625</c:v>
                </c:pt>
                <c:pt idx="921">
                  <c:v>6399.82861328125</c:v>
                </c:pt>
                <c:pt idx="922">
                  <c:v>6459.3671875</c:v>
                </c:pt>
                <c:pt idx="923">
                  <c:v>6431.44384765625</c:v>
                </c:pt>
                <c:pt idx="924">
                  <c:v>6470.64697265625</c:v>
                </c:pt>
                <c:pt idx="925">
                  <c:v>6453.74365234375</c:v>
                </c:pt>
                <c:pt idx="926">
                  <c:v>6436.85595703125</c:v>
                </c:pt>
                <c:pt idx="927">
                  <c:v>6475.265625</c:v>
                </c:pt>
                <c:pt idx="928">
                  <c:v>6506.9658203125</c:v>
                </c:pt>
                <c:pt idx="929">
                  <c:v>6387.525390625</c:v>
                </c:pt>
                <c:pt idx="930">
                  <c:v>6432.60791015625</c:v>
                </c:pt>
                <c:pt idx="931">
                  <c:v>6393.89453125</c:v>
                </c:pt>
                <c:pt idx="932">
                  <c:v>6485.6552734375</c:v>
                </c:pt>
                <c:pt idx="933">
                  <c:v>6473.6142578125</c:v>
                </c:pt>
                <c:pt idx="934">
                  <c:v>6512.86572265625</c:v>
                </c:pt>
                <c:pt idx="935">
                  <c:v>6348.0068359375</c:v>
                </c:pt>
                <c:pt idx="936">
                  <c:v>6262.505859375</c:v>
                </c:pt>
                <c:pt idx="937">
                  <c:v>6314.66015625</c:v>
                </c:pt>
                <c:pt idx="938">
                  <c:v>6236.71435546875</c:v>
                </c:pt>
                <c:pt idx="939">
                  <c:v>6198.4228515625</c:v>
                </c:pt>
                <c:pt idx="940">
                  <c:v>6160.97265625</c:v>
                </c:pt>
                <c:pt idx="941">
                  <c:v>6167.7275390625</c:v>
                </c:pt>
                <c:pt idx="942">
                  <c:v>6175.3876953125</c:v>
                </c:pt>
                <c:pt idx="943">
                  <c:v>6143.798828125</c:v>
                </c:pt>
                <c:pt idx="944">
                  <c:v>6092.04443359375</c:v>
                </c:pt>
                <c:pt idx="945">
                  <c:v>6182.0703125</c:v>
                </c:pt>
                <c:pt idx="946">
                  <c:v>6216.08056640625</c:v>
                </c:pt>
                <c:pt idx="947">
                  <c:v>6211.02734375</c:v>
                </c:pt>
                <c:pt idx="948">
                  <c:v>6189.4375</c:v>
                </c:pt>
                <c:pt idx="949">
                  <c:v>6186.0224609375</c:v>
                </c:pt>
                <c:pt idx="950">
                  <c:v>6109.13916015625</c:v>
                </c:pt>
                <c:pt idx="951">
                  <c:v>6059.365234375</c:v>
                </c:pt>
                <c:pt idx="952">
                  <c:v>5983.966796875</c:v>
                </c:pt>
                <c:pt idx="953">
                  <c:v>5911.169921875</c:v>
                </c:pt>
                <c:pt idx="954">
                  <c:v>5875.30078125</c:v>
                </c:pt>
                <c:pt idx="955">
                  <c:v>5829.7158203125</c:v>
                </c:pt>
                <c:pt idx="956">
                  <c:v>5826.8671875</c:v>
                </c:pt>
                <c:pt idx="957">
                  <c:v>5940.42919921875</c:v>
                </c:pt>
                <c:pt idx="958">
                  <c:v>5740.5458984375</c:v>
                </c:pt>
                <c:pt idx="959">
                  <c:v>5734.71923828125</c:v>
                </c:pt>
                <c:pt idx="960">
                  <c:v>5606.60888671875</c:v>
                </c:pt>
                <c:pt idx="961">
                  <c:v>5691.08154296875</c:v>
                </c:pt>
                <c:pt idx="962">
                  <c:v>5715.89306640625</c:v>
                </c:pt>
                <c:pt idx="963">
                  <c:v>5639.1533203125</c:v>
                </c:pt>
                <c:pt idx="964">
                  <c:v>5518.75634765625</c:v>
                </c:pt>
                <c:pt idx="965">
                  <c:v>5509.12060546875</c:v>
                </c:pt>
                <c:pt idx="966">
                  <c:v>5543.32763671875</c:v>
                </c:pt>
                <c:pt idx="967">
                  <c:v>5515.69775390625</c:v>
                </c:pt>
                <c:pt idx="968">
                  <c:v>5453.7275390625</c:v>
                </c:pt>
                <c:pt idx="969">
                  <c:v>5296.01953125</c:v>
                </c:pt>
                <c:pt idx="970">
                  <c:v>5265.4716796875</c:v>
                </c:pt>
                <c:pt idx="971">
                  <c:v>5238.0478515625</c:v>
                </c:pt>
                <c:pt idx="972">
                  <c:v>5132.54443359375</c:v>
                </c:pt>
                <c:pt idx="973">
                  <c:v>5165.89404296875</c:v>
                </c:pt>
                <c:pt idx="974">
                  <c:v>5197.0810546875</c:v>
                </c:pt>
                <c:pt idx="975">
                  <c:v>5119.3359375</c:v>
                </c:pt>
                <c:pt idx="976">
                  <c:v>5157.73388671875</c:v>
                </c:pt>
                <c:pt idx="977">
                  <c:v>5138.78515625</c:v>
                </c:pt>
                <c:pt idx="978">
                  <c:v>5269.2236328125</c:v>
                </c:pt>
                <c:pt idx="979">
                  <c:v>5241.1298828125</c:v>
                </c:pt>
                <c:pt idx="980">
                  <c:v>5335.7646484375</c:v>
                </c:pt>
                <c:pt idx="981">
                  <c:v>5571.998046875</c:v>
                </c:pt>
                <c:pt idx="982">
                  <c:v>5875.7578125</c:v>
                </c:pt>
                <c:pt idx="983">
                  <c:v>5933.79150390625</c:v>
                </c:pt>
                <c:pt idx="984">
                  <c:v>6093.4228515625</c:v>
                </c:pt>
                <c:pt idx="985">
                  <c:v>6353.5888671875</c:v>
                </c:pt>
                <c:pt idx="986">
                  <c:v>6407.51416015625</c:v>
                </c:pt>
                <c:pt idx="987">
                  <c:v>6575.728515625</c:v>
                </c:pt>
                <c:pt idx="988">
                  <c:v>6613.794921875</c:v>
                </c:pt>
                <c:pt idx="989">
                  <c:v>6862.2412109375</c:v>
                </c:pt>
                <c:pt idx="990">
                  <c:v>7131.923828125</c:v>
                </c:pt>
                <c:pt idx="991">
                  <c:v>7427.66357421875</c:v>
                </c:pt>
                <c:pt idx="992">
                  <c:v>7667.662109375</c:v>
                </c:pt>
                <c:pt idx="993">
                  <c:v>7843.6259765625</c:v>
                </c:pt>
                <c:pt idx="994">
                  <c:v>7876.0322265625</c:v>
                </c:pt>
                <c:pt idx="995">
                  <c:v>7903.2412109375</c:v>
                </c:pt>
                <c:pt idx="996">
                  <c:v>8085.0703125</c:v>
                </c:pt>
                <c:pt idx="997">
                  <c:v>8441.9736328125</c:v>
                </c:pt>
                <c:pt idx="998">
                  <c:v>8548.76953125</c:v>
                </c:pt>
                <c:pt idx="999">
                  <c:v>8457.873046875</c:v>
                </c:pt>
                <c:pt idx="1000">
                  <c:v>8495.185546875</c:v>
                </c:pt>
                <c:pt idx="1001">
                  <c:v>8601.9814453125</c:v>
                </c:pt>
                <c:pt idx="1002">
                  <c:v>8652.50390625</c:v>
                </c:pt>
                <c:pt idx="1003">
                  <c:v>8639.1591796875</c:v>
                </c:pt>
                <c:pt idx="1004">
                  <c:v>8696.248046875</c:v>
                </c:pt>
                <c:pt idx="1005">
                  <c:v>8703.0625</c:v>
                </c:pt>
                <c:pt idx="1006">
                  <c:v>8677.0732421875</c:v>
                </c:pt>
                <c:pt idx="1007">
                  <c:v>8668.771484375</c:v>
                </c:pt>
                <c:pt idx="1008">
                  <c:v>8765.388671875</c:v>
                </c:pt>
                <c:pt idx="1009">
                  <c:v>8706.98828125</c:v>
                </c:pt>
                <c:pt idx="1010">
                  <c:v>8824.7177734375</c:v>
                </c:pt>
                <c:pt idx="1011">
                  <c:v>8946.18359375</c:v>
                </c:pt>
                <c:pt idx="1012">
                  <c:v>8983.6552734375</c:v>
                </c:pt>
                <c:pt idx="1013">
                  <c:v>9219.9833984375</c:v>
                </c:pt>
                <c:pt idx="1014">
                  <c:v>9096.4970703125</c:v>
                </c:pt>
                <c:pt idx="1015">
                  <c:v>9108.576171875</c:v>
                </c:pt>
                <c:pt idx="1016">
                  <c:v>9376.8388671875</c:v>
                </c:pt>
                <c:pt idx="1017">
                  <c:v>9509.25</c:v>
                </c:pt>
                <c:pt idx="1018">
                  <c:v>9334.705078125</c:v>
                </c:pt>
                <c:pt idx="1019">
                  <c:v>9599.4462890625</c:v>
                </c:pt>
                <c:pt idx="1020">
                  <c:v>9802.6982421875</c:v>
                </c:pt>
                <c:pt idx="1021">
                  <c:v>9839.6357421875</c:v>
                </c:pt>
                <c:pt idx="1022">
                  <c:v>10134.234375</c:v>
                </c:pt>
                <c:pt idx="1023">
                  <c:v>10425.69140625</c:v>
                </c:pt>
                <c:pt idx="1024">
                  <c:v>10414.1796875</c:v>
                </c:pt>
                <c:pt idx="1025">
                  <c:v>10440.169921875</c:v>
                </c:pt>
                <c:pt idx="1026">
                  <c:v>10648.6298828125</c:v>
                </c:pt>
                <c:pt idx="1027">
                  <c:v>10808.0166015625</c:v>
                </c:pt>
                <c:pt idx="1028">
                  <c:v>11032.802734375</c:v>
                </c:pt>
                <c:pt idx="1029">
                  <c:v>10719.6708984375</c:v>
                </c:pt>
                <c:pt idx="1030">
                  <c:v>10601.501953125</c:v>
                </c:pt>
                <c:pt idx="1031">
                  <c:v>10564.00390625</c:v>
                </c:pt>
                <c:pt idx="1032">
                  <c:v>10593.990234375</c:v>
                </c:pt>
                <c:pt idx="1033">
                  <c:v>10663.0703125</c:v>
                </c:pt>
                <c:pt idx="1034">
                  <c:v>10905.203125</c:v>
                </c:pt>
                <c:pt idx="1035">
                  <c:v>10944.6923828125</c:v>
                </c:pt>
                <c:pt idx="1036">
                  <c:v>10920.630859375</c:v>
                </c:pt>
                <c:pt idx="1037">
                  <c:v>10871.15625</c:v>
                </c:pt>
                <c:pt idx="1038">
                  <c:v>11075.458984375</c:v>
                </c:pt>
                <c:pt idx="1039">
                  <c:v>10969.1083984375</c:v>
                </c:pt>
                <c:pt idx="1040">
                  <c:v>11127.5341796875</c:v>
                </c:pt>
                <c:pt idx="1041">
                  <c:v>11148.4443359375</c:v>
                </c:pt>
                <c:pt idx="1042">
                  <c:v>11199.5712890625</c:v>
                </c:pt>
                <c:pt idx="1043">
                  <c:v>11112.646484375</c:v>
                </c:pt>
                <c:pt idx="1044">
                  <c:v>11130.5126953125</c:v>
                </c:pt>
                <c:pt idx="1045">
                  <c:v>11120.62109375</c:v>
                </c:pt>
                <c:pt idx="1046">
                  <c:v>11067.322265625</c:v>
                </c:pt>
                <c:pt idx="1047">
                  <c:v>11192.560546875</c:v>
                </c:pt>
                <c:pt idx="1048">
                  <c:v>11181.626953125</c:v>
                </c:pt>
                <c:pt idx="1049">
                  <c:v>11172.6826171875</c:v>
                </c:pt>
                <c:pt idx="1050">
                  <c:v>11224.875</c:v>
                </c:pt>
                <c:pt idx="1051">
                  <c:v>11225.7822265625</c:v>
                </c:pt>
                <c:pt idx="1052">
                  <c:v>11297.91015625</c:v>
                </c:pt>
                <c:pt idx="1053">
                  <c:v>11380.5986328125</c:v>
                </c:pt>
                <c:pt idx="1054">
                  <c:v>11381.9775390625</c:v>
                </c:pt>
                <c:pt idx="1055">
                  <c:v>11362.0478515625</c:v>
                </c:pt>
                <c:pt idx="1056">
                  <c:v>11416.111328125</c:v>
                </c:pt>
                <c:pt idx="1057">
                  <c:v>11374.80859375</c:v>
                </c:pt>
                <c:pt idx="1058">
                  <c:v>11273.8310546875</c:v>
                </c:pt>
                <c:pt idx="1059">
                  <c:v>11324.7626953125</c:v>
                </c:pt>
                <c:pt idx="1060">
                  <c:v>11352.9169921875</c:v>
                </c:pt>
                <c:pt idx="1061">
                  <c:v>11382.3212890625</c:v>
                </c:pt>
                <c:pt idx="1062">
                  <c:v>11382.89453125</c:v>
                </c:pt>
                <c:pt idx="1063">
                  <c:v>11377.6611328125</c:v>
                </c:pt>
                <c:pt idx="1064">
                  <c:v>11389.462890625</c:v>
                </c:pt>
                <c:pt idx="1065">
                  <c:v>11533.859375</c:v>
                </c:pt>
                <c:pt idx="1066">
                  <c:v>11543.2099609375</c:v>
                </c:pt>
                <c:pt idx="1067">
                  <c:v>11651.2421875</c:v>
                </c:pt>
                <c:pt idx="1068">
                  <c:v>11644.123046875</c:v>
                </c:pt>
                <c:pt idx="1069">
                  <c:v>11590.71484375</c:v>
                </c:pt>
                <c:pt idx="1070">
                  <c:v>11737.83203125</c:v>
                </c:pt>
                <c:pt idx="1071">
                  <c:v>11766.470703125</c:v>
                </c:pt>
                <c:pt idx="1072">
                  <c:v>11655.83203125</c:v>
                </c:pt>
                <c:pt idx="1073">
                  <c:v>11729.0244140625</c:v>
                </c:pt>
                <c:pt idx="1074">
                  <c:v>11687.83984375</c:v>
                </c:pt>
                <c:pt idx="1075">
                  <c:v>11670.8056640625</c:v>
                </c:pt>
                <c:pt idx="1076">
                  <c:v>11594.0830078125</c:v>
                </c:pt>
                <c:pt idx="1077">
                  <c:v>11569.4462890625</c:v>
                </c:pt>
                <c:pt idx="1078">
                  <c:v>11435.64453125</c:v>
                </c:pt>
                <c:pt idx="1079">
                  <c:v>11377.755859375</c:v>
                </c:pt>
                <c:pt idx="1080">
                  <c:v>11198.5322265625</c:v>
                </c:pt>
                <c:pt idx="1081">
                  <c:v>11140.17578125</c:v>
                </c:pt>
                <c:pt idx="1082">
                  <c:v>11100.83203125</c:v>
                </c:pt>
                <c:pt idx="1083">
                  <c:v>10891.53515625</c:v>
                </c:pt>
                <c:pt idx="1084">
                  <c:v>10840.939453125</c:v>
                </c:pt>
                <c:pt idx="1085">
                  <c:v>10752.96875</c:v>
                </c:pt>
                <c:pt idx="1086">
                  <c:v>10722.1083984375</c:v>
                </c:pt>
                <c:pt idx="1087">
                  <c:v>10558.3857421875</c:v>
                </c:pt>
                <c:pt idx="1088">
                  <c:v>10533.1142578125</c:v>
                </c:pt>
                <c:pt idx="1089">
                  <c:v>10271.6962890625</c:v>
                </c:pt>
                <c:pt idx="1090">
                  <c:v>10172.544921875</c:v>
                </c:pt>
                <c:pt idx="1091">
                  <c:v>9894.1826171875</c:v>
                </c:pt>
                <c:pt idx="1092">
                  <c:v>9550.9638671875</c:v>
                </c:pt>
                <c:pt idx="1093">
                  <c:v>9394.9423828125</c:v>
                </c:pt>
                <c:pt idx="1094">
                  <c:v>9244.09375</c:v>
                </c:pt>
                <c:pt idx="1095">
                  <c:v>9429.9365234375</c:v>
                </c:pt>
                <c:pt idx="1096">
                  <c:v>9207.146484375</c:v>
                </c:pt>
                <c:pt idx="1097">
                  <c:v>9195.4775390625</c:v>
                </c:pt>
                <c:pt idx="1098">
                  <c:v>9144.171875</c:v>
                </c:pt>
                <c:pt idx="1099">
                  <c:v>9320.8017578125</c:v>
                </c:pt>
                <c:pt idx="1100">
                  <c:v>9263.4267578125</c:v>
                </c:pt>
                <c:pt idx="1101">
                  <c:v>9336.2548828125</c:v>
                </c:pt>
                <c:pt idx="1102">
                  <c:v>9472.591796875</c:v>
                </c:pt>
                <c:pt idx="1103">
                  <c:v>9404.7578125</c:v>
                </c:pt>
                <c:pt idx="1104">
                  <c:v>9443.283203125</c:v>
                </c:pt>
                <c:pt idx="1105">
                  <c:v>9433.779296875</c:v>
                </c:pt>
                <c:pt idx="1106">
                  <c:v>9433.322265625</c:v>
                </c:pt>
                <c:pt idx="1107">
                  <c:v>9439.0849609375</c:v>
                </c:pt>
                <c:pt idx="1108">
                  <c:v>9533.03125</c:v>
                </c:pt>
                <c:pt idx="1109">
                  <c:v>9689.8681640625</c:v>
                </c:pt>
                <c:pt idx="1110">
                  <c:v>9755.810546875</c:v>
                </c:pt>
                <c:pt idx="1111">
                  <c:v>9791.947265625</c:v>
                </c:pt>
                <c:pt idx="1112">
                  <c:v>9833.4814453125</c:v>
                </c:pt>
                <c:pt idx="1113">
                  <c:v>9853.064453125</c:v>
                </c:pt>
                <c:pt idx="1114">
                  <c:v>9858.7890625</c:v>
                </c:pt>
                <c:pt idx="1115">
                  <c:v>9825.5</c:v>
                </c:pt>
                <c:pt idx="1116">
                  <c:v>9887.5224609375</c:v>
                </c:pt>
                <c:pt idx="1117">
                  <c:v>9869.5595703125</c:v>
                </c:pt>
                <c:pt idx="1118">
                  <c:v>9811.6552734375</c:v>
                </c:pt>
                <c:pt idx="1119">
                  <c:v>9900.6416015625</c:v>
                </c:pt>
                <c:pt idx="1120">
                  <c:v>9971.65234375</c:v>
                </c:pt>
                <c:pt idx="1121">
                  <c:v>9969.140625</c:v>
                </c:pt>
                <c:pt idx="1122">
                  <c:v>10010.37890625</c:v>
                </c:pt>
                <c:pt idx="1123">
                  <c:v>9987.9921875</c:v>
                </c:pt>
                <c:pt idx="1124">
                  <c:v>9989.373046875</c:v>
                </c:pt>
                <c:pt idx="1125">
                  <c:v>9992.859375</c:v>
                </c:pt>
                <c:pt idx="1126">
                  <c:v>9878.5048828125</c:v>
                </c:pt>
                <c:pt idx="1127">
                  <c:v>9889.7841796875</c:v>
                </c:pt>
                <c:pt idx="1128">
                  <c:v>9858.818359375</c:v>
                </c:pt>
                <c:pt idx="1129">
                  <c:v>9799.341796875</c:v>
                </c:pt>
                <c:pt idx="1130">
                  <c:v>9818.38671875</c:v>
                </c:pt>
                <c:pt idx="1131">
                  <c:v>9916.30859375</c:v>
                </c:pt>
                <c:pt idx="1132">
                  <c:v>9768.8564453125</c:v>
                </c:pt>
                <c:pt idx="1133">
                  <c:v>9710.958984375</c:v>
                </c:pt>
                <c:pt idx="1134">
                  <c:v>9785.4267578125</c:v>
                </c:pt>
                <c:pt idx="1135">
                  <c:v>9872.3095703125</c:v>
                </c:pt>
                <c:pt idx="1136">
                  <c:v>9995.375</c:v>
                </c:pt>
                <c:pt idx="1137">
                  <c:v>9959.138671875</c:v>
                </c:pt>
                <c:pt idx="1138">
                  <c:v>9702.23046875</c:v>
                </c:pt>
                <c:pt idx="1139">
                  <c:v>9726.9521484375</c:v>
                </c:pt>
                <c:pt idx="1140">
                  <c:v>9769.892578125</c:v>
                </c:pt>
                <c:pt idx="1141">
                  <c:v>9683.9638671875</c:v>
                </c:pt>
                <c:pt idx="1142">
                  <c:v>9719.017578125</c:v>
                </c:pt>
                <c:pt idx="1143">
                  <c:v>9607.48828125</c:v>
                </c:pt>
                <c:pt idx="1144">
                  <c:v>9721.662109375</c:v>
                </c:pt>
                <c:pt idx="1145">
                  <c:v>9672.04296875</c:v>
                </c:pt>
                <c:pt idx="1146">
                  <c:v>9703.4736328125</c:v>
                </c:pt>
                <c:pt idx="1147">
                  <c:v>9701.67578125</c:v>
                </c:pt>
                <c:pt idx="1148">
                  <c:v>9665.2421875</c:v>
                </c:pt>
                <c:pt idx="1149">
                  <c:v>9731.3642578125</c:v>
                </c:pt>
                <c:pt idx="1150">
                  <c:v>9785.01953125</c:v>
                </c:pt>
                <c:pt idx="1151">
                  <c:v>9676.201171875</c:v>
                </c:pt>
                <c:pt idx="1152">
                  <c:v>9693.2744140625</c:v>
                </c:pt>
                <c:pt idx="1153">
                  <c:v>9672.69140625</c:v>
                </c:pt>
                <c:pt idx="1154">
                  <c:v>9717.98046875</c:v>
                </c:pt>
                <c:pt idx="1155">
                  <c:v>9740.994140625</c:v>
                </c:pt>
                <c:pt idx="1156">
                  <c:v>9818.1875</c:v>
                </c:pt>
                <c:pt idx="1157">
                  <c:v>9755.916015625</c:v>
                </c:pt>
                <c:pt idx="1158">
                  <c:v>9781.271484375</c:v>
                </c:pt>
                <c:pt idx="1159">
                  <c:v>9789.7890625</c:v>
                </c:pt>
                <c:pt idx="1160">
                  <c:v>9835.23046875</c:v>
                </c:pt>
                <c:pt idx="1161">
                  <c:v>9871.8193359375</c:v>
                </c:pt>
                <c:pt idx="1162">
                  <c:v>9826.73828125</c:v>
                </c:pt>
                <c:pt idx="1163">
                  <c:v>9939.5869140625</c:v>
                </c:pt>
                <c:pt idx="1164">
                  <c:v>10126.1884765625</c:v>
                </c:pt>
                <c:pt idx="1165">
                  <c:v>10117.724609375</c:v>
                </c:pt>
                <c:pt idx="1166">
                  <c:v>10122.2216796875</c:v>
                </c:pt>
                <c:pt idx="1167">
                  <c:v>10199.3251953125</c:v>
                </c:pt>
                <c:pt idx="1168">
                  <c:v>10173.427734375</c:v>
                </c:pt>
                <c:pt idx="1169">
                  <c:v>10229.005859375</c:v>
                </c:pt>
                <c:pt idx="1170">
                  <c:v>10315.205078125</c:v>
                </c:pt>
                <c:pt idx="1171">
                  <c:v>10223.873046875</c:v>
                </c:pt>
                <c:pt idx="1172">
                  <c:v>10167.587890625</c:v>
                </c:pt>
              </c:numCache>
            </c:numRef>
          </c:yVal>
          <c:smooth val="1"/>
          <c:extLst>
            <c:ext xmlns:c16="http://schemas.microsoft.com/office/drawing/2014/chart" uri="{C3380CC4-5D6E-409C-BE32-E72D297353CC}">
              <c16:uniqueId val="{00000002-8D46-4646-A556-B0DDD14E1FE1}"/>
            </c:ext>
          </c:extLst>
        </c:ser>
        <c:dLbls>
          <c:showLegendKey val="0"/>
          <c:showVal val="0"/>
          <c:showCatName val="0"/>
          <c:showSerName val="0"/>
          <c:showPercent val="0"/>
          <c:showBubbleSize val="0"/>
        </c:dLbls>
        <c:axId val="1927930800"/>
        <c:axId val="1927941200"/>
      </c:scatterChart>
      <c:valAx>
        <c:axId val="1927930800"/>
        <c:scaling>
          <c:orientation val="minMax"/>
          <c:max val="44921"/>
          <c:min val="44917"/>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mm/dd/yy"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27941200"/>
        <c:crosses val="autoZero"/>
        <c:crossBetween val="midCat"/>
        <c:majorUnit val="1"/>
        <c:minorUnit val="0.25"/>
      </c:valAx>
      <c:valAx>
        <c:axId val="19279412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MW</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27930800"/>
        <c:crosses val="autoZero"/>
        <c:crossBetween val="midCat"/>
      </c:valAx>
      <c:spPr>
        <a:noFill/>
        <a:ln>
          <a:noFill/>
        </a:ln>
        <a:effectLst/>
      </c:spPr>
    </c:plotArea>
    <c:legend>
      <c:legendPos val="r"/>
      <c:layout>
        <c:manualLayout>
          <c:xMode val="edge"/>
          <c:yMode val="edge"/>
          <c:x val="0.322013275494763"/>
          <c:y val="0.20512938186861376"/>
          <c:w val="0.49440546206619057"/>
          <c:h val="0.29397403630228264"/>
        </c:manualLayout>
      </c:layout>
      <c:overlay val="0"/>
      <c:spPr>
        <a:solidFill>
          <a:schemeClr val="bg1"/>
        </a:solid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en-US"/>
              <a:t>Real-Time On-Line ORDC Prices </a:t>
            </a:r>
            <a:r>
              <a:rPr lang="en-US" baseline="0"/>
              <a:t>during the FFSS Deployment</a:t>
            </a:r>
            <a:endParaRPr lang="en-US"/>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6196392715219382"/>
          <c:y val="0.18449464735289411"/>
          <c:w val="0.74967309820594541"/>
          <c:h val="0.7221594832702446"/>
        </c:manualLayout>
      </c:layout>
      <c:scatterChart>
        <c:scatterStyle val="smoothMarker"/>
        <c:varyColors val="0"/>
        <c:ser>
          <c:idx val="0"/>
          <c:order val="0"/>
          <c:tx>
            <c:v>On-Line Price Adder</c:v>
          </c:tx>
          <c:spPr>
            <a:ln w="19050" cap="rnd">
              <a:solidFill>
                <a:schemeClr val="tx2"/>
              </a:solidFill>
              <a:round/>
            </a:ln>
            <a:effectLst/>
          </c:spPr>
          <c:marker>
            <c:symbol val="none"/>
          </c:marker>
          <c:xVal>
            <c:numRef>
              <c:f>Sheet1!$A$2:$A$1174</c:f>
              <c:numCache>
                <c:formatCode>yyyy\-mm\-dd\ hh:mm:ss</c:formatCode>
                <c:ptCount val="1173"/>
                <c:pt idx="0">
                  <c:v>44917.000219907408</c:v>
                </c:pt>
                <c:pt idx="1">
                  <c:v>44917.003645833327</c:v>
                </c:pt>
                <c:pt idx="2">
                  <c:v>44917.007118055553</c:v>
                </c:pt>
                <c:pt idx="3">
                  <c:v>44917.01059027778</c:v>
                </c:pt>
                <c:pt idx="4">
                  <c:v>44917.014062499999</c:v>
                </c:pt>
                <c:pt idx="5">
                  <c:v>44917.017523148148</c:v>
                </c:pt>
                <c:pt idx="6">
                  <c:v>44917.020995370367</c:v>
                </c:pt>
                <c:pt idx="7">
                  <c:v>44917.02447916667</c:v>
                </c:pt>
                <c:pt idx="8">
                  <c:v>44917.027974537043</c:v>
                </c:pt>
                <c:pt idx="9">
                  <c:v>44917.031423611108</c:v>
                </c:pt>
                <c:pt idx="10">
                  <c:v>44917.034895833327</c:v>
                </c:pt>
                <c:pt idx="11">
                  <c:v>44917.03837962963</c:v>
                </c:pt>
                <c:pt idx="12">
                  <c:v>44917.041909722233</c:v>
                </c:pt>
                <c:pt idx="13">
                  <c:v>44917.045312499999</c:v>
                </c:pt>
                <c:pt idx="14">
                  <c:v>44917.048784722218</c:v>
                </c:pt>
                <c:pt idx="15">
                  <c:v>44917.052245370367</c:v>
                </c:pt>
                <c:pt idx="16">
                  <c:v>44917.05572916667</c:v>
                </c:pt>
                <c:pt idx="17">
                  <c:v>44917.059189814812</c:v>
                </c:pt>
                <c:pt idx="18">
                  <c:v>44917.062673611108</c:v>
                </c:pt>
                <c:pt idx="19">
                  <c:v>44917.066145833327</c:v>
                </c:pt>
                <c:pt idx="20">
                  <c:v>44917.069606481477</c:v>
                </c:pt>
                <c:pt idx="21">
                  <c:v>44917.07309027778</c:v>
                </c:pt>
                <c:pt idx="22">
                  <c:v>44917.076550925929</c:v>
                </c:pt>
                <c:pt idx="23">
                  <c:v>44917.080034722218</c:v>
                </c:pt>
                <c:pt idx="24">
                  <c:v>44917.083541666667</c:v>
                </c:pt>
                <c:pt idx="25">
                  <c:v>44917.086967592593</c:v>
                </c:pt>
                <c:pt idx="26">
                  <c:v>44917.090439814812</c:v>
                </c:pt>
                <c:pt idx="27">
                  <c:v>44917.093912037039</c:v>
                </c:pt>
                <c:pt idx="28">
                  <c:v>44917.097372685188</c:v>
                </c:pt>
                <c:pt idx="29">
                  <c:v>44917.100856481477</c:v>
                </c:pt>
                <c:pt idx="30">
                  <c:v>44917.10434027778</c:v>
                </c:pt>
                <c:pt idx="31">
                  <c:v>44917.107800925929</c:v>
                </c:pt>
                <c:pt idx="32">
                  <c:v>44917.111273148148</c:v>
                </c:pt>
                <c:pt idx="33">
                  <c:v>44917.114756944437</c:v>
                </c:pt>
                <c:pt idx="34">
                  <c:v>44917.118217592593</c:v>
                </c:pt>
                <c:pt idx="35">
                  <c:v>44917.121689814812</c:v>
                </c:pt>
                <c:pt idx="36">
                  <c:v>44917.125208333331</c:v>
                </c:pt>
                <c:pt idx="37">
                  <c:v>44917.128657407397</c:v>
                </c:pt>
                <c:pt idx="38">
                  <c:v>44917.132094907407</c:v>
                </c:pt>
                <c:pt idx="39">
                  <c:v>44917.135578703703</c:v>
                </c:pt>
                <c:pt idx="40">
                  <c:v>44917.139074074083</c:v>
                </c:pt>
                <c:pt idx="41">
                  <c:v>44917.142523148148</c:v>
                </c:pt>
                <c:pt idx="42">
                  <c:v>44917.145983796298</c:v>
                </c:pt>
                <c:pt idx="43">
                  <c:v>44917.14947916667</c:v>
                </c:pt>
                <c:pt idx="44">
                  <c:v>44917.152939814812</c:v>
                </c:pt>
                <c:pt idx="45">
                  <c:v>44917.156435185178</c:v>
                </c:pt>
                <c:pt idx="46">
                  <c:v>44917.159907407397</c:v>
                </c:pt>
                <c:pt idx="47">
                  <c:v>44917.16337962963</c:v>
                </c:pt>
                <c:pt idx="48">
                  <c:v>44917.166932870372</c:v>
                </c:pt>
                <c:pt idx="49">
                  <c:v>44917.170428240737</c:v>
                </c:pt>
                <c:pt idx="50">
                  <c:v>44917.173819444448</c:v>
                </c:pt>
                <c:pt idx="51">
                  <c:v>44917.177256944437</c:v>
                </c:pt>
                <c:pt idx="52">
                  <c:v>44917.180717592593</c:v>
                </c:pt>
                <c:pt idx="53">
                  <c:v>44917.184201388889</c:v>
                </c:pt>
                <c:pt idx="54">
                  <c:v>44917.187685185178</c:v>
                </c:pt>
                <c:pt idx="55">
                  <c:v>44917.191145833327</c:v>
                </c:pt>
                <c:pt idx="56">
                  <c:v>44917.194606481477</c:v>
                </c:pt>
                <c:pt idx="57">
                  <c:v>44917.198067129633</c:v>
                </c:pt>
                <c:pt idx="58">
                  <c:v>44917.201539351852</c:v>
                </c:pt>
                <c:pt idx="59">
                  <c:v>44917.205023148148</c:v>
                </c:pt>
                <c:pt idx="60">
                  <c:v>44917.208564814813</c:v>
                </c:pt>
                <c:pt idx="61">
                  <c:v>44917.212002314824</c:v>
                </c:pt>
                <c:pt idx="62">
                  <c:v>44917.215439814812</c:v>
                </c:pt>
                <c:pt idx="63">
                  <c:v>44917.218900462962</c:v>
                </c:pt>
                <c:pt idx="64">
                  <c:v>44917.222372685188</c:v>
                </c:pt>
                <c:pt idx="65">
                  <c:v>44917.225844907407</c:v>
                </c:pt>
                <c:pt idx="66">
                  <c:v>44917.229317129633</c:v>
                </c:pt>
                <c:pt idx="67">
                  <c:v>44917.232800925929</c:v>
                </c:pt>
                <c:pt idx="68">
                  <c:v>44917.236261574071</c:v>
                </c:pt>
                <c:pt idx="69">
                  <c:v>44917.239733796298</c:v>
                </c:pt>
                <c:pt idx="70">
                  <c:v>44917.24322916667</c:v>
                </c:pt>
                <c:pt idx="71">
                  <c:v>44917.246701388889</c:v>
                </c:pt>
                <c:pt idx="72">
                  <c:v>44917.250208333331</c:v>
                </c:pt>
                <c:pt idx="73">
                  <c:v>44917.253634259258</c:v>
                </c:pt>
                <c:pt idx="74">
                  <c:v>44917.257106481477</c:v>
                </c:pt>
                <c:pt idx="75">
                  <c:v>44917.26059027778</c:v>
                </c:pt>
                <c:pt idx="76">
                  <c:v>44917.264062499999</c:v>
                </c:pt>
                <c:pt idx="77">
                  <c:v>44917.267534722218</c:v>
                </c:pt>
                <c:pt idx="78">
                  <c:v>44917.271006944437</c:v>
                </c:pt>
                <c:pt idx="79">
                  <c:v>44917.27447916667</c:v>
                </c:pt>
                <c:pt idx="80">
                  <c:v>44917.277962962973</c:v>
                </c:pt>
                <c:pt idx="81">
                  <c:v>44917.281412037039</c:v>
                </c:pt>
                <c:pt idx="82">
                  <c:v>44917.284884259258</c:v>
                </c:pt>
                <c:pt idx="83">
                  <c:v>44917.288368055553</c:v>
                </c:pt>
                <c:pt idx="84">
                  <c:v>44917.291909722233</c:v>
                </c:pt>
                <c:pt idx="85">
                  <c:v>44917.295300925929</c:v>
                </c:pt>
                <c:pt idx="86">
                  <c:v>44917.298807870371</c:v>
                </c:pt>
                <c:pt idx="87">
                  <c:v>44917.302268518521</c:v>
                </c:pt>
                <c:pt idx="88">
                  <c:v>44917.30572916667</c:v>
                </c:pt>
                <c:pt idx="89">
                  <c:v>44917.309189814812</c:v>
                </c:pt>
                <c:pt idx="90">
                  <c:v>44917.312662037039</c:v>
                </c:pt>
                <c:pt idx="91">
                  <c:v>44917.316134259258</c:v>
                </c:pt>
                <c:pt idx="92">
                  <c:v>44917.319618055553</c:v>
                </c:pt>
                <c:pt idx="93">
                  <c:v>44917.323078703703</c:v>
                </c:pt>
                <c:pt idx="94">
                  <c:v>44917.326562499999</c:v>
                </c:pt>
                <c:pt idx="95">
                  <c:v>44917.330046296287</c:v>
                </c:pt>
                <c:pt idx="96">
                  <c:v>44917.333541666667</c:v>
                </c:pt>
                <c:pt idx="97">
                  <c:v>44917.337002314824</c:v>
                </c:pt>
                <c:pt idx="98">
                  <c:v>44917.340439814812</c:v>
                </c:pt>
                <c:pt idx="99">
                  <c:v>44917.343923611108</c:v>
                </c:pt>
                <c:pt idx="100">
                  <c:v>44917.347395833327</c:v>
                </c:pt>
                <c:pt idx="101">
                  <c:v>44917.350868055553</c:v>
                </c:pt>
                <c:pt idx="102">
                  <c:v>44917.354317129633</c:v>
                </c:pt>
                <c:pt idx="103">
                  <c:v>44917.357812499999</c:v>
                </c:pt>
                <c:pt idx="104">
                  <c:v>44917.361273148148</c:v>
                </c:pt>
                <c:pt idx="105">
                  <c:v>44917.364756944437</c:v>
                </c:pt>
                <c:pt idx="106">
                  <c:v>44917.368217592593</c:v>
                </c:pt>
                <c:pt idx="107">
                  <c:v>44917.371701388889</c:v>
                </c:pt>
                <c:pt idx="108">
                  <c:v>44917.375243055547</c:v>
                </c:pt>
                <c:pt idx="109">
                  <c:v>44917.378657407397</c:v>
                </c:pt>
                <c:pt idx="110">
                  <c:v>44917.382106481477</c:v>
                </c:pt>
                <c:pt idx="111">
                  <c:v>44917.385601851849</c:v>
                </c:pt>
                <c:pt idx="112">
                  <c:v>44917.389050925929</c:v>
                </c:pt>
                <c:pt idx="113">
                  <c:v>44917.392557870371</c:v>
                </c:pt>
                <c:pt idx="114">
                  <c:v>44917.396018518521</c:v>
                </c:pt>
                <c:pt idx="115">
                  <c:v>44917.39949074074</c:v>
                </c:pt>
                <c:pt idx="116">
                  <c:v>44917.402962962973</c:v>
                </c:pt>
                <c:pt idx="117">
                  <c:v>44917.406423611108</c:v>
                </c:pt>
                <c:pt idx="118">
                  <c:v>44917.409907407397</c:v>
                </c:pt>
                <c:pt idx="119">
                  <c:v>44917.413391203707</c:v>
                </c:pt>
                <c:pt idx="120">
                  <c:v>44917.416875000003</c:v>
                </c:pt>
                <c:pt idx="121">
                  <c:v>44917.420347222222</c:v>
                </c:pt>
                <c:pt idx="122">
                  <c:v>44917.423761574071</c:v>
                </c:pt>
                <c:pt idx="123">
                  <c:v>44917.427233796298</c:v>
                </c:pt>
                <c:pt idx="124">
                  <c:v>44917.430706018517</c:v>
                </c:pt>
                <c:pt idx="125">
                  <c:v>44917.434189814812</c:v>
                </c:pt>
                <c:pt idx="126">
                  <c:v>44917.437673611108</c:v>
                </c:pt>
                <c:pt idx="127">
                  <c:v>44917.441134259258</c:v>
                </c:pt>
                <c:pt idx="128">
                  <c:v>44917.444618055553</c:v>
                </c:pt>
                <c:pt idx="129">
                  <c:v>44917.448078703703</c:v>
                </c:pt>
                <c:pt idx="130">
                  <c:v>44917.451562499999</c:v>
                </c:pt>
                <c:pt idx="131">
                  <c:v>44917.455023148148</c:v>
                </c:pt>
                <c:pt idx="132">
                  <c:v>44917.458541666667</c:v>
                </c:pt>
                <c:pt idx="133">
                  <c:v>44917.461967592593</c:v>
                </c:pt>
                <c:pt idx="134">
                  <c:v>44917.465428240743</c:v>
                </c:pt>
                <c:pt idx="135">
                  <c:v>44917.468923611108</c:v>
                </c:pt>
                <c:pt idx="136">
                  <c:v>44917.472384259258</c:v>
                </c:pt>
                <c:pt idx="137">
                  <c:v>44917.475844907407</c:v>
                </c:pt>
                <c:pt idx="138">
                  <c:v>44917.479317129633</c:v>
                </c:pt>
                <c:pt idx="139">
                  <c:v>44917.482800925929</c:v>
                </c:pt>
                <c:pt idx="140">
                  <c:v>44917.486273148148</c:v>
                </c:pt>
                <c:pt idx="141">
                  <c:v>44917.489745370367</c:v>
                </c:pt>
                <c:pt idx="142">
                  <c:v>44917.49322916667</c:v>
                </c:pt>
                <c:pt idx="143">
                  <c:v>44917.496689814812</c:v>
                </c:pt>
                <c:pt idx="144">
                  <c:v>44917.500254629631</c:v>
                </c:pt>
                <c:pt idx="145">
                  <c:v>44917.503634259258</c:v>
                </c:pt>
                <c:pt idx="146">
                  <c:v>44917.507106481477</c:v>
                </c:pt>
                <c:pt idx="147">
                  <c:v>44917.510567129633</c:v>
                </c:pt>
                <c:pt idx="148">
                  <c:v>44917.514050925929</c:v>
                </c:pt>
                <c:pt idx="149">
                  <c:v>44917.517534722218</c:v>
                </c:pt>
                <c:pt idx="150">
                  <c:v>44917.520983796298</c:v>
                </c:pt>
                <c:pt idx="151">
                  <c:v>44917.52447916667</c:v>
                </c:pt>
                <c:pt idx="152">
                  <c:v>44917.527951388889</c:v>
                </c:pt>
                <c:pt idx="153">
                  <c:v>44917.531412037039</c:v>
                </c:pt>
                <c:pt idx="154">
                  <c:v>44917.534895833327</c:v>
                </c:pt>
                <c:pt idx="155">
                  <c:v>44917.538368055553</c:v>
                </c:pt>
                <c:pt idx="156">
                  <c:v>44917.541921296302</c:v>
                </c:pt>
                <c:pt idx="157">
                  <c:v>44917.545358796298</c:v>
                </c:pt>
                <c:pt idx="158">
                  <c:v>44917.548761574071</c:v>
                </c:pt>
                <c:pt idx="159">
                  <c:v>44917.552245370367</c:v>
                </c:pt>
                <c:pt idx="160">
                  <c:v>44917.55572916667</c:v>
                </c:pt>
                <c:pt idx="161">
                  <c:v>44917.559189814812</c:v>
                </c:pt>
                <c:pt idx="162">
                  <c:v>44917.562662037039</c:v>
                </c:pt>
                <c:pt idx="163">
                  <c:v>44917.566134259258</c:v>
                </c:pt>
                <c:pt idx="164">
                  <c:v>44917.569618055553</c:v>
                </c:pt>
                <c:pt idx="165">
                  <c:v>44917.57309027778</c:v>
                </c:pt>
                <c:pt idx="166">
                  <c:v>44917.574201388888</c:v>
                </c:pt>
                <c:pt idx="167">
                  <c:v>44917.576550925929</c:v>
                </c:pt>
                <c:pt idx="168">
                  <c:v>44917.580034722218</c:v>
                </c:pt>
                <c:pt idx="169">
                  <c:v>44917.583564814813</c:v>
                </c:pt>
                <c:pt idx="170">
                  <c:v>44917.58697916667</c:v>
                </c:pt>
                <c:pt idx="171">
                  <c:v>44917.590451388889</c:v>
                </c:pt>
                <c:pt idx="172">
                  <c:v>44917.593912037039</c:v>
                </c:pt>
                <c:pt idx="173">
                  <c:v>44917.597384259258</c:v>
                </c:pt>
                <c:pt idx="174">
                  <c:v>44917.600856481477</c:v>
                </c:pt>
                <c:pt idx="175">
                  <c:v>44917.60434027778</c:v>
                </c:pt>
                <c:pt idx="176">
                  <c:v>44917.607824074083</c:v>
                </c:pt>
                <c:pt idx="177">
                  <c:v>44917.611296296287</c:v>
                </c:pt>
                <c:pt idx="178">
                  <c:v>44917.61478009259</c:v>
                </c:pt>
                <c:pt idx="179">
                  <c:v>44917.618217592593</c:v>
                </c:pt>
                <c:pt idx="180">
                  <c:v>44917.621712962973</c:v>
                </c:pt>
                <c:pt idx="181">
                  <c:v>44917.625231481477</c:v>
                </c:pt>
                <c:pt idx="182">
                  <c:v>44917.628657407397</c:v>
                </c:pt>
                <c:pt idx="183">
                  <c:v>44917.632118055553</c:v>
                </c:pt>
                <c:pt idx="184">
                  <c:v>44917.63559027778</c:v>
                </c:pt>
                <c:pt idx="185">
                  <c:v>44917.639062499999</c:v>
                </c:pt>
                <c:pt idx="186">
                  <c:v>44917.642534722218</c:v>
                </c:pt>
                <c:pt idx="187">
                  <c:v>44917.64603009259</c:v>
                </c:pt>
                <c:pt idx="188">
                  <c:v>44917.64947916667</c:v>
                </c:pt>
                <c:pt idx="189">
                  <c:v>44917.652939814812</c:v>
                </c:pt>
                <c:pt idx="190">
                  <c:v>44917.656423611108</c:v>
                </c:pt>
                <c:pt idx="191">
                  <c:v>44917.659884259258</c:v>
                </c:pt>
                <c:pt idx="192">
                  <c:v>44917.663368055553</c:v>
                </c:pt>
                <c:pt idx="193">
                  <c:v>44917.666875000003</c:v>
                </c:pt>
                <c:pt idx="194">
                  <c:v>44917.670347222222</c:v>
                </c:pt>
                <c:pt idx="195">
                  <c:v>44917.673773148148</c:v>
                </c:pt>
                <c:pt idx="196">
                  <c:v>44917.677256944437</c:v>
                </c:pt>
                <c:pt idx="197">
                  <c:v>44917.68072916667</c:v>
                </c:pt>
                <c:pt idx="198">
                  <c:v>44917.684189814812</c:v>
                </c:pt>
                <c:pt idx="199">
                  <c:v>44917.687685185178</c:v>
                </c:pt>
                <c:pt idx="200">
                  <c:v>44917.691145833327</c:v>
                </c:pt>
                <c:pt idx="201">
                  <c:v>44917.694618055553</c:v>
                </c:pt>
                <c:pt idx="202">
                  <c:v>44917.69809027778</c:v>
                </c:pt>
                <c:pt idx="203">
                  <c:v>44917.701585648138</c:v>
                </c:pt>
                <c:pt idx="204">
                  <c:v>44917.705034722218</c:v>
                </c:pt>
                <c:pt idx="205">
                  <c:v>44917.70857638889</c:v>
                </c:pt>
                <c:pt idx="206">
                  <c:v>44917.712025462963</c:v>
                </c:pt>
                <c:pt idx="207">
                  <c:v>44917.715474537043</c:v>
                </c:pt>
                <c:pt idx="208">
                  <c:v>44917.718912037039</c:v>
                </c:pt>
                <c:pt idx="209">
                  <c:v>44917.722407407397</c:v>
                </c:pt>
                <c:pt idx="210">
                  <c:v>44917.725868055553</c:v>
                </c:pt>
                <c:pt idx="211">
                  <c:v>44917.72934027778</c:v>
                </c:pt>
                <c:pt idx="212">
                  <c:v>44917.732835648138</c:v>
                </c:pt>
                <c:pt idx="213">
                  <c:v>44917.736296296287</c:v>
                </c:pt>
                <c:pt idx="214">
                  <c:v>44917.73978009259</c:v>
                </c:pt>
                <c:pt idx="215">
                  <c:v>44917.74324074074</c:v>
                </c:pt>
                <c:pt idx="216">
                  <c:v>44917.746712962973</c:v>
                </c:pt>
                <c:pt idx="217">
                  <c:v>44917.750219907408</c:v>
                </c:pt>
                <c:pt idx="218">
                  <c:v>44917.753657407397</c:v>
                </c:pt>
                <c:pt idx="219">
                  <c:v>44917.757141203707</c:v>
                </c:pt>
                <c:pt idx="220">
                  <c:v>44917.760625000003</c:v>
                </c:pt>
                <c:pt idx="221">
                  <c:v>44917.764085648138</c:v>
                </c:pt>
                <c:pt idx="222">
                  <c:v>44917.767557870371</c:v>
                </c:pt>
                <c:pt idx="223">
                  <c:v>44917.77103009259</c:v>
                </c:pt>
                <c:pt idx="224">
                  <c:v>44917.774502314824</c:v>
                </c:pt>
                <c:pt idx="225">
                  <c:v>44917.777962962973</c:v>
                </c:pt>
                <c:pt idx="226">
                  <c:v>44917.781446759262</c:v>
                </c:pt>
                <c:pt idx="227">
                  <c:v>44917.784907407397</c:v>
                </c:pt>
                <c:pt idx="228">
                  <c:v>44917.788402777784</c:v>
                </c:pt>
                <c:pt idx="229">
                  <c:v>44917.791956018518</c:v>
                </c:pt>
                <c:pt idx="230">
                  <c:v>44917.795335648138</c:v>
                </c:pt>
                <c:pt idx="231">
                  <c:v>44917.798796296287</c:v>
                </c:pt>
                <c:pt idx="232">
                  <c:v>44917.800578703696</c:v>
                </c:pt>
                <c:pt idx="233">
                  <c:v>44917.802291666667</c:v>
                </c:pt>
                <c:pt idx="234">
                  <c:v>44917.805752314824</c:v>
                </c:pt>
                <c:pt idx="235">
                  <c:v>44917.807476851849</c:v>
                </c:pt>
                <c:pt idx="236">
                  <c:v>44917.809224537043</c:v>
                </c:pt>
                <c:pt idx="237">
                  <c:v>44917.812685185178</c:v>
                </c:pt>
                <c:pt idx="238">
                  <c:v>44917.816157407397</c:v>
                </c:pt>
                <c:pt idx="239">
                  <c:v>44917.819641203707</c:v>
                </c:pt>
                <c:pt idx="240">
                  <c:v>44917.823101851849</c:v>
                </c:pt>
                <c:pt idx="241">
                  <c:v>44917.826585648138</c:v>
                </c:pt>
                <c:pt idx="242">
                  <c:v>44917.830069444448</c:v>
                </c:pt>
                <c:pt idx="243">
                  <c:v>44917.83357638889</c:v>
                </c:pt>
                <c:pt idx="244">
                  <c:v>44917.837002314824</c:v>
                </c:pt>
                <c:pt idx="245">
                  <c:v>44917.840474537043</c:v>
                </c:pt>
                <c:pt idx="246">
                  <c:v>44917.843935185178</c:v>
                </c:pt>
                <c:pt idx="247">
                  <c:v>44917.847418981481</c:v>
                </c:pt>
                <c:pt idx="248">
                  <c:v>44917.850891203707</c:v>
                </c:pt>
                <c:pt idx="249">
                  <c:v>44917.854351851849</c:v>
                </c:pt>
                <c:pt idx="250">
                  <c:v>44917.857835648138</c:v>
                </c:pt>
                <c:pt idx="251">
                  <c:v>44917.861319444448</c:v>
                </c:pt>
                <c:pt idx="252">
                  <c:v>44917.864768518521</c:v>
                </c:pt>
                <c:pt idx="253">
                  <c:v>44917.868252314824</c:v>
                </c:pt>
                <c:pt idx="254">
                  <c:v>44917.871747685182</c:v>
                </c:pt>
                <c:pt idx="255">
                  <c:v>44917.875243055547</c:v>
                </c:pt>
                <c:pt idx="256">
                  <c:v>44917.878668981481</c:v>
                </c:pt>
                <c:pt idx="257">
                  <c:v>44917.88212962963</c:v>
                </c:pt>
                <c:pt idx="258">
                  <c:v>44917.885613425933</c:v>
                </c:pt>
                <c:pt idx="259">
                  <c:v>44917.889085648138</c:v>
                </c:pt>
                <c:pt idx="260">
                  <c:v>44917.892557870371</c:v>
                </c:pt>
                <c:pt idx="261">
                  <c:v>44917.896018518521</c:v>
                </c:pt>
                <c:pt idx="262">
                  <c:v>44917.899502314824</c:v>
                </c:pt>
                <c:pt idx="263">
                  <c:v>44917.902974537043</c:v>
                </c:pt>
                <c:pt idx="264">
                  <c:v>44917.906435185178</c:v>
                </c:pt>
                <c:pt idx="265">
                  <c:v>44917.909907407397</c:v>
                </c:pt>
                <c:pt idx="266">
                  <c:v>44917.913391203707</c:v>
                </c:pt>
                <c:pt idx="267">
                  <c:v>44917.916932870372</c:v>
                </c:pt>
                <c:pt idx="268">
                  <c:v>44917.920381944437</c:v>
                </c:pt>
                <c:pt idx="269">
                  <c:v>44917.923819444448</c:v>
                </c:pt>
                <c:pt idx="270">
                  <c:v>44917.92728009259</c:v>
                </c:pt>
                <c:pt idx="271">
                  <c:v>44917.930775462963</c:v>
                </c:pt>
                <c:pt idx="272">
                  <c:v>44917.934259259258</c:v>
                </c:pt>
                <c:pt idx="273">
                  <c:v>44917.937708333331</c:v>
                </c:pt>
                <c:pt idx="274">
                  <c:v>44917.941203703696</c:v>
                </c:pt>
                <c:pt idx="275">
                  <c:v>44917.944641203707</c:v>
                </c:pt>
                <c:pt idx="276">
                  <c:v>44917.948113425933</c:v>
                </c:pt>
                <c:pt idx="277">
                  <c:v>44917.951597222222</c:v>
                </c:pt>
                <c:pt idx="278">
                  <c:v>44917.955069444448</c:v>
                </c:pt>
                <c:pt idx="279">
                  <c:v>44917.95857638889</c:v>
                </c:pt>
                <c:pt idx="280">
                  <c:v>44917.962025462963</c:v>
                </c:pt>
                <c:pt idx="281">
                  <c:v>44917.965486111112</c:v>
                </c:pt>
                <c:pt idx="282">
                  <c:v>44917.968958333331</c:v>
                </c:pt>
                <c:pt idx="283">
                  <c:v>44917.972418981481</c:v>
                </c:pt>
                <c:pt idx="284">
                  <c:v>44917.975902777784</c:v>
                </c:pt>
                <c:pt idx="285">
                  <c:v>44917.979375000003</c:v>
                </c:pt>
                <c:pt idx="286">
                  <c:v>44917.982835648138</c:v>
                </c:pt>
                <c:pt idx="287">
                  <c:v>44917.986296296287</c:v>
                </c:pt>
                <c:pt idx="288">
                  <c:v>44917.98978009259</c:v>
                </c:pt>
                <c:pt idx="289">
                  <c:v>44917.99324074074</c:v>
                </c:pt>
                <c:pt idx="290">
                  <c:v>44917.996724537043</c:v>
                </c:pt>
                <c:pt idx="291">
                  <c:v>44918.000324074077</c:v>
                </c:pt>
                <c:pt idx="292">
                  <c:v>44918.003703703696</c:v>
                </c:pt>
                <c:pt idx="293">
                  <c:v>44918.007152777784</c:v>
                </c:pt>
                <c:pt idx="294">
                  <c:v>44918.010636574072</c:v>
                </c:pt>
                <c:pt idx="295">
                  <c:v>44918.014085648138</c:v>
                </c:pt>
                <c:pt idx="296">
                  <c:v>44918.017581018517</c:v>
                </c:pt>
                <c:pt idx="297">
                  <c:v>44918.02103009259</c:v>
                </c:pt>
                <c:pt idx="298">
                  <c:v>44918.024502314824</c:v>
                </c:pt>
                <c:pt idx="299">
                  <c:v>44918.028020833342</c:v>
                </c:pt>
                <c:pt idx="300">
                  <c:v>44918.031458333331</c:v>
                </c:pt>
                <c:pt idx="301">
                  <c:v>44918.034930555557</c:v>
                </c:pt>
                <c:pt idx="302">
                  <c:v>44918.036828703713</c:v>
                </c:pt>
                <c:pt idx="303">
                  <c:v>44918.038414351853</c:v>
                </c:pt>
                <c:pt idx="304">
                  <c:v>44918.039074074077</c:v>
                </c:pt>
                <c:pt idx="305">
                  <c:v>44918.041932870372</c:v>
                </c:pt>
                <c:pt idx="306">
                  <c:v>44918.044444444437</c:v>
                </c:pt>
                <c:pt idx="307">
                  <c:v>44918.045335648138</c:v>
                </c:pt>
                <c:pt idx="308">
                  <c:v>44918.048796296287</c:v>
                </c:pt>
                <c:pt idx="309">
                  <c:v>44918.052291666667</c:v>
                </c:pt>
                <c:pt idx="310">
                  <c:v>44918.05327546296</c:v>
                </c:pt>
                <c:pt idx="311">
                  <c:v>44918.054502314822</c:v>
                </c:pt>
                <c:pt idx="312">
                  <c:v>44918.05574074074</c:v>
                </c:pt>
                <c:pt idx="313">
                  <c:v>44918.059224537043</c:v>
                </c:pt>
                <c:pt idx="314">
                  <c:v>44918.061203703714</c:v>
                </c:pt>
                <c:pt idx="315">
                  <c:v>44918.062719907408</c:v>
                </c:pt>
                <c:pt idx="316">
                  <c:v>44918.066168981481</c:v>
                </c:pt>
                <c:pt idx="317">
                  <c:v>44918.069652777784</c:v>
                </c:pt>
                <c:pt idx="318">
                  <c:v>44918.073125000003</c:v>
                </c:pt>
                <c:pt idx="319">
                  <c:v>44918.076585648138</c:v>
                </c:pt>
                <c:pt idx="320">
                  <c:v>44918.08011574074</c:v>
                </c:pt>
                <c:pt idx="321">
                  <c:v>44918.083611111113</c:v>
                </c:pt>
                <c:pt idx="322">
                  <c:v>44918.087025462963</c:v>
                </c:pt>
                <c:pt idx="323">
                  <c:v>44918.090462962973</c:v>
                </c:pt>
                <c:pt idx="324">
                  <c:v>44918.093958333331</c:v>
                </c:pt>
                <c:pt idx="325">
                  <c:v>44918.097442129627</c:v>
                </c:pt>
                <c:pt idx="326">
                  <c:v>44918.10087962963</c:v>
                </c:pt>
                <c:pt idx="327">
                  <c:v>44918.104363425933</c:v>
                </c:pt>
                <c:pt idx="328">
                  <c:v>44918.107858796298</c:v>
                </c:pt>
                <c:pt idx="329">
                  <c:v>44918.111331018517</c:v>
                </c:pt>
                <c:pt idx="330">
                  <c:v>44918.11478009259</c:v>
                </c:pt>
                <c:pt idx="331">
                  <c:v>44918.118263888893</c:v>
                </c:pt>
                <c:pt idx="332">
                  <c:v>44918.121712962973</c:v>
                </c:pt>
                <c:pt idx="333">
                  <c:v>44918.125254629631</c:v>
                </c:pt>
                <c:pt idx="334">
                  <c:v>44918.128703703696</c:v>
                </c:pt>
                <c:pt idx="335">
                  <c:v>44918.129374999997</c:v>
                </c:pt>
                <c:pt idx="336">
                  <c:v>44918.13212962963</c:v>
                </c:pt>
                <c:pt idx="337">
                  <c:v>44918.132789351846</c:v>
                </c:pt>
                <c:pt idx="338">
                  <c:v>44918.135601851849</c:v>
                </c:pt>
                <c:pt idx="339">
                  <c:v>44918.139085648138</c:v>
                </c:pt>
                <c:pt idx="340">
                  <c:v>44918.142546296287</c:v>
                </c:pt>
                <c:pt idx="341">
                  <c:v>44918.146018518521</c:v>
                </c:pt>
                <c:pt idx="342">
                  <c:v>44918.14947916667</c:v>
                </c:pt>
                <c:pt idx="343">
                  <c:v>44918.152997685182</c:v>
                </c:pt>
                <c:pt idx="344">
                  <c:v>44918.156446759262</c:v>
                </c:pt>
                <c:pt idx="345">
                  <c:v>44918.159942129627</c:v>
                </c:pt>
                <c:pt idx="346">
                  <c:v>44918.163414351853</c:v>
                </c:pt>
                <c:pt idx="347">
                  <c:v>44918.166967592602</c:v>
                </c:pt>
                <c:pt idx="348">
                  <c:v>44918.170358796298</c:v>
                </c:pt>
                <c:pt idx="349">
                  <c:v>44918.173819444448</c:v>
                </c:pt>
                <c:pt idx="350">
                  <c:v>44918.177291666667</c:v>
                </c:pt>
                <c:pt idx="351">
                  <c:v>44918.180775462963</c:v>
                </c:pt>
                <c:pt idx="352">
                  <c:v>44918.181979166657</c:v>
                </c:pt>
                <c:pt idx="353">
                  <c:v>44918.184224537043</c:v>
                </c:pt>
                <c:pt idx="354">
                  <c:v>44918.187743055547</c:v>
                </c:pt>
                <c:pt idx="355">
                  <c:v>44918.191145833327</c:v>
                </c:pt>
                <c:pt idx="356">
                  <c:v>44918.19462962963</c:v>
                </c:pt>
                <c:pt idx="357">
                  <c:v>44918.198101851849</c:v>
                </c:pt>
                <c:pt idx="358">
                  <c:v>44918.201585648138</c:v>
                </c:pt>
                <c:pt idx="359">
                  <c:v>44918.205057870371</c:v>
                </c:pt>
                <c:pt idx="360">
                  <c:v>44918.208634259259</c:v>
                </c:pt>
                <c:pt idx="361">
                  <c:v>44918.212025462963</c:v>
                </c:pt>
                <c:pt idx="362">
                  <c:v>44918.215462962973</c:v>
                </c:pt>
                <c:pt idx="363">
                  <c:v>44918.218958333331</c:v>
                </c:pt>
                <c:pt idx="364">
                  <c:v>44918.222418981481</c:v>
                </c:pt>
                <c:pt idx="365">
                  <c:v>44918.225891203707</c:v>
                </c:pt>
                <c:pt idx="366">
                  <c:v>44918.229375000003</c:v>
                </c:pt>
                <c:pt idx="367">
                  <c:v>44918.232835648138</c:v>
                </c:pt>
                <c:pt idx="368">
                  <c:v>44918.236296296287</c:v>
                </c:pt>
                <c:pt idx="369">
                  <c:v>44918.239768518521</c:v>
                </c:pt>
                <c:pt idx="370">
                  <c:v>44918.243263888893</c:v>
                </c:pt>
                <c:pt idx="371">
                  <c:v>44918.246724537043</c:v>
                </c:pt>
                <c:pt idx="372">
                  <c:v>44918.250277777777</c:v>
                </c:pt>
                <c:pt idx="373">
                  <c:v>44918.253680555557</c:v>
                </c:pt>
                <c:pt idx="374">
                  <c:v>44918.25712962963</c:v>
                </c:pt>
                <c:pt idx="375">
                  <c:v>44918.260613425933</c:v>
                </c:pt>
                <c:pt idx="376">
                  <c:v>44918.264085648138</c:v>
                </c:pt>
                <c:pt idx="377">
                  <c:v>44918.267557870371</c:v>
                </c:pt>
                <c:pt idx="378">
                  <c:v>44918.27103009259</c:v>
                </c:pt>
                <c:pt idx="379">
                  <c:v>44918.274502314824</c:v>
                </c:pt>
                <c:pt idx="380">
                  <c:v>44918.278009259258</c:v>
                </c:pt>
                <c:pt idx="381">
                  <c:v>44918.281458333331</c:v>
                </c:pt>
                <c:pt idx="382">
                  <c:v>44918.284942129627</c:v>
                </c:pt>
                <c:pt idx="383">
                  <c:v>44918.286562499998</c:v>
                </c:pt>
                <c:pt idx="384">
                  <c:v>44918.288425925923</c:v>
                </c:pt>
                <c:pt idx="385">
                  <c:v>44918.291956018518</c:v>
                </c:pt>
                <c:pt idx="386">
                  <c:v>44918.295370370368</c:v>
                </c:pt>
                <c:pt idx="387">
                  <c:v>44918.298807870371</c:v>
                </c:pt>
                <c:pt idx="388">
                  <c:v>44918.302291666667</c:v>
                </c:pt>
                <c:pt idx="389">
                  <c:v>44918.305763888893</c:v>
                </c:pt>
                <c:pt idx="390">
                  <c:v>44918.309270833342</c:v>
                </c:pt>
                <c:pt idx="391">
                  <c:v>44918.312731481477</c:v>
                </c:pt>
                <c:pt idx="392">
                  <c:v>44918.316180555557</c:v>
                </c:pt>
                <c:pt idx="393">
                  <c:v>44918.319652777784</c:v>
                </c:pt>
                <c:pt idx="394">
                  <c:v>44918.323148148149</c:v>
                </c:pt>
                <c:pt idx="395">
                  <c:v>44918.326608796298</c:v>
                </c:pt>
                <c:pt idx="396">
                  <c:v>44918.330092592587</c:v>
                </c:pt>
                <c:pt idx="397">
                  <c:v>44918.333692129629</c:v>
                </c:pt>
                <c:pt idx="398">
                  <c:v>44918.337106481478</c:v>
                </c:pt>
                <c:pt idx="399">
                  <c:v>44918.340486111112</c:v>
                </c:pt>
                <c:pt idx="400">
                  <c:v>44918.343935185178</c:v>
                </c:pt>
                <c:pt idx="401">
                  <c:v>44918.347430555557</c:v>
                </c:pt>
                <c:pt idx="402">
                  <c:v>44918.350902777784</c:v>
                </c:pt>
                <c:pt idx="403">
                  <c:v>44918.354386574072</c:v>
                </c:pt>
                <c:pt idx="404">
                  <c:v>44918.357858796298</c:v>
                </c:pt>
                <c:pt idx="405">
                  <c:v>44918.361319444448</c:v>
                </c:pt>
                <c:pt idx="406">
                  <c:v>44918.364803240736</c:v>
                </c:pt>
                <c:pt idx="407">
                  <c:v>44918.368252314824</c:v>
                </c:pt>
                <c:pt idx="408">
                  <c:v>44918.371747685182</c:v>
                </c:pt>
                <c:pt idx="409">
                  <c:v>44918.3752662037</c:v>
                </c:pt>
                <c:pt idx="410">
                  <c:v>44918.378703703696</c:v>
                </c:pt>
                <c:pt idx="411">
                  <c:v>44918.382141203707</c:v>
                </c:pt>
                <c:pt idx="412">
                  <c:v>44918.385625000003</c:v>
                </c:pt>
                <c:pt idx="413">
                  <c:v>44918.389097222222</c:v>
                </c:pt>
                <c:pt idx="414">
                  <c:v>44918.392569444448</c:v>
                </c:pt>
                <c:pt idx="415">
                  <c:v>44918.396053240736</c:v>
                </c:pt>
                <c:pt idx="416">
                  <c:v>44918.399513888893</c:v>
                </c:pt>
                <c:pt idx="417">
                  <c:v>44918.402962962973</c:v>
                </c:pt>
                <c:pt idx="418">
                  <c:v>44918.406458333331</c:v>
                </c:pt>
                <c:pt idx="419">
                  <c:v>44918.409930555557</c:v>
                </c:pt>
                <c:pt idx="420">
                  <c:v>44918.413402777784</c:v>
                </c:pt>
                <c:pt idx="421">
                  <c:v>44918.416921296302</c:v>
                </c:pt>
                <c:pt idx="422">
                  <c:v>44918.420324074083</c:v>
                </c:pt>
                <c:pt idx="423">
                  <c:v>44918.423796296287</c:v>
                </c:pt>
                <c:pt idx="424">
                  <c:v>44918.427314814813</c:v>
                </c:pt>
                <c:pt idx="425">
                  <c:v>44918.43072916667</c:v>
                </c:pt>
                <c:pt idx="426">
                  <c:v>44918.434212962973</c:v>
                </c:pt>
                <c:pt idx="427">
                  <c:v>44918.437708333331</c:v>
                </c:pt>
                <c:pt idx="428">
                  <c:v>44918.441168981481</c:v>
                </c:pt>
                <c:pt idx="429">
                  <c:v>44918.444606481477</c:v>
                </c:pt>
                <c:pt idx="430">
                  <c:v>44918.448113425933</c:v>
                </c:pt>
                <c:pt idx="431">
                  <c:v>44918.451585648138</c:v>
                </c:pt>
                <c:pt idx="432">
                  <c:v>44918.455057870371</c:v>
                </c:pt>
                <c:pt idx="433">
                  <c:v>44918.45857638889</c:v>
                </c:pt>
                <c:pt idx="434">
                  <c:v>44918.46199074074</c:v>
                </c:pt>
                <c:pt idx="435">
                  <c:v>44918.465474537043</c:v>
                </c:pt>
                <c:pt idx="436">
                  <c:v>44918.468923611108</c:v>
                </c:pt>
                <c:pt idx="437">
                  <c:v>44918.472407407397</c:v>
                </c:pt>
                <c:pt idx="438">
                  <c:v>44918.475868055553</c:v>
                </c:pt>
                <c:pt idx="439">
                  <c:v>44918.479363425933</c:v>
                </c:pt>
                <c:pt idx="440">
                  <c:v>44918.482835648138</c:v>
                </c:pt>
                <c:pt idx="441">
                  <c:v>44918.486296296287</c:v>
                </c:pt>
                <c:pt idx="442">
                  <c:v>44918.489768518521</c:v>
                </c:pt>
                <c:pt idx="443">
                  <c:v>44918.493252314824</c:v>
                </c:pt>
                <c:pt idx="444">
                  <c:v>44918.496724537043</c:v>
                </c:pt>
                <c:pt idx="445">
                  <c:v>44918.500208333331</c:v>
                </c:pt>
                <c:pt idx="446">
                  <c:v>44918.503645833327</c:v>
                </c:pt>
                <c:pt idx="447">
                  <c:v>44918.507118055553</c:v>
                </c:pt>
                <c:pt idx="448">
                  <c:v>44918.510601851849</c:v>
                </c:pt>
                <c:pt idx="449">
                  <c:v>44918.514050925929</c:v>
                </c:pt>
                <c:pt idx="450">
                  <c:v>44918.517523148148</c:v>
                </c:pt>
                <c:pt idx="451">
                  <c:v>44918.520995370367</c:v>
                </c:pt>
                <c:pt idx="452">
                  <c:v>44918.52447916667</c:v>
                </c:pt>
                <c:pt idx="453">
                  <c:v>44918.527974537043</c:v>
                </c:pt>
                <c:pt idx="454">
                  <c:v>44918.531423611108</c:v>
                </c:pt>
                <c:pt idx="455">
                  <c:v>44918.534907407397</c:v>
                </c:pt>
                <c:pt idx="456">
                  <c:v>44918.53837962963</c:v>
                </c:pt>
                <c:pt idx="457">
                  <c:v>44918.541886574072</c:v>
                </c:pt>
                <c:pt idx="458">
                  <c:v>44918.545324074083</c:v>
                </c:pt>
                <c:pt idx="459">
                  <c:v>44918.548773148148</c:v>
                </c:pt>
                <c:pt idx="460">
                  <c:v>44918.552256944437</c:v>
                </c:pt>
                <c:pt idx="461">
                  <c:v>44918.55572916667</c:v>
                </c:pt>
                <c:pt idx="462">
                  <c:v>44918.559201388889</c:v>
                </c:pt>
                <c:pt idx="463">
                  <c:v>44918.562673611108</c:v>
                </c:pt>
                <c:pt idx="464">
                  <c:v>44918.566145833327</c:v>
                </c:pt>
                <c:pt idx="465">
                  <c:v>44918.569618055553</c:v>
                </c:pt>
                <c:pt idx="466">
                  <c:v>44918.57309027778</c:v>
                </c:pt>
                <c:pt idx="467">
                  <c:v>44918.576550925929</c:v>
                </c:pt>
                <c:pt idx="468">
                  <c:v>44918.580034722218</c:v>
                </c:pt>
                <c:pt idx="469">
                  <c:v>44918.583564814813</c:v>
                </c:pt>
                <c:pt idx="470">
                  <c:v>44918.586967592593</c:v>
                </c:pt>
                <c:pt idx="471">
                  <c:v>44918.590451388889</c:v>
                </c:pt>
                <c:pt idx="472">
                  <c:v>44918.593900462962</c:v>
                </c:pt>
                <c:pt idx="473">
                  <c:v>44918.597395833327</c:v>
                </c:pt>
                <c:pt idx="474">
                  <c:v>44918.60087962963</c:v>
                </c:pt>
                <c:pt idx="475">
                  <c:v>44918.604351851849</c:v>
                </c:pt>
                <c:pt idx="476">
                  <c:v>44918.607800925929</c:v>
                </c:pt>
                <c:pt idx="477">
                  <c:v>44918.611273148148</c:v>
                </c:pt>
                <c:pt idx="478">
                  <c:v>44918.614756944437</c:v>
                </c:pt>
                <c:pt idx="479">
                  <c:v>44918.618206018517</c:v>
                </c:pt>
                <c:pt idx="480">
                  <c:v>44918.621689814812</c:v>
                </c:pt>
                <c:pt idx="481">
                  <c:v>44918.625243055547</c:v>
                </c:pt>
                <c:pt idx="482">
                  <c:v>44918.628645833327</c:v>
                </c:pt>
                <c:pt idx="483">
                  <c:v>44918.63212962963</c:v>
                </c:pt>
                <c:pt idx="484">
                  <c:v>44918.63559027778</c:v>
                </c:pt>
                <c:pt idx="485">
                  <c:v>44918.639062499999</c:v>
                </c:pt>
                <c:pt idx="486">
                  <c:v>44918.642511574071</c:v>
                </c:pt>
                <c:pt idx="487">
                  <c:v>44918.646018518521</c:v>
                </c:pt>
                <c:pt idx="488">
                  <c:v>44918.64947916667</c:v>
                </c:pt>
                <c:pt idx="489">
                  <c:v>44918.652939814812</c:v>
                </c:pt>
                <c:pt idx="490">
                  <c:v>44918.656412037039</c:v>
                </c:pt>
                <c:pt idx="491">
                  <c:v>44918.659884259258</c:v>
                </c:pt>
                <c:pt idx="492">
                  <c:v>44918.663344907407</c:v>
                </c:pt>
                <c:pt idx="493">
                  <c:v>44918.666875000003</c:v>
                </c:pt>
                <c:pt idx="494">
                  <c:v>44918.670312499999</c:v>
                </c:pt>
                <c:pt idx="495">
                  <c:v>44918.673750000002</c:v>
                </c:pt>
                <c:pt idx="496">
                  <c:v>44918.677233796298</c:v>
                </c:pt>
                <c:pt idx="497">
                  <c:v>44918.680706018517</c:v>
                </c:pt>
                <c:pt idx="498">
                  <c:v>44918.682546296302</c:v>
                </c:pt>
                <c:pt idx="499">
                  <c:v>44918.684178240743</c:v>
                </c:pt>
                <c:pt idx="500">
                  <c:v>44918.687662037039</c:v>
                </c:pt>
                <c:pt idx="501">
                  <c:v>44918.691145833327</c:v>
                </c:pt>
                <c:pt idx="502">
                  <c:v>44918.694594907407</c:v>
                </c:pt>
                <c:pt idx="503">
                  <c:v>44918.698078703703</c:v>
                </c:pt>
                <c:pt idx="504">
                  <c:v>44918.701550925929</c:v>
                </c:pt>
                <c:pt idx="505">
                  <c:v>44918.705023148148</c:v>
                </c:pt>
                <c:pt idx="506">
                  <c:v>44918.70857638889</c:v>
                </c:pt>
                <c:pt idx="507">
                  <c:v>44918.709293981483</c:v>
                </c:pt>
                <c:pt idx="508">
                  <c:v>44918.711956018517</c:v>
                </c:pt>
                <c:pt idx="509">
                  <c:v>44918.715428240743</c:v>
                </c:pt>
                <c:pt idx="510">
                  <c:v>44918.718912037039</c:v>
                </c:pt>
                <c:pt idx="511">
                  <c:v>44918.722395833327</c:v>
                </c:pt>
                <c:pt idx="512">
                  <c:v>44918.725856481477</c:v>
                </c:pt>
                <c:pt idx="513">
                  <c:v>44918.729317129633</c:v>
                </c:pt>
                <c:pt idx="514">
                  <c:v>44918.732812499999</c:v>
                </c:pt>
                <c:pt idx="515">
                  <c:v>44918.736284722218</c:v>
                </c:pt>
                <c:pt idx="516">
                  <c:v>44918.739745370367</c:v>
                </c:pt>
                <c:pt idx="517">
                  <c:v>44918.743206018517</c:v>
                </c:pt>
                <c:pt idx="518">
                  <c:v>44918.746712962973</c:v>
                </c:pt>
                <c:pt idx="519">
                  <c:v>44918.750231481477</c:v>
                </c:pt>
                <c:pt idx="520">
                  <c:v>44918.753634259258</c:v>
                </c:pt>
                <c:pt idx="521">
                  <c:v>44918.757106481477</c:v>
                </c:pt>
                <c:pt idx="522">
                  <c:v>44918.760578703703</c:v>
                </c:pt>
                <c:pt idx="523">
                  <c:v>44918.764050925929</c:v>
                </c:pt>
                <c:pt idx="524">
                  <c:v>44918.767511574071</c:v>
                </c:pt>
                <c:pt idx="525">
                  <c:v>44918.770995370367</c:v>
                </c:pt>
                <c:pt idx="526">
                  <c:v>44918.774467592593</c:v>
                </c:pt>
                <c:pt idx="527">
                  <c:v>44918.777951388889</c:v>
                </c:pt>
                <c:pt idx="528">
                  <c:v>44918.781423611108</c:v>
                </c:pt>
                <c:pt idx="529">
                  <c:v>44918.784884259258</c:v>
                </c:pt>
                <c:pt idx="530">
                  <c:v>44918.788368055553</c:v>
                </c:pt>
                <c:pt idx="531">
                  <c:v>44918.789513888893</c:v>
                </c:pt>
                <c:pt idx="532">
                  <c:v>44918.789814814823</c:v>
                </c:pt>
                <c:pt idx="533">
                  <c:v>44918.791875000003</c:v>
                </c:pt>
                <c:pt idx="534">
                  <c:v>44918.795312499999</c:v>
                </c:pt>
                <c:pt idx="535">
                  <c:v>44918.798784722218</c:v>
                </c:pt>
                <c:pt idx="536">
                  <c:v>44918.802245370367</c:v>
                </c:pt>
                <c:pt idx="537">
                  <c:v>44918.805717592593</c:v>
                </c:pt>
                <c:pt idx="538">
                  <c:v>44918.809189814812</c:v>
                </c:pt>
                <c:pt idx="539">
                  <c:v>44918.812662037039</c:v>
                </c:pt>
                <c:pt idx="540">
                  <c:v>44918.816122685188</c:v>
                </c:pt>
                <c:pt idx="541">
                  <c:v>44918.819606481477</c:v>
                </c:pt>
                <c:pt idx="542">
                  <c:v>44918.823078703703</c:v>
                </c:pt>
                <c:pt idx="543">
                  <c:v>44918.826562499999</c:v>
                </c:pt>
                <c:pt idx="544">
                  <c:v>44918.830034722218</c:v>
                </c:pt>
                <c:pt idx="545">
                  <c:v>44918.83357638889</c:v>
                </c:pt>
                <c:pt idx="546">
                  <c:v>44918.83699074074</c:v>
                </c:pt>
                <c:pt idx="547">
                  <c:v>44918.840451388889</c:v>
                </c:pt>
                <c:pt idx="548">
                  <c:v>44918.843923611108</c:v>
                </c:pt>
                <c:pt idx="549">
                  <c:v>44918.847384259258</c:v>
                </c:pt>
                <c:pt idx="550">
                  <c:v>44918.850856481477</c:v>
                </c:pt>
                <c:pt idx="551">
                  <c:v>44918.85434027778</c:v>
                </c:pt>
                <c:pt idx="552">
                  <c:v>44918.857800925929</c:v>
                </c:pt>
                <c:pt idx="553">
                  <c:v>44918.861261574071</c:v>
                </c:pt>
                <c:pt idx="554">
                  <c:v>44918.864733796298</c:v>
                </c:pt>
                <c:pt idx="555">
                  <c:v>44918.868206018517</c:v>
                </c:pt>
                <c:pt idx="556">
                  <c:v>44918.871701388889</c:v>
                </c:pt>
                <c:pt idx="557">
                  <c:v>44918.875243055547</c:v>
                </c:pt>
                <c:pt idx="558">
                  <c:v>44918.878657407397</c:v>
                </c:pt>
                <c:pt idx="559">
                  <c:v>44918.882106481477</c:v>
                </c:pt>
                <c:pt idx="560">
                  <c:v>44918.885601851849</c:v>
                </c:pt>
                <c:pt idx="561">
                  <c:v>44918.889050925929</c:v>
                </c:pt>
                <c:pt idx="562">
                  <c:v>44918.892534722218</c:v>
                </c:pt>
                <c:pt idx="563">
                  <c:v>44918.896006944437</c:v>
                </c:pt>
                <c:pt idx="564">
                  <c:v>44918.89949074074</c:v>
                </c:pt>
                <c:pt idx="565">
                  <c:v>44918.902962962973</c:v>
                </c:pt>
                <c:pt idx="566">
                  <c:v>44918.906446759262</c:v>
                </c:pt>
                <c:pt idx="567">
                  <c:v>44918.909872685188</c:v>
                </c:pt>
                <c:pt idx="568">
                  <c:v>44918.91337962963</c:v>
                </c:pt>
                <c:pt idx="569">
                  <c:v>44918.916898148149</c:v>
                </c:pt>
                <c:pt idx="570">
                  <c:v>44918.920324074083</c:v>
                </c:pt>
                <c:pt idx="571">
                  <c:v>44918.923784722218</c:v>
                </c:pt>
                <c:pt idx="572">
                  <c:v>44918.927291666667</c:v>
                </c:pt>
                <c:pt idx="573">
                  <c:v>44918.93074074074</c:v>
                </c:pt>
                <c:pt idx="574">
                  <c:v>44918.934201388889</c:v>
                </c:pt>
                <c:pt idx="575">
                  <c:v>44918.937696759262</c:v>
                </c:pt>
                <c:pt idx="576">
                  <c:v>44918.941168981481</c:v>
                </c:pt>
                <c:pt idx="577">
                  <c:v>44918.944652777784</c:v>
                </c:pt>
                <c:pt idx="578">
                  <c:v>44918.948101851849</c:v>
                </c:pt>
                <c:pt idx="579">
                  <c:v>44918.951597222222</c:v>
                </c:pt>
                <c:pt idx="580">
                  <c:v>44918.955046296287</c:v>
                </c:pt>
                <c:pt idx="581">
                  <c:v>44918.958599537043</c:v>
                </c:pt>
                <c:pt idx="582">
                  <c:v>44918.962002314824</c:v>
                </c:pt>
                <c:pt idx="583">
                  <c:v>44918.965451388889</c:v>
                </c:pt>
                <c:pt idx="584">
                  <c:v>44918.968946759262</c:v>
                </c:pt>
                <c:pt idx="585">
                  <c:v>44918.972395833327</c:v>
                </c:pt>
                <c:pt idx="586">
                  <c:v>44918.975868055553</c:v>
                </c:pt>
                <c:pt idx="587">
                  <c:v>44918.97934027778</c:v>
                </c:pt>
                <c:pt idx="588">
                  <c:v>44918.982800925929</c:v>
                </c:pt>
                <c:pt idx="589">
                  <c:v>44918.986284722218</c:v>
                </c:pt>
                <c:pt idx="590">
                  <c:v>44918.989756944437</c:v>
                </c:pt>
                <c:pt idx="591">
                  <c:v>44918.99324074074</c:v>
                </c:pt>
                <c:pt idx="592">
                  <c:v>44918.996712962973</c:v>
                </c:pt>
                <c:pt idx="593">
                  <c:v>44919.000231481477</c:v>
                </c:pt>
                <c:pt idx="594">
                  <c:v>44919.003657407397</c:v>
                </c:pt>
                <c:pt idx="595">
                  <c:v>44919.00712962963</c:v>
                </c:pt>
                <c:pt idx="596">
                  <c:v>44919.010625000003</c:v>
                </c:pt>
                <c:pt idx="597">
                  <c:v>44919.014062499999</c:v>
                </c:pt>
                <c:pt idx="598">
                  <c:v>44919.017534722218</c:v>
                </c:pt>
                <c:pt idx="599">
                  <c:v>44919.021006944437</c:v>
                </c:pt>
                <c:pt idx="600">
                  <c:v>44919.02449074074</c:v>
                </c:pt>
                <c:pt idx="601">
                  <c:v>44919.027997685182</c:v>
                </c:pt>
                <c:pt idx="602">
                  <c:v>44919.031435185178</c:v>
                </c:pt>
                <c:pt idx="603">
                  <c:v>44919.034907407397</c:v>
                </c:pt>
                <c:pt idx="604">
                  <c:v>44919.038368055553</c:v>
                </c:pt>
                <c:pt idx="605">
                  <c:v>44919.041921296302</c:v>
                </c:pt>
                <c:pt idx="606">
                  <c:v>44919.045335648138</c:v>
                </c:pt>
                <c:pt idx="607">
                  <c:v>44919.048796296287</c:v>
                </c:pt>
                <c:pt idx="608">
                  <c:v>44919.052268518521</c:v>
                </c:pt>
                <c:pt idx="609">
                  <c:v>44919.05574074074</c:v>
                </c:pt>
                <c:pt idx="610">
                  <c:v>44919.059212962973</c:v>
                </c:pt>
                <c:pt idx="611">
                  <c:v>44919.062685185178</c:v>
                </c:pt>
                <c:pt idx="612">
                  <c:v>44919.066168981481</c:v>
                </c:pt>
                <c:pt idx="613">
                  <c:v>44919.069618055553</c:v>
                </c:pt>
                <c:pt idx="614">
                  <c:v>44919.07309027778</c:v>
                </c:pt>
                <c:pt idx="615">
                  <c:v>44919.076574074083</c:v>
                </c:pt>
                <c:pt idx="616">
                  <c:v>44919.080046296287</c:v>
                </c:pt>
                <c:pt idx="617">
                  <c:v>44919.083587962959</c:v>
                </c:pt>
                <c:pt idx="618">
                  <c:v>44919.087002314824</c:v>
                </c:pt>
                <c:pt idx="619">
                  <c:v>44919.090462962973</c:v>
                </c:pt>
                <c:pt idx="620">
                  <c:v>44919.093946759262</c:v>
                </c:pt>
                <c:pt idx="621">
                  <c:v>44919.097418981481</c:v>
                </c:pt>
                <c:pt idx="622">
                  <c:v>44919.10087962963</c:v>
                </c:pt>
                <c:pt idx="623">
                  <c:v>44919.104351851849</c:v>
                </c:pt>
                <c:pt idx="624">
                  <c:v>44919.107870370368</c:v>
                </c:pt>
                <c:pt idx="625">
                  <c:v>44919.111296296287</c:v>
                </c:pt>
                <c:pt idx="626">
                  <c:v>44919.114756944437</c:v>
                </c:pt>
                <c:pt idx="627">
                  <c:v>44919.11824074074</c:v>
                </c:pt>
                <c:pt idx="628">
                  <c:v>44919.121712962973</c:v>
                </c:pt>
                <c:pt idx="629">
                  <c:v>44919.125254629631</c:v>
                </c:pt>
                <c:pt idx="630">
                  <c:v>44919.128680555557</c:v>
                </c:pt>
                <c:pt idx="631">
                  <c:v>44919.132141203707</c:v>
                </c:pt>
                <c:pt idx="632">
                  <c:v>44919.135601851849</c:v>
                </c:pt>
                <c:pt idx="633">
                  <c:v>44919.139062499999</c:v>
                </c:pt>
                <c:pt idx="634">
                  <c:v>44919.142534722218</c:v>
                </c:pt>
                <c:pt idx="635">
                  <c:v>44919.146018518521</c:v>
                </c:pt>
                <c:pt idx="636">
                  <c:v>44919.149502314824</c:v>
                </c:pt>
                <c:pt idx="637">
                  <c:v>44919.152974537043</c:v>
                </c:pt>
                <c:pt idx="638">
                  <c:v>44919.156446759262</c:v>
                </c:pt>
                <c:pt idx="639">
                  <c:v>44919.159942129627</c:v>
                </c:pt>
                <c:pt idx="640">
                  <c:v>44919.163391203707</c:v>
                </c:pt>
                <c:pt idx="641">
                  <c:v>44919.166944444441</c:v>
                </c:pt>
                <c:pt idx="642">
                  <c:v>44919.170358796298</c:v>
                </c:pt>
                <c:pt idx="643">
                  <c:v>44919.173796296287</c:v>
                </c:pt>
                <c:pt idx="644">
                  <c:v>44919.177291666667</c:v>
                </c:pt>
                <c:pt idx="645">
                  <c:v>44919.180763888893</c:v>
                </c:pt>
                <c:pt idx="646">
                  <c:v>44919.184201388889</c:v>
                </c:pt>
                <c:pt idx="647">
                  <c:v>44919.187708333331</c:v>
                </c:pt>
                <c:pt idx="648">
                  <c:v>44919.191145833327</c:v>
                </c:pt>
                <c:pt idx="649">
                  <c:v>44919.194618055553</c:v>
                </c:pt>
                <c:pt idx="650">
                  <c:v>44919.198125000003</c:v>
                </c:pt>
                <c:pt idx="651">
                  <c:v>44919.201585648138</c:v>
                </c:pt>
                <c:pt idx="652">
                  <c:v>44919.205057870371</c:v>
                </c:pt>
                <c:pt idx="653">
                  <c:v>44919.208622685182</c:v>
                </c:pt>
                <c:pt idx="654">
                  <c:v>44919.212002314824</c:v>
                </c:pt>
                <c:pt idx="655">
                  <c:v>44919.215462962973</c:v>
                </c:pt>
                <c:pt idx="656">
                  <c:v>44919.218935185178</c:v>
                </c:pt>
                <c:pt idx="657">
                  <c:v>44919.222407407397</c:v>
                </c:pt>
                <c:pt idx="658">
                  <c:v>44919.225902777784</c:v>
                </c:pt>
                <c:pt idx="659">
                  <c:v>44919.229351851849</c:v>
                </c:pt>
                <c:pt idx="660">
                  <c:v>44919.232824074083</c:v>
                </c:pt>
                <c:pt idx="661">
                  <c:v>44919.236284722218</c:v>
                </c:pt>
                <c:pt idx="662">
                  <c:v>44919.239756944437</c:v>
                </c:pt>
                <c:pt idx="663">
                  <c:v>44919.24322916667</c:v>
                </c:pt>
                <c:pt idx="664">
                  <c:v>44919.246724537043</c:v>
                </c:pt>
                <c:pt idx="665">
                  <c:v>44919.250219907408</c:v>
                </c:pt>
                <c:pt idx="666">
                  <c:v>44919.253680555557</c:v>
                </c:pt>
                <c:pt idx="667">
                  <c:v>44919.257141203707</c:v>
                </c:pt>
                <c:pt idx="668">
                  <c:v>44919.260625000003</c:v>
                </c:pt>
                <c:pt idx="669">
                  <c:v>44919.264097222222</c:v>
                </c:pt>
                <c:pt idx="670">
                  <c:v>44919.267546296287</c:v>
                </c:pt>
                <c:pt idx="671">
                  <c:v>44919.271041666667</c:v>
                </c:pt>
                <c:pt idx="672">
                  <c:v>44919.274525462963</c:v>
                </c:pt>
                <c:pt idx="673">
                  <c:v>44919.277986111112</c:v>
                </c:pt>
                <c:pt idx="674">
                  <c:v>44919.281435185178</c:v>
                </c:pt>
                <c:pt idx="675">
                  <c:v>44919.284918981481</c:v>
                </c:pt>
                <c:pt idx="676">
                  <c:v>44919.288391203707</c:v>
                </c:pt>
                <c:pt idx="677">
                  <c:v>44919.291909722233</c:v>
                </c:pt>
                <c:pt idx="678">
                  <c:v>44919.295347222222</c:v>
                </c:pt>
                <c:pt idx="679">
                  <c:v>44919.298796296287</c:v>
                </c:pt>
                <c:pt idx="680">
                  <c:v>44919.302256944437</c:v>
                </c:pt>
                <c:pt idx="681">
                  <c:v>44919.305752314824</c:v>
                </c:pt>
                <c:pt idx="682">
                  <c:v>44919.309247685182</c:v>
                </c:pt>
                <c:pt idx="683">
                  <c:v>44919.312696759262</c:v>
                </c:pt>
                <c:pt idx="684">
                  <c:v>44919.316168981481</c:v>
                </c:pt>
                <c:pt idx="685">
                  <c:v>44919.31962962963</c:v>
                </c:pt>
                <c:pt idx="686">
                  <c:v>44919.32309027778</c:v>
                </c:pt>
                <c:pt idx="687">
                  <c:v>44919.326585648138</c:v>
                </c:pt>
                <c:pt idx="688">
                  <c:v>44919.330046296287</c:v>
                </c:pt>
                <c:pt idx="689">
                  <c:v>44919.333611111113</c:v>
                </c:pt>
                <c:pt idx="690">
                  <c:v>44919.337025462963</c:v>
                </c:pt>
                <c:pt idx="691">
                  <c:v>44919.340439814812</c:v>
                </c:pt>
                <c:pt idx="692">
                  <c:v>44919.343923611108</c:v>
                </c:pt>
                <c:pt idx="693">
                  <c:v>44919.347418981481</c:v>
                </c:pt>
                <c:pt idx="694">
                  <c:v>44919.35087962963</c:v>
                </c:pt>
                <c:pt idx="695">
                  <c:v>44919.35434027778</c:v>
                </c:pt>
                <c:pt idx="696">
                  <c:v>44919.357824074083</c:v>
                </c:pt>
                <c:pt idx="697">
                  <c:v>44919.361296296287</c:v>
                </c:pt>
                <c:pt idx="698">
                  <c:v>44919.36478009259</c:v>
                </c:pt>
                <c:pt idx="699">
                  <c:v>44919.368217592593</c:v>
                </c:pt>
                <c:pt idx="700">
                  <c:v>44919.371701388889</c:v>
                </c:pt>
                <c:pt idx="701">
                  <c:v>44919.375231481477</c:v>
                </c:pt>
                <c:pt idx="702">
                  <c:v>44919.378668981481</c:v>
                </c:pt>
                <c:pt idx="703">
                  <c:v>44919.382118055553</c:v>
                </c:pt>
                <c:pt idx="704">
                  <c:v>44919.38559027778</c:v>
                </c:pt>
                <c:pt idx="705">
                  <c:v>44919.389050925929</c:v>
                </c:pt>
                <c:pt idx="706">
                  <c:v>44919.392534722218</c:v>
                </c:pt>
                <c:pt idx="707">
                  <c:v>44919.396006944437</c:v>
                </c:pt>
                <c:pt idx="708">
                  <c:v>44919.39947916667</c:v>
                </c:pt>
                <c:pt idx="709">
                  <c:v>44919.402951388889</c:v>
                </c:pt>
                <c:pt idx="710">
                  <c:v>44919.406412037039</c:v>
                </c:pt>
                <c:pt idx="711">
                  <c:v>44919.409884259258</c:v>
                </c:pt>
                <c:pt idx="712">
                  <c:v>44919.41337962963</c:v>
                </c:pt>
                <c:pt idx="713">
                  <c:v>44919.416863425933</c:v>
                </c:pt>
                <c:pt idx="714">
                  <c:v>44919.420312499999</c:v>
                </c:pt>
                <c:pt idx="715">
                  <c:v>44919.423784722218</c:v>
                </c:pt>
                <c:pt idx="716">
                  <c:v>44919.427245370367</c:v>
                </c:pt>
                <c:pt idx="717">
                  <c:v>44919.430752314824</c:v>
                </c:pt>
                <c:pt idx="718">
                  <c:v>44919.434201388889</c:v>
                </c:pt>
                <c:pt idx="719">
                  <c:v>44919.437650462962</c:v>
                </c:pt>
                <c:pt idx="720">
                  <c:v>44919.441145833327</c:v>
                </c:pt>
                <c:pt idx="721">
                  <c:v>44919.44458333333</c:v>
                </c:pt>
                <c:pt idx="722">
                  <c:v>44919.448067129633</c:v>
                </c:pt>
                <c:pt idx="723">
                  <c:v>44919.451550925929</c:v>
                </c:pt>
                <c:pt idx="724">
                  <c:v>44919.455046296287</c:v>
                </c:pt>
                <c:pt idx="725">
                  <c:v>44919.458564814813</c:v>
                </c:pt>
                <c:pt idx="726">
                  <c:v>44919.461967592593</c:v>
                </c:pt>
                <c:pt idx="727">
                  <c:v>44919.465439814812</c:v>
                </c:pt>
                <c:pt idx="728">
                  <c:v>44919.468923611108</c:v>
                </c:pt>
                <c:pt idx="729">
                  <c:v>44919.472395833327</c:v>
                </c:pt>
                <c:pt idx="730">
                  <c:v>44919.475868055553</c:v>
                </c:pt>
                <c:pt idx="731">
                  <c:v>44919.479328703703</c:v>
                </c:pt>
                <c:pt idx="732">
                  <c:v>44919.482800925929</c:v>
                </c:pt>
                <c:pt idx="733">
                  <c:v>44919.486273148148</c:v>
                </c:pt>
                <c:pt idx="734">
                  <c:v>44919.489756944437</c:v>
                </c:pt>
                <c:pt idx="735">
                  <c:v>44919.493217592593</c:v>
                </c:pt>
                <c:pt idx="736">
                  <c:v>44919.496712962973</c:v>
                </c:pt>
                <c:pt idx="737">
                  <c:v>44919.500196759262</c:v>
                </c:pt>
                <c:pt idx="738">
                  <c:v>44919.503645833327</c:v>
                </c:pt>
                <c:pt idx="739">
                  <c:v>44919.507094907407</c:v>
                </c:pt>
                <c:pt idx="740">
                  <c:v>44919.510578703703</c:v>
                </c:pt>
                <c:pt idx="741">
                  <c:v>44919.514050925929</c:v>
                </c:pt>
                <c:pt idx="742">
                  <c:v>44919.517534722218</c:v>
                </c:pt>
                <c:pt idx="743">
                  <c:v>44919.520995370367</c:v>
                </c:pt>
                <c:pt idx="744">
                  <c:v>44919.524456018517</c:v>
                </c:pt>
                <c:pt idx="745">
                  <c:v>44919.527962962973</c:v>
                </c:pt>
                <c:pt idx="746">
                  <c:v>44919.531400462962</c:v>
                </c:pt>
                <c:pt idx="747">
                  <c:v>44919.534895833327</c:v>
                </c:pt>
                <c:pt idx="748">
                  <c:v>44919.538356481477</c:v>
                </c:pt>
                <c:pt idx="749">
                  <c:v>44919.541886574072</c:v>
                </c:pt>
                <c:pt idx="750">
                  <c:v>44919.545300925929</c:v>
                </c:pt>
                <c:pt idx="751">
                  <c:v>44919.548761574071</c:v>
                </c:pt>
                <c:pt idx="752">
                  <c:v>44919.552233796298</c:v>
                </c:pt>
                <c:pt idx="753">
                  <c:v>44919.55572916667</c:v>
                </c:pt>
                <c:pt idx="754">
                  <c:v>44919.559189814812</c:v>
                </c:pt>
                <c:pt idx="755">
                  <c:v>44919.562650462962</c:v>
                </c:pt>
                <c:pt idx="756">
                  <c:v>44919.566134259258</c:v>
                </c:pt>
                <c:pt idx="757">
                  <c:v>44919.569606481477</c:v>
                </c:pt>
                <c:pt idx="758">
                  <c:v>44919.573078703703</c:v>
                </c:pt>
                <c:pt idx="759">
                  <c:v>44919.576550925929</c:v>
                </c:pt>
                <c:pt idx="760">
                  <c:v>44919.580046296287</c:v>
                </c:pt>
                <c:pt idx="761">
                  <c:v>44919.583518518521</c:v>
                </c:pt>
                <c:pt idx="762">
                  <c:v>44919.586967592593</c:v>
                </c:pt>
                <c:pt idx="763">
                  <c:v>44919.590439814812</c:v>
                </c:pt>
                <c:pt idx="764">
                  <c:v>44919.593912037039</c:v>
                </c:pt>
                <c:pt idx="765">
                  <c:v>44919.597407407397</c:v>
                </c:pt>
                <c:pt idx="766">
                  <c:v>44919.600844907407</c:v>
                </c:pt>
                <c:pt idx="767">
                  <c:v>44919.604328703703</c:v>
                </c:pt>
                <c:pt idx="768">
                  <c:v>44919.607812499999</c:v>
                </c:pt>
                <c:pt idx="769">
                  <c:v>44919.611273148148</c:v>
                </c:pt>
                <c:pt idx="770">
                  <c:v>44919.614733796298</c:v>
                </c:pt>
                <c:pt idx="771">
                  <c:v>44919.618206018517</c:v>
                </c:pt>
                <c:pt idx="772">
                  <c:v>44919.621666666673</c:v>
                </c:pt>
                <c:pt idx="773">
                  <c:v>44919.625219907408</c:v>
                </c:pt>
                <c:pt idx="774">
                  <c:v>44919.628622685188</c:v>
                </c:pt>
                <c:pt idx="775">
                  <c:v>44919.632094907407</c:v>
                </c:pt>
                <c:pt idx="776">
                  <c:v>44919.635578703703</c:v>
                </c:pt>
                <c:pt idx="777">
                  <c:v>44919.639050925929</c:v>
                </c:pt>
                <c:pt idx="778">
                  <c:v>44919.642511574071</c:v>
                </c:pt>
                <c:pt idx="779">
                  <c:v>44919.645995370367</c:v>
                </c:pt>
                <c:pt idx="780">
                  <c:v>44919.649456018517</c:v>
                </c:pt>
                <c:pt idx="781">
                  <c:v>44919.652939814812</c:v>
                </c:pt>
                <c:pt idx="782">
                  <c:v>44919.656388888892</c:v>
                </c:pt>
                <c:pt idx="783">
                  <c:v>44919.659872685188</c:v>
                </c:pt>
                <c:pt idx="784">
                  <c:v>44919.663356481477</c:v>
                </c:pt>
                <c:pt idx="785">
                  <c:v>44919.666851851849</c:v>
                </c:pt>
                <c:pt idx="786">
                  <c:v>44919.670266203713</c:v>
                </c:pt>
                <c:pt idx="787">
                  <c:v>44919.673726851863</c:v>
                </c:pt>
                <c:pt idx="788">
                  <c:v>44919.677199074067</c:v>
                </c:pt>
                <c:pt idx="789">
                  <c:v>44919.680659722217</c:v>
                </c:pt>
                <c:pt idx="790">
                  <c:v>44919.68414351852</c:v>
                </c:pt>
                <c:pt idx="791">
                  <c:v>44919.687638888892</c:v>
                </c:pt>
                <c:pt idx="792">
                  <c:v>44919.691087962958</c:v>
                </c:pt>
                <c:pt idx="793">
                  <c:v>44919.694560185177</c:v>
                </c:pt>
                <c:pt idx="794">
                  <c:v>44919.69803240741</c:v>
                </c:pt>
                <c:pt idx="795">
                  <c:v>44919.701504629629</c:v>
                </c:pt>
                <c:pt idx="796">
                  <c:v>44919.704976851863</c:v>
                </c:pt>
                <c:pt idx="797">
                  <c:v>44919.708483796298</c:v>
                </c:pt>
                <c:pt idx="798">
                  <c:v>44919.711921296293</c:v>
                </c:pt>
                <c:pt idx="799">
                  <c:v>44919.71539351852</c:v>
                </c:pt>
                <c:pt idx="800">
                  <c:v>44919.717037037037</c:v>
                </c:pt>
                <c:pt idx="801">
                  <c:v>44919.718865740739</c:v>
                </c:pt>
                <c:pt idx="802">
                  <c:v>44919.722337962958</c:v>
                </c:pt>
                <c:pt idx="803">
                  <c:v>44919.722997685189</c:v>
                </c:pt>
                <c:pt idx="804">
                  <c:v>44919.725810185177</c:v>
                </c:pt>
                <c:pt idx="805">
                  <c:v>44919.72928240741</c:v>
                </c:pt>
                <c:pt idx="806">
                  <c:v>44919.72996527778</c:v>
                </c:pt>
                <c:pt idx="807">
                  <c:v>44919.732743055552</c:v>
                </c:pt>
                <c:pt idx="808">
                  <c:v>44919.736226851863</c:v>
                </c:pt>
                <c:pt idx="809">
                  <c:v>44919.739710648151</c:v>
                </c:pt>
                <c:pt idx="810">
                  <c:v>44919.743171296293</c:v>
                </c:pt>
                <c:pt idx="811">
                  <c:v>44919.746655092589</c:v>
                </c:pt>
                <c:pt idx="812">
                  <c:v>44919.750173611108</c:v>
                </c:pt>
                <c:pt idx="813">
                  <c:v>44919.753599537027</c:v>
                </c:pt>
                <c:pt idx="814">
                  <c:v>44919.757060185177</c:v>
                </c:pt>
                <c:pt idx="815">
                  <c:v>44919.76053240741</c:v>
                </c:pt>
                <c:pt idx="816">
                  <c:v>44919.764027777783</c:v>
                </c:pt>
                <c:pt idx="817">
                  <c:v>44919.767476851863</c:v>
                </c:pt>
                <c:pt idx="818">
                  <c:v>44919.770949074067</c:v>
                </c:pt>
                <c:pt idx="819">
                  <c:v>44919.77443287037</c:v>
                </c:pt>
                <c:pt idx="820">
                  <c:v>44919.77789351852</c:v>
                </c:pt>
                <c:pt idx="821">
                  <c:v>44919.781365740739</c:v>
                </c:pt>
                <c:pt idx="822">
                  <c:v>44919.784849537027</c:v>
                </c:pt>
                <c:pt idx="823">
                  <c:v>44919.788310185177</c:v>
                </c:pt>
                <c:pt idx="824">
                  <c:v>44919.791817129633</c:v>
                </c:pt>
                <c:pt idx="825">
                  <c:v>44919.795254629629</c:v>
                </c:pt>
                <c:pt idx="826">
                  <c:v>44919.798738425918</c:v>
                </c:pt>
                <c:pt idx="827">
                  <c:v>44919.802199074067</c:v>
                </c:pt>
                <c:pt idx="828">
                  <c:v>44919.805671296293</c:v>
                </c:pt>
                <c:pt idx="829">
                  <c:v>44919.80914351852</c:v>
                </c:pt>
                <c:pt idx="830">
                  <c:v>44919.812615740739</c:v>
                </c:pt>
                <c:pt idx="831">
                  <c:v>44919.816087962958</c:v>
                </c:pt>
                <c:pt idx="832">
                  <c:v>44919.819560185177</c:v>
                </c:pt>
                <c:pt idx="833">
                  <c:v>44919.82303240741</c:v>
                </c:pt>
                <c:pt idx="834">
                  <c:v>44919.826516203713</c:v>
                </c:pt>
                <c:pt idx="835">
                  <c:v>44919.829976851863</c:v>
                </c:pt>
                <c:pt idx="836">
                  <c:v>44919.833495370367</c:v>
                </c:pt>
                <c:pt idx="837">
                  <c:v>44919.836921296293</c:v>
                </c:pt>
                <c:pt idx="838">
                  <c:v>44919.84039351852</c:v>
                </c:pt>
                <c:pt idx="839">
                  <c:v>44919.843865740739</c:v>
                </c:pt>
                <c:pt idx="840">
                  <c:v>44919.847337962958</c:v>
                </c:pt>
                <c:pt idx="841">
                  <c:v>44919.850821759261</c:v>
                </c:pt>
                <c:pt idx="842">
                  <c:v>44919.85428240741</c:v>
                </c:pt>
                <c:pt idx="843">
                  <c:v>44919.857766203713</c:v>
                </c:pt>
                <c:pt idx="844">
                  <c:v>44919.861238425918</c:v>
                </c:pt>
                <c:pt idx="845">
                  <c:v>44919.864699074067</c:v>
                </c:pt>
                <c:pt idx="846">
                  <c:v>44919.86818287037</c:v>
                </c:pt>
                <c:pt idx="847">
                  <c:v>44919.871655092589</c:v>
                </c:pt>
                <c:pt idx="848">
                  <c:v>44919.875150462962</c:v>
                </c:pt>
                <c:pt idx="849">
                  <c:v>44919.878587962958</c:v>
                </c:pt>
                <c:pt idx="850">
                  <c:v>44919.882060185177</c:v>
                </c:pt>
                <c:pt idx="851">
                  <c:v>44919.88553240741</c:v>
                </c:pt>
                <c:pt idx="852">
                  <c:v>44919.889016203713</c:v>
                </c:pt>
                <c:pt idx="853">
                  <c:v>44919.892476851863</c:v>
                </c:pt>
                <c:pt idx="854">
                  <c:v>44919.895949074067</c:v>
                </c:pt>
                <c:pt idx="855">
                  <c:v>44919.89943287037</c:v>
                </c:pt>
                <c:pt idx="856">
                  <c:v>44919.90289351852</c:v>
                </c:pt>
                <c:pt idx="857">
                  <c:v>44919.906365740739</c:v>
                </c:pt>
                <c:pt idx="858">
                  <c:v>44919.909837962958</c:v>
                </c:pt>
                <c:pt idx="859">
                  <c:v>44919.913310185177</c:v>
                </c:pt>
                <c:pt idx="860">
                  <c:v>44919.916805555556</c:v>
                </c:pt>
                <c:pt idx="861">
                  <c:v>44919.920254629629</c:v>
                </c:pt>
                <c:pt idx="862">
                  <c:v>44919.923726851863</c:v>
                </c:pt>
                <c:pt idx="863">
                  <c:v>44919.927199074067</c:v>
                </c:pt>
                <c:pt idx="864">
                  <c:v>44919.93068287037</c:v>
                </c:pt>
                <c:pt idx="865">
                  <c:v>44919.93414351852</c:v>
                </c:pt>
                <c:pt idx="866">
                  <c:v>44919.937627314823</c:v>
                </c:pt>
                <c:pt idx="867">
                  <c:v>44919.941111111111</c:v>
                </c:pt>
                <c:pt idx="868">
                  <c:v>44919.944560185177</c:v>
                </c:pt>
                <c:pt idx="869">
                  <c:v>44919.94803240741</c:v>
                </c:pt>
                <c:pt idx="870">
                  <c:v>44919.951516203713</c:v>
                </c:pt>
                <c:pt idx="871">
                  <c:v>44919.954976851863</c:v>
                </c:pt>
                <c:pt idx="872">
                  <c:v>44919.958495370367</c:v>
                </c:pt>
                <c:pt idx="873">
                  <c:v>44919.961921296293</c:v>
                </c:pt>
                <c:pt idx="874">
                  <c:v>44919.96539351852</c:v>
                </c:pt>
                <c:pt idx="875">
                  <c:v>44919.968865740739</c:v>
                </c:pt>
                <c:pt idx="876">
                  <c:v>44919.972337962958</c:v>
                </c:pt>
                <c:pt idx="877">
                  <c:v>44919.975810185177</c:v>
                </c:pt>
                <c:pt idx="878">
                  <c:v>44919.97928240741</c:v>
                </c:pt>
                <c:pt idx="879">
                  <c:v>44919.982754629629</c:v>
                </c:pt>
                <c:pt idx="880">
                  <c:v>44919.986226851863</c:v>
                </c:pt>
                <c:pt idx="881">
                  <c:v>44919.989699074067</c:v>
                </c:pt>
                <c:pt idx="882">
                  <c:v>44919.99318287037</c:v>
                </c:pt>
                <c:pt idx="883">
                  <c:v>44919.99664351852</c:v>
                </c:pt>
                <c:pt idx="884">
                  <c:v>44920.000162037039</c:v>
                </c:pt>
                <c:pt idx="885">
                  <c:v>44920.003587962958</c:v>
                </c:pt>
                <c:pt idx="886">
                  <c:v>44920.004328703697</c:v>
                </c:pt>
                <c:pt idx="887">
                  <c:v>44920.007071759261</c:v>
                </c:pt>
                <c:pt idx="888">
                  <c:v>44920.01054398148</c:v>
                </c:pt>
                <c:pt idx="889">
                  <c:v>44920.014016203713</c:v>
                </c:pt>
                <c:pt idx="890">
                  <c:v>44920.017488425918</c:v>
                </c:pt>
                <c:pt idx="891">
                  <c:v>44920.021006944437</c:v>
                </c:pt>
                <c:pt idx="892">
                  <c:v>44920.024456018517</c:v>
                </c:pt>
                <c:pt idx="893">
                  <c:v>44920.027974537043</c:v>
                </c:pt>
                <c:pt idx="894">
                  <c:v>44920.031423611108</c:v>
                </c:pt>
                <c:pt idx="895">
                  <c:v>44920.034884259258</c:v>
                </c:pt>
                <c:pt idx="896">
                  <c:v>44920.038356481477</c:v>
                </c:pt>
                <c:pt idx="897">
                  <c:v>44920.041886574072</c:v>
                </c:pt>
                <c:pt idx="898">
                  <c:v>44920.045324074083</c:v>
                </c:pt>
                <c:pt idx="899">
                  <c:v>44920.048773148148</c:v>
                </c:pt>
                <c:pt idx="900">
                  <c:v>44920.052233796298</c:v>
                </c:pt>
                <c:pt idx="901">
                  <c:v>44920.05574074074</c:v>
                </c:pt>
                <c:pt idx="902">
                  <c:v>44920.059189814812</c:v>
                </c:pt>
                <c:pt idx="903">
                  <c:v>44920.062650462962</c:v>
                </c:pt>
                <c:pt idx="904">
                  <c:v>44920.066134259258</c:v>
                </c:pt>
                <c:pt idx="905">
                  <c:v>44920.069594907407</c:v>
                </c:pt>
                <c:pt idx="906">
                  <c:v>44920.073067129633</c:v>
                </c:pt>
                <c:pt idx="907">
                  <c:v>44920.076539351852</c:v>
                </c:pt>
                <c:pt idx="908">
                  <c:v>44920.080034722218</c:v>
                </c:pt>
                <c:pt idx="909">
                  <c:v>44920.083541666667</c:v>
                </c:pt>
                <c:pt idx="910">
                  <c:v>44920.086967592593</c:v>
                </c:pt>
                <c:pt idx="911">
                  <c:v>44920.090439814812</c:v>
                </c:pt>
                <c:pt idx="912">
                  <c:v>44920.093912037039</c:v>
                </c:pt>
                <c:pt idx="913">
                  <c:v>44920.097372685188</c:v>
                </c:pt>
                <c:pt idx="914">
                  <c:v>44920.100844907407</c:v>
                </c:pt>
                <c:pt idx="915">
                  <c:v>44920.104328703703</c:v>
                </c:pt>
                <c:pt idx="916">
                  <c:v>44920.107800925929</c:v>
                </c:pt>
                <c:pt idx="917">
                  <c:v>44920.111273148148</c:v>
                </c:pt>
                <c:pt idx="918">
                  <c:v>44920.114733796298</c:v>
                </c:pt>
                <c:pt idx="919">
                  <c:v>44920.118206018517</c:v>
                </c:pt>
                <c:pt idx="920">
                  <c:v>44920.121678240743</c:v>
                </c:pt>
                <c:pt idx="921">
                  <c:v>44920.125196759262</c:v>
                </c:pt>
                <c:pt idx="922">
                  <c:v>44920.128622685188</c:v>
                </c:pt>
                <c:pt idx="923">
                  <c:v>44920.132094907407</c:v>
                </c:pt>
                <c:pt idx="924">
                  <c:v>44920.135578703703</c:v>
                </c:pt>
                <c:pt idx="925">
                  <c:v>44920.139050925929</c:v>
                </c:pt>
                <c:pt idx="926">
                  <c:v>44920.142511574071</c:v>
                </c:pt>
                <c:pt idx="927">
                  <c:v>44920.145995370367</c:v>
                </c:pt>
                <c:pt idx="928">
                  <c:v>44920.149456018517</c:v>
                </c:pt>
                <c:pt idx="929">
                  <c:v>44920.152939814812</c:v>
                </c:pt>
                <c:pt idx="930">
                  <c:v>44920.156423611108</c:v>
                </c:pt>
                <c:pt idx="931">
                  <c:v>44920.159895833327</c:v>
                </c:pt>
                <c:pt idx="932">
                  <c:v>44920.163368055553</c:v>
                </c:pt>
                <c:pt idx="933">
                  <c:v>44920.166898148149</c:v>
                </c:pt>
                <c:pt idx="934">
                  <c:v>44920.170324074083</c:v>
                </c:pt>
                <c:pt idx="935">
                  <c:v>44920.173773148148</c:v>
                </c:pt>
                <c:pt idx="936">
                  <c:v>44920.177245370367</c:v>
                </c:pt>
                <c:pt idx="937">
                  <c:v>44920.180717592593</c:v>
                </c:pt>
                <c:pt idx="938">
                  <c:v>44920.184189814812</c:v>
                </c:pt>
                <c:pt idx="939">
                  <c:v>44920.187685185178</c:v>
                </c:pt>
                <c:pt idx="940">
                  <c:v>44920.191122685188</c:v>
                </c:pt>
                <c:pt idx="941">
                  <c:v>44920.194594907407</c:v>
                </c:pt>
                <c:pt idx="942">
                  <c:v>44920.198078703703</c:v>
                </c:pt>
                <c:pt idx="943">
                  <c:v>44920.201550925929</c:v>
                </c:pt>
                <c:pt idx="944">
                  <c:v>44920.205011574071</c:v>
                </c:pt>
                <c:pt idx="945">
                  <c:v>44920.208564814813</c:v>
                </c:pt>
                <c:pt idx="946">
                  <c:v>44920.211956018517</c:v>
                </c:pt>
                <c:pt idx="947">
                  <c:v>44920.215439814812</c:v>
                </c:pt>
                <c:pt idx="948">
                  <c:v>44920.218900462962</c:v>
                </c:pt>
                <c:pt idx="949">
                  <c:v>44920.222372685188</c:v>
                </c:pt>
                <c:pt idx="950">
                  <c:v>44920.225844907407</c:v>
                </c:pt>
                <c:pt idx="951">
                  <c:v>44920.229317129633</c:v>
                </c:pt>
                <c:pt idx="952">
                  <c:v>44920.232800925929</c:v>
                </c:pt>
                <c:pt idx="953">
                  <c:v>44920.236273148148</c:v>
                </c:pt>
                <c:pt idx="954">
                  <c:v>44920.239745370367</c:v>
                </c:pt>
                <c:pt idx="955">
                  <c:v>44920.243206018517</c:v>
                </c:pt>
                <c:pt idx="956">
                  <c:v>44920.246701388889</c:v>
                </c:pt>
                <c:pt idx="957">
                  <c:v>44920.250208333331</c:v>
                </c:pt>
                <c:pt idx="958">
                  <c:v>44920.253645833327</c:v>
                </c:pt>
                <c:pt idx="959">
                  <c:v>44920.257094907407</c:v>
                </c:pt>
                <c:pt idx="960">
                  <c:v>44920.260578703703</c:v>
                </c:pt>
                <c:pt idx="961">
                  <c:v>44920.264062499999</c:v>
                </c:pt>
                <c:pt idx="962">
                  <c:v>44920.267534722218</c:v>
                </c:pt>
                <c:pt idx="963">
                  <c:v>44920.271006944437</c:v>
                </c:pt>
                <c:pt idx="964">
                  <c:v>44920.27449074074</c:v>
                </c:pt>
                <c:pt idx="965">
                  <c:v>44920.277951388889</c:v>
                </c:pt>
                <c:pt idx="966">
                  <c:v>44920.281412037039</c:v>
                </c:pt>
                <c:pt idx="967">
                  <c:v>44920.284884259258</c:v>
                </c:pt>
                <c:pt idx="968">
                  <c:v>44920.28837962963</c:v>
                </c:pt>
                <c:pt idx="969">
                  <c:v>44920.291898148149</c:v>
                </c:pt>
                <c:pt idx="970">
                  <c:v>44920.295312499999</c:v>
                </c:pt>
                <c:pt idx="971">
                  <c:v>44920.298773148148</c:v>
                </c:pt>
                <c:pt idx="972">
                  <c:v>44920.302245370367</c:v>
                </c:pt>
                <c:pt idx="973">
                  <c:v>44920.305706018517</c:v>
                </c:pt>
                <c:pt idx="974">
                  <c:v>44920.309201388889</c:v>
                </c:pt>
                <c:pt idx="975">
                  <c:v>44920.312662037039</c:v>
                </c:pt>
                <c:pt idx="976">
                  <c:v>44920.316145833327</c:v>
                </c:pt>
                <c:pt idx="977">
                  <c:v>44920.319606481477</c:v>
                </c:pt>
                <c:pt idx="978">
                  <c:v>44920.323078703703</c:v>
                </c:pt>
                <c:pt idx="979">
                  <c:v>44920.326527777783</c:v>
                </c:pt>
                <c:pt idx="980">
                  <c:v>44920.330034722218</c:v>
                </c:pt>
                <c:pt idx="981">
                  <c:v>44920.333541666667</c:v>
                </c:pt>
                <c:pt idx="982">
                  <c:v>44920.336967592593</c:v>
                </c:pt>
                <c:pt idx="983">
                  <c:v>44920.340439814812</c:v>
                </c:pt>
                <c:pt idx="984">
                  <c:v>44920.343912037039</c:v>
                </c:pt>
                <c:pt idx="985">
                  <c:v>44920.347372685188</c:v>
                </c:pt>
                <c:pt idx="986">
                  <c:v>44920.350856481477</c:v>
                </c:pt>
                <c:pt idx="987">
                  <c:v>44920.354328703703</c:v>
                </c:pt>
                <c:pt idx="988">
                  <c:v>44920.357800925929</c:v>
                </c:pt>
                <c:pt idx="989">
                  <c:v>44920.361261574071</c:v>
                </c:pt>
                <c:pt idx="990">
                  <c:v>44920.364745370367</c:v>
                </c:pt>
                <c:pt idx="991">
                  <c:v>44920.368217592593</c:v>
                </c:pt>
                <c:pt idx="992">
                  <c:v>44920.371689814812</c:v>
                </c:pt>
                <c:pt idx="993">
                  <c:v>44920.375208333331</c:v>
                </c:pt>
                <c:pt idx="994">
                  <c:v>44920.378645833327</c:v>
                </c:pt>
                <c:pt idx="995">
                  <c:v>44920.382094907407</c:v>
                </c:pt>
                <c:pt idx="996">
                  <c:v>44920.385567129633</c:v>
                </c:pt>
                <c:pt idx="997">
                  <c:v>44920.389039351852</c:v>
                </c:pt>
                <c:pt idx="998">
                  <c:v>44920.392534722218</c:v>
                </c:pt>
                <c:pt idx="999">
                  <c:v>44920.395995370367</c:v>
                </c:pt>
                <c:pt idx="1000">
                  <c:v>44920.399467592593</c:v>
                </c:pt>
                <c:pt idx="1001">
                  <c:v>44920.402939814812</c:v>
                </c:pt>
                <c:pt idx="1002">
                  <c:v>44920.406412037039</c:v>
                </c:pt>
                <c:pt idx="1003">
                  <c:v>44920.409884259258</c:v>
                </c:pt>
                <c:pt idx="1004">
                  <c:v>44920.413356481477</c:v>
                </c:pt>
                <c:pt idx="1005">
                  <c:v>44920.416886574072</c:v>
                </c:pt>
                <c:pt idx="1006">
                  <c:v>44920.420300925929</c:v>
                </c:pt>
                <c:pt idx="1007">
                  <c:v>44920.423773148148</c:v>
                </c:pt>
                <c:pt idx="1008">
                  <c:v>44920.427245370367</c:v>
                </c:pt>
                <c:pt idx="1009">
                  <c:v>44920.430694444447</c:v>
                </c:pt>
                <c:pt idx="1010">
                  <c:v>44920.43414351852</c:v>
                </c:pt>
                <c:pt idx="1011">
                  <c:v>44920.437615740739</c:v>
                </c:pt>
                <c:pt idx="1012">
                  <c:v>44920.441111111111</c:v>
                </c:pt>
                <c:pt idx="1013">
                  <c:v>44920.444560185177</c:v>
                </c:pt>
                <c:pt idx="1014">
                  <c:v>44920.44803240741</c:v>
                </c:pt>
                <c:pt idx="1015">
                  <c:v>44920.451504629629</c:v>
                </c:pt>
                <c:pt idx="1016">
                  <c:v>44920.454976851863</c:v>
                </c:pt>
                <c:pt idx="1017">
                  <c:v>44920.458495370367</c:v>
                </c:pt>
                <c:pt idx="1018">
                  <c:v>44920.461921296293</c:v>
                </c:pt>
                <c:pt idx="1019">
                  <c:v>44920.46539351852</c:v>
                </c:pt>
                <c:pt idx="1020">
                  <c:v>44920.468865740739</c:v>
                </c:pt>
                <c:pt idx="1021">
                  <c:v>44920.472349537027</c:v>
                </c:pt>
                <c:pt idx="1022">
                  <c:v>44920.475810185177</c:v>
                </c:pt>
                <c:pt idx="1023">
                  <c:v>44920.47928240741</c:v>
                </c:pt>
                <c:pt idx="1024">
                  <c:v>44920.482766203713</c:v>
                </c:pt>
                <c:pt idx="1025">
                  <c:v>44920.486226851863</c:v>
                </c:pt>
                <c:pt idx="1026">
                  <c:v>44920.489699074067</c:v>
                </c:pt>
                <c:pt idx="1027">
                  <c:v>44920.493171296293</c:v>
                </c:pt>
                <c:pt idx="1028">
                  <c:v>44920.49664351852</c:v>
                </c:pt>
                <c:pt idx="1029">
                  <c:v>44920.500162037039</c:v>
                </c:pt>
                <c:pt idx="1030">
                  <c:v>44920.503587962958</c:v>
                </c:pt>
                <c:pt idx="1031">
                  <c:v>44920.507060185177</c:v>
                </c:pt>
                <c:pt idx="1032">
                  <c:v>44920.51053240741</c:v>
                </c:pt>
                <c:pt idx="1033">
                  <c:v>44920.514004629629</c:v>
                </c:pt>
                <c:pt idx="1034">
                  <c:v>44920.517488425918</c:v>
                </c:pt>
                <c:pt idx="1035">
                  <c:v>44920.520949074067</c:v>
                </c:pt>
                <c:pt idx="1036">
                  <c:v>44920.524421296293</c:v>
                </c:pt>
                <c:pt idx="1037">
                  <c:v>44920.52789351852</c:v>
                </c:pt>
                <c:pt idx="1038">
                  <c:v>44920.531365740739</c:v>
                </c:pt>
                <c:pt idx="1039">
                  <c:v>44920.534849537027</c:v>
                </c:pt>
                <c:pt idx="1040">
                  <c:v>44920.538310185177</c:v>
                </c:pt>
                <c:pt idx="1041">
                  <c:v>44920.541817129633</c:v>
                </c:pt>
                <c:pt idx="1042">
                  <c:v>44920.545266203713</c:v>
                </c:pt>
                <c:pt idx="1043">
                  <c:v>44920.548738425918</c:v>
                </c:pt>
                <c:pt idx="1044">
                  <c:v>44920.552199074067</c:v>
                </c:pt>
                <c:pt idx="1045">
                  <c:v>44920.55568287037</c:v>
                </c:pt>
                <c:pt idx="1046">
                  <c:v>44920.559131944443</c:v>
                </c:pt>
                <c:pt idx="1047">
                  <c:v>44920.562638888892</c:v>
                </c:pt>
                <c:pt idx="1048">
                  <c:v>44920.566087962958</c:v>
                </c:pt>
                <c:pt idx="1049">
                  <c:v>44920.569560185177</c:v>
                </c:pt>
                <c:pt idx="1050">
                  <c:v>44920.57303240741</c:v>
                </c:pt>
                <c:pt idx="1051">
                  <c:v>44920.576504629629</c:v>
                </c:pt>
                <c:pt idx="1052">
                  <c:v>44920.579976851863</c:v>
                </c:pt>
                <c:pt idx="1053">
                  <c:v>44920.583483796298</c:v>
                </c:pt>
                <c:pt idx="1054">
                  <c:v>44920.58693287037</c:v>
                </c:pt>
                <c:pt idx="1055">
                  <c:v>44920.59039351852</c:v>
                </c:pt>
                <c:pt idx="1056">
                  <c:v>44920.593865740739</c:v>
                </c:pt>
                <c:pt idx="1057">
                  <c:v>44920.597337962958</c:v>
                </c:pt>
                <c:pt idx="1058">
                  <c:v>44920.600810185177</c:v>
                </c:pt>
                <c:pt idx="1059">
                  <c:v>44920.60428240741</c:v>
                </c:pt>
                <c:pt idx="1060">
                  <c:v>44920.607754629629</c:v>
                </c:pt>
                <c:pt idx="1061">
                  <c:v>44920.611226851863</c:v>
                </c:pt>
                <c:pt idx="1062">
                  <c:v>44920.614699074067</c:v>
                </c:pt>
                <c:pt idx="1063">
                  <c:v>44920.61818287037</c:v>
                </c:pt>
                <c:pt idx="1064">
                  <c:v>44920.621655092589</c:v>
                </c:pt>
                <c:pt idx="1065">
                  <c:v>44920.625196759262</c:v>
                </c:pt>
                <c:pt idx="1066">
                  <c:v>44920.628587962958</c:v>
                </c:pt>
                <c:pt idx="1067">
                  <c:v>44920.632060185177</c:v>
                </c:pt>
                <c:pt idx="1068">
                  <c:v>44920.63553240741</c:v>
                </c:pt>
                <c:pt idx="1069">
                  <c:v>44920.639004629629</c:v>
                </c:pt>
                <c:pt idx="1070">
                  <c:v>44920.642476851863</c:v>
                </c:pt>
                <c:pt idx="1071">
                  <c:v>44920.645949074067</c:v>
                </c:pt>
                <c:pt idx="1072">
                  <c:v>44920.649421296293</c:v>
                </c:pt>
                <c:pt idx="1073">
                  <c:v>44920.65289351852</c:v>
                </c:pt>
                <c:pt idx="1074">
                  <c:v>44920.656365740739</c:v>
                </c:pt>
                <c:pt idx="1075">
                  <c:v>44920.659837962958</c:v>
                </c:pt>
                <c:pt idx="1076">
                  <c:v>44920.663344907407</c:v>
                </c:pt>
                <c:pt idx="1077">
                  <c:v>44920.66684027778</c:v>
                </c:pt>
                <c:pt idx="1078">
                  <c:v>44920.670254629629</c:v>
                </c:pt>
                <c:pt idx="1079">
                  <c:v>44920.673726851863</c:v>
                </c:pt>
                <c:pt idx="1080">
                  <c:v>44920.677199074067</c:v>
                </c:pt>
                <c:pt idx="1081">
                  <c:v>44920.68068287037</c:v>
                </c:pt>
                <c:pt idx="1082">
                  <c:v>44920.68414351852</c:v>
                </c:pt>
                <c:pt idx="1083">
                  <c:v>44920.687627314823</c:v>
                </c:pt>
                <c:pt idx="1084">
                  <c:v>44920.691087962958</c:v>
                </c:pt>
                <c:pt idx="1085">
                  <c:v>44920.694560185177</c:v>
                </c:pt>
                <c:pt idx="1086">
                  <c:v>44920.69803240741</c:v>
                </c:pt>
                <c:pt idx="1087">
                  <c:v>44920.701504629629</c:v>
                </c:pt>
                <c:pt idx="1088">
                  <c:v>44920.704976851863</c:v>
                </c:pt>
                <c:pt idx="1089">
                  <c:v>44920.708506944437</c:v>
                </c:pt>
                <c:pt idx="1090">
                  <c:v>44920.711921296293</c:v>
                </c:pt>
                <c:pt idx="1091">
                  <c:v>44920.71539351852</c:v>
                </c:pt>
                <c:pt idx="1092">
                  <c:v>44920.718865740739</c:v>
                </c:pt>
                <c:pt idx="1093">
                  <c:v>44920.722349537027</c:v>
                </c:pt>
                <c:pt idx="1094">
                  <c:v>44920.72583333333</c:v>
                </c:pt>
                <c:pt idx="1095">
                  <c:v>44920.72928240741</c:v>
                </c:pt>
                <c:pt idx="1096">
                  <c:v>44920.732754629629</c:v>
                </c:pt>
                <c:pt idx="1097">
                  <c:v>44920.736226851863</c:v>
                </c:pt>
                <c:pt idx="1098">
                  <c:v>44920.739745370367</c:v>
                </c:pt>
                <c:pt idx="1099">
                  <c:v>44920.743206018517</c:v>
                </c:pt>
                <c:pt idx="1100">
                  <c:v>44920.746678240743</c:v>
                </c:pt>
                <c:pt idx="1101">
                  <c:v>44920.750185185178</c:v>
                </c:pt>
                <c:pt idx="1102">
                  <c:v>44920.753587962958</c:v>
                </c:pt>
                <c:pt idx="1103">
                  <c:v>44920.75708333333</c:v>
                </c:pt>
                <c:pt idx="1104">
                  <c:v>44920.760555555556</c:v>
                </c:pt>
                <c:pt idx="1105">
                  <c:v>44920.764004629629</c:v>
                </c:pt>
                <c:pt idx="1106">
                  <c:v>44920.767488425918</c:v>
                </c:pt>
                <c:pt idx="1107">
                  <c:v>44920.770960648151</c:v>
                </c:pt>
                <c:pt idx="1108">
                  <c:v>44920.774444444447</c:v>
                </c:pt>
                <c:pt idx="1109">
                  <c:v>44920.77789351852</c:v>
                </c:pt>
                <c:pt idx="1110">
                  <c:v>44920.781377314823</c:v>
                </c:pt>
                <c:pt idx="1111">
                  <c:v>44920.784837962958</c:v>
                </c:pt>
                <c:pt idx="1112">
                  <c:v>44920.788310185177</c:v>
                </c:pt>
                <c:pt idx="1113">
                  <c:v>44920.791886574072</c:v>
                </c:pt>
                <c:pt idx="1114">
                  <c:v>44920.795300925929</c:v>
                </c:pt>
                <c:pt idx="1115">
                  <c:v>44920.798773148148</c:v>
                </c:pt>
                <c:pt idx="1116">
                  <c:v>44920.802245370367</c:v>
                </c:pt>
                <c:pt idx="1117">
                  <c:v>44920.805694444447</c:v>
                </c:pt>
                <c:pt idx="1118">
                  <c:v>44920.809189814812</c:v>
                </c:pt>
                <c:pt idx="1119">
                  <c:v>44920.812673611108</c:v>
                </c:pt>
                <c:pt idx="1120">
                  <c:v>44920.816134259258</c:v>
                </c:pt>
                <c:pt idx="1121">
                  <c:v>44920.81958333333</c:v>
                </c:pt>
                <c:pt idx="1122">
                  <c:v>44920.823067129633</c:v>
                </c:pt>
                <c:pt idx="1123">
                  <c:v>44920.826550925929</c:v>
                </c:pt>
                <c:pt idx="1124">
                  <c:v>44920.830023148148</c:v>
                </c:pt>
                <c:pt idx="1125">
                  <c:v>44920.83353009259</c:v>
                </c:pt>
                <c:pt idx="1126">
                  <c:v>44920.83697916667</c:v>
                </c:pt>
                <c:pt idx="1127">
                  <c:v>44920.840439814812</c:v>
                </c:pt>
                <c:pt idx="1128">
                  <c:v>44920.843900462962</c:v>
                </c:pt>
                <c:pt idx="1129">
                  <c:v>44920.847372685188</c:v>
                </c:pt>
                <c:pt idx="1130">
                  <c:v>44920.85083333333</c:v>
                </c:pt>
                <c:pt idx="1131">
                  <c:v>44920.854317129633</c:v>
                </c:pt>
                <c:pt idx="1132">
                  <c:v>44920.857789351852</c:v>
                </c:pt>
                <c:pt idx="1133">
                  <c:v>44920.861250000002</c:v>
                </c:pt>
                <c:pt idx="1134">
                  <c:v>44920.864733796298</c:v>
                </c:pt>
                <c:pt idx="1135">
                  <c:v>44920.868206018517</c:v>
                </c:pt>
                <c:pt idx="1136">
                  <c:v>44920.871678240743</c:v>
                </c:pt>
                <c:pt idx="1137">
                  <c:v>44920.875185185178</c:v>
                </c:pt>
                <c:pt idx="1138">
                  <c:v>44920.878645833327</c:v>
                </c:pt>
                <c:pt idx="1139">
                  <c:v>44920.882094907407</c:v>
                </c:pt>
                <c:pt idx="1140">
                  <c:v>44920.885567129633</c:v>
                </c:pt>
                <c:pt idx="1141">
                  <c:v>44920.889027777783</c:v>
                </c:pt>
                <c:pt idx="1142">
                  <c:v>44920.892511574071</c:v>
                </c:pt>
                <c:pt idx="1143">
                  <c:v>44920.895995370367</c:v>
                </c:pt>
                <c:pt idx="1144">
                  <c:v>44920.899456018517</c:v>
                </c:pt>
                <c:pt idx="1145">
                  <c:v>44920.902939814812</c:v>
                </c:pt>
                <c:pt idx="1146">
                  <c:v>44920.906400462962</c:v>
                </c:pt>
                <c:pt idx="1147">
                  <c:v>44920.909884259258</c:v>
                </c:pt>
                <c:pt idx="1148">
                  <c:v>44920.913391203707</c:v>
                </c:pt>
                <c:pt idx="1149">
                  <c:v>44920.916863425933</c:v>
                </c:pt>
                <c:pt idx="1150">
                  <c:v>44920.920300925929</c:v>
                </c:pt>
                <c:pt idx="1151">
                  <c:v>44920.923761574071</c:v>
                </c:pt>
                <c:pt idx="1152">
                  <c:v>44920.927222222221</c:v>
                </c:pt>
                <c:pt idx="1153">
                  <c:v>44920.930717592593</c:v>
                </c:pt>
                <c:pt idx="1154">
                  <c:v>44920.934189814812</c:v>
                </c:pt>
                <c:pt idx="1155">
                  <c:v>44920.937638888892</c:v>
                </c:pt>
                <c:pt idx="1156">
                  <c:v>44920.941111111111</c:v>
                </c:pt>
                <c:pt idx="1157">
                  <c:v>44920.944594907407</c:v>
                </c:pt>
                <c:pt idx="1158">
                  <c:v>44920.948078703703</c:v>
                </c:pt>
                <c:pt idx="1159">
                  <c:v>44920.951550925929</c:v>
                </c:pt>
                <c:pt idx="1160">
                  <c:v>44920.955011574071</c:v>
                </c:pt>
                <c:pt idx="1161">
                  <c:v>44920.95853009259</c:v>
                </c:pt>
                <c:pt idx="1162">
                  <c:v>44920.961956018517</c:v>
                </c:pt>
                <c:pt idx="1163">
                  <c:v>44920.965428240743</c:v>
                </c:pt>
                <c:pt idx="1164">
                  <c:v>44920.968923611108</c:v>
                </c:pt>
                <c:pt idx="1165">
                  <c:v>44920.972372685188</c:v>
                </c:pt>
                <c:pt idx="1166">
                  <c:v>44920.975856481477</c:v>
                </c:pt>
                <c:pt idx="1167">
                  <c:v>44920.979328703703</c:v>
                </c:pt>
                <c:pt idx="1168">
                  <c:v>44920.982800925929</c:v>
                </c:pt>
                <c:pt idx="1169">
                  <c:v>44920.986273148148</c:v>
                </c:pt>
                <c:pt idx="1170">
                  <c:v>44920.989733796298</c:v>
                </c:pt>
                <c:pt idx="1171">
                  <c:v>44920.993217592593</c:v>
                </c:pt>
                <c:pt idx="1172">
                  <c:v>44920.996701388889</c:v>
                </c:pt>
              </c:numCache>
            </c:numRef>
          </c:xVal>
          <c:yVal>
            <c:numRef>
              <c:f>Sheet1!$C$2:$C$1174</c:f>
              <c:numCache>
                <c:formatCode>General</c:formatCode>
                <c:ptCount val="1173"/>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5.31732101925753E-13</c:v>
                </c:pt>
                <c:pt idx="336">
                  <c:v>5.3156096061282596E-13</c:v>
                </c:pt>
                <c:pt idx="337">
                  <c:v>0</c:v>
                </c:pt>
                <c:pt idx="338">
                  <c:v>0</c:v>
                </c:pt>
                <c:pt idx="339">
                  <c:v>0</c:v>
                </c:pt>
                <c:pt idx="340">
                  <c:v>2.6538249679394802E-13</c:v>
                </c:pt>
                <c:pt idx="341">
                  <c:v>7.690764691759E-12</c:v>
                </c:pt>
                <c:pt idx="342">
                  <c:v>1.3258947976005399E-12</c:v>
                </c:pt>
                <c:pt idx="343">
                  <c:v>2.91698501291016E-12</c:v>
                </c:pt>
                <c:pt idx="344">
                  <c:v>2.4115002529578901E-12</c:v>
                </c:pt>
                <c:pt idx="345">
                  <c:v>1.51833424305581E-11</c:v>
                </c:pt>
                <c:pt idx="346">
                  <c:v>1.12983622457818E-10</c:v>
                </c:pt>
                <c:pt idx="347">
                  <c:v>9.5325775051335894E-11</c:v>
                </c:pt>
                <c:pt idx="348">
                  <c:v>2.19402218615272E-10</c:v>
                </c:pt>
                <c:pt idx="349">
                  <c:v>2.1578060518945302E-12</c:v>
                </c:pt>
                <c:pt idx="350">
                  <c:v>2.7000924824986702E-13</c:v>
                </c:pt>
                <c:pt idx="351">
                  <c:v>5.2798081878746598E-11</c:v>
                </c:pt>
                <c:pt idx="352">
                  <c:v>1.0370184572172601E-10</c:v>
                </c:pt>
                <c:pt idx="353">
                  <c:v>2.01533345567384E-9</c:v>
                </c:pt>
                <c:pt idx="354">
                  <c:v>2.6101382166743302E-10</c:v>
                </c:pt>
                <c:pt idx="355">
                  <c:v>4.41759269165232E-8</c:v>
                </c:pt>
                <c:pt idx="356">
                  <c:v>2.9183315319869501E-8</c:v>
                </c:pt>
                <c:pt idx="357">
                  <c:v>2.8198113000144103E-7</c:v>
                </c:pt>
                <c:pt idx="358">
                  <c:v>1.62902409783783E-7</c:v>
                </c:pt>
                <c:pt idx="359">
                  <c:v>8.6560987710981902E-8</c:v>
                </c:pt>
                <c:pt idx="360">
                  <c:v>1.1219809721296799E-6</c:v>
                </c:pt>
                <c:pt idx="361">
                  <c:v>6.9492371039814299E-6</c:v>
                </c:pt>
                <c:pt idx="362">
                  <c:v>2.5825940610957301E-5</c:v>
                </c:pt>
                <c:pt idx="363">
                  <c:v>4.5569715439342003E-5</c:v>
                </c:pt>
                <c:pt idx="364">
                  <c:v>3.40391416102648E-4</c:v>
                </c:pt>
                <c:pt idx="365">
                  <c:v>4.8063960275612799E-4</c:v>
                </c:pt>
                <c:pt idx="366">
                  <c:v>1.5854958910494999E-3</c:v>
                </c:pt>
                <c:pt idx="367">
                  <c:v>3.0334279290400402E-4</c:v>
                </c:pt>
                <c:pt idx="368">
                  <c:v>2.60901811998338E-4</c:v>
                </c:pt>
                <c:pt idx="369">
                  <c:v>3.5040481016039801E-3</c:v>
                </c:pt>
                <c:pt idx="370">
                  <c:v>2.4575371295213699E-2</c:v>
                </c:pt>
                <c:pt idx="371">
                  <c:v>7.7775962650775896E-2</c:v>
                </c:pt>
                <c:pt idx="372">
                  <c:v>6.3424408435821499E-3</c:v>
                </c:pt>
                <c:pt idx="373">
                  <c:v>5.22207235917449E-3</c:v>
                </c:pt>
                <c:pt idx="374">
                  <c:v>0.119689524173737</c:v>
                </c:pt>
                <c:pt idx="375">
                  <c:v>0.119748897850513</c:v>
                </c:pt>
                <c:pt idx="376">
                  <c:v>0.328177690505981</c:v>
                </c:pt>
                <c:pt idx="377">
                  <c:v>0.937020063400269</c:v>
                </c:pt>
                <c:pt idx="378">
                  <c:v>1.83003461360931</c:v>
                </c:pt>
                <c:pt idx="379">
                  <c:v>1.46913802623749</c:v>
                </c:pt>
                <c:pt idx="380">
                  <c:v>1.43490898609161</c:v>
                </c:pt>
                <c:pt idx="381">
                  <c:v>1.7766585350036601</c:v>
                </c:pt>
                <c:pt idx="382">
                  <c:v>2.32910823822021</c:v>
                </c:pt>
                <c:pt idx="383">
                  <c:v>4.3919935226440403</c:v>
                </c:pt>
                <c:pt idx="384">
                  <c:v>6.0749611854553196</c:v>
                </c:pt>
                <c:pt idx="385">
                  <c:v>34.952407836914098</c:v>
                </c:pt>
                <c:pt idx="386">
                  <c:v>14.544152259826699</c:v>
                </c:pt>
                <c:pt idx="387">
                  <c:v>59.583206176757798</c:v>
                </c:pt>
                <c:pt idx="388">
                  <c:v>42.492164611816399</c:v>
                </c:pt>
                <c:pt idx="389">
                  <c:v>18.778377532958999</c:v>
                </c:pt>
                <c:pt idx="390">
                  <c:v>44.186313629150398</c:v>
                </c:pt>
                <c:pt idx="391">
                  <c:v>36.718814849853501</c:v>
                </c:pt>
                <c:pt idx="392">
                  <c:v>38.174980163574197</c:v>
                </c:pt>
                <c:pt idx="393">
                  <c:v>47.3333129882813</c:v>
                </c:pt>
                <c:pt idx="394">
                  <c:v>65.387748718261705</c:v>
                </c:pt>
                <c:pt idx="395">
                  <c:v>38.6858520507813</c:v>
                </c:pt>
                <c:pt idx="396">
                  <c:v>26.980617523193398</c:v>
                </c:pt>
                <c:pt idx="397">
                  <c:v>42.787284851074197</c:v>
                </c:pt>
                <c:pt idx="398">
                  <c:v>21.938426971435501</c:v>
                </c:pt>
                <c:pt idx="399">
                  <c:v>19.987718582153299</c:v>
                </c:pt>
                <c:pt idx="400">
                  <c:v>6.8021240234375</c:v>
                </c:pt>
                <c:pt idx="401">
                  <c:v>5.8774137496948198</c:v>
                </c:pt>
                <c:pt idx="402">
                  <c:v>3.7982552051544198</c:v>
                </c:pt>
                <c:pt idx="403">
                  <c:v>1.98459219932556</c:v>
                </c:pt>
                <c:pt idx="404">
                  <c:v>0.224560782313347</c:v>
                </c:pt>
                <c:pt idx="405">
                  <c:v>5.21516688168049E-2</c:v>
                </c:pt>
                <c:pt idx="406">
                  <c:v>2.4864498525857901E-2</c:v>
                </c:pt>
                <c:pt idx="407">
                  <c:v>1.23832300305367E-2</c:v>
                </c:pt>
                <c:pt idx="408">
                  <c:v>5.7294415310025198E-3</c:v>
                </c:pt>
                <c:pt idx="409">
                  <c:v>2.6442571543157101E-3</c:v>
                </c:pt>
                <c:pt idx="410">
                  <c:v>1.4576194807887099E-3</c:v>
                </c:pt>
                <c:pt idx="411">
                  <c:v>4.4433258153730997E-5</c:v>
                </c:pt>
                <c:pt idx="412">
                  <c:v>1.88919852917024E-6</c:v>
                </c:pt>
                <c:pt idx="413">
                  <c:v>7.7956919142252406E-8</c:v>
                </c:pt>
                <c:pt idx="414">
                  <c:v>3.4254223901797298E-9</c:v>
                </c:pt>
                <c:pt idx="415">
                  <c:v>1.4901376799158999E-9</c:v>
                </c:pt>
                <c:pt idx="416">
                  <c:v>1.2289972373125099E-9</c:v>
                </c:pt>
                <c:pt idx="417">
                  <c:v>3.2782687675592098E-9</c:v>
                </c:pt>
                <c:pt idx="418">
                  <c:v>5.7188653812545503E-9</c:v>
                </c:pt>
                <c:pt idx="419">
                  <c:v>2.9329722650572899E-8</c:v>
                </c:pt>
                <c:pt idx="420">
                  <c:v>2.1745003664364001E-7</c:v>
                </c:pt>
                <c:pt idx="421">
                  <c:v>3.3814611555271801E-8</c:v>
                </c:pt>
                <c:pt idx="422">
                  <c:v>8.7308675844610695E-9</c:v>
                </c:pt>
                <c:pt idx="423">
                  <c:v>1.52024774990878E-8</c:v>
                </c:pt>
                <c:pt idx="424">
                  <c:v>6.8445393797134102E-10</c:v>
                </c:pt>
                <c:pt idx="425">
                  <c:v>5.9691189491228895E-11</c:v>
                </c:pt>
                <c:pt idx="426">
                  <c:v>1.76980270716331E-11</c:v>
                </c:pt>
                <c:pt idx="427">
                  <c:v>1.3882713555124499E-11</c:v>
                </c:pt>
                <c:pt idx="428">
                  <c:v>1.36509987341826E-11</c:v>
                </c:pt>
                <c:pt idx="429">
                  <c:v>6.82860972628374E-12</c:v>
                </c:pt>
                <c:pt idx="430">
                  <c:v>2.3784162139772701E-11</c:v>
                </c:pt>
                <c:pt idx="431">
                  <c:v>5.4626539836705199E-13</c:v>
                </c:pt>
                <c:pt idx="432">
                  <c:v>2.7379614959792399E-13</c:v>
                </c:pt>
                <c:pt idx="433">
                  <c:v>2.7309870944541802E-13</c:v>
                </c:pt>
                <c:pt idx="434">
                  <c:v>2.7291824399380801E-13</c:v>
                </c:pt>
                <c:pt idx="435">
                  <c:v>2.7305666950618E-13</c:v>
                </c:pt>
                <c:pt idx="436">
                  <c:v>8.1959905442324798E-13</c:v>
                </c:pt>
                <c:pt idx="437">
                  <c:v>1.63797502037571E-12</c:v>
                </c:pt>
                <c:pt idx="438">
                  <c:v>4.0388546673764099E-11</c:v>
                </c:pt>
                <c:pt idx="439">
                  <c:v>6.2834498888719701E-12</c:v>
                </c:pt>
                <c:pt idx="440">
                  <c:v>2.7345538485511199E-13</c:v>
                </c:pt>
                <c:pt idx="441">
                  <c:v>0</c:v>
                </c:pt>
                <c:pt idx="442">
                  <c:v>2.73330674500222E-13</c:v>
                </c:pt>
                <c:pt idx="443">
                  <c:v>8.2063316645536495E-13</c:v>
                </c:pt>
                <c:pt idx="444">
                  <c:v>1.91479189275146E-12</c:v>
                </c:pt>
                <c:pt idx="445">
                  <c:v>2.7382862145298998E-13</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8.1843922914923201E-13</c:v>
                </c:pt>
                <c:pt idx="499">
                  <c:v>9.8188453895309296E-12</c:v>
                </c:pt>
                <c:pt idx="500">
                  <c:v>2.69491651216924E-10</c:v>
                </c:pt>
                <c:pt idx="501">
                  <c:v>4.9637054466700201E-9</c:v>
                </c:pt>
                <c:pt idx="502">
                  <c:v>2.9038631055300399E-7</c:v>
                </c:pt>
                <c:pt idx="503">
                  <c:v>2.1860030301468201E-6</c:v>
                </c:pt>
                <c:pt idx="504">
                  <c:v>3.6911737879563601E-6</c:v>
                </c:pt>
                <c:pt idx="505">
                  <c:v>4.2203933844575699E-5</c:v>
                </c:pt>
                <c:pt idx="506">
                  <c:v>1.7995810136199001E-2</c:v>
                </c:pt>
                <c:pt idx="507">
                  <c:v>7.3518389835953704E-3</c:v>
                </c:pt>
                <c:pt idx="508">
                  <c:v>0.105333082377911</c:v>
                </c:pt>
                <c:pt idx="509">
                  <c:v>1.33859610557556</c:v>
                </c:pt>
                <c:pt idx="510">
                  <c:v>0.60019916296005205</c:v>
                </c:pt>
                <c:pt idx="511">
                  <c:v>9.9314115941524506E-2</c:v>
                </c:pt>
                <c:pt idx="512">
                  <c:v>0.68589562177658103</c:v>
                </c:pt>
                <c:pt idx="513">
                  <c:v>5.1132240295410201</c:v>
                </c:pt>
                <c:pt idx="514">
                  <c:v>24.477476119995099</c:v>
                </c:pt>
                <c:pt idx="515">
                  <c:v>20.120183944702099</c:v>
                </c:pt>
                <c:pt idx="516">
                  <c:v>70.250251770019503</c:v>
                </c:pt>
                <c:pt idx="517">
                  <c:v>102.65676116943401</c:v>
                </c:pt>
                <c:pt idx="518">
                  <c:v>163.81610107421901</c:v>
                </c:pt>
                <c:pt idx="519">
                  <c:v>153.58930969238301</c:v>
                </c:pt>
                <c:pt idx="520">
                  <c:v>139.43965148925801</c:v>
                </c:pt>
                <c:pt idx="521">
                  <c:v>194.86698913574199</c:v>
                </c:pt>
                <c:pt idx="522">
                  <c:v>135.16058349609401</c:v>
                </c:pt>
                <c:pt idx="523">
                  <c:v>164.38706970214801</c:v>
                </c:pt>
                <c:pt idx="524">
                  <c:v>175.11006164550801</c:v>
                </c:pt>
                <c:pt idx="525">
                  <c:v>236.86283874511699</c:v>
                </c:pt>
                <c:pt idx="526">
                  <c:v>188.11471557617199</c:v>
                </c:pt>
                <c:pt idx="527">
                  <c:v>202.88864135742199</c:v>
                </c:pt>
                <c:pt idx="528">
                  <c:v>255.88645935058599</c:v>
                </c:pt>
                <c:pt idx="529">
                  <c:v>235.81715393066401</c:v>
                </c:pt>
                <c:pt idx="530">
                  <c:v>244.38945007324199</c:v>
                </c:pt>
                <c:pt idx="531">
                  <c:v>245.77510070800801</c:v>
                </c:pt>
                <c:pt idx="532">
                  <c:v>245.39590454101599</c:v>
                </c:pt>
                <c:pt idx="533">
                  <c:v>241.36239624023401</c:v>
                </c:pt>
                <c:pt idx="534">
                  <c:v>215.78257751464801</c:v>
                </c:pt>
                <c:pt idx="535">
                  <c:v>254.97891235351599</c:v>
                </c:pt>
                <c:pt idx="536">
                  <c:v>308.56588745117199</c:v>
                </c:pt>
                <c:pt idx="537">
                  <c:v>394.31329345703102</c:v>
                </c:pt>
                <c:pt idx="538">
                  <c:v>404.58529663085898</c:v>
                </c:pt>
                <c:pt idx="539">
                  <c:v>442.38607788085898</c:v>
                </c:pt>
                <c:pt idx="540">
                  <c:v>322.70523071289102</c:v>
                </c:pt>
                <c:pt idx="541">
                  <c:v>276.51498413085898</c:v>
                </c:pt>
                <c:pt idx="542">
                  <c:v>297.18737792968801</c:v>
                </c:pt>
                <c:pt idx="543">
                  <c:v>292.78244018554699</c:v>
                </c:pt>
                <c:pt idx="544">
                  <c:v>313.68368530273398</c:v>
                </c:pt>
                <c:pt idx="545">
                  <c:v>258.60598754882801</c:v>
                </c:pt>
                <c:pt idx="546">
                  <c:v>258.78396606445301</c:v>
                </c:pt>
                <c:pt idx="547">
                  <c:v>300.93994140625</c:v>
                </c:pt>
                <c:pt idx="548">
                  <c:v>449.75485229492199</c:v>
                </c:pt>
                <c:pt idx="549">
                  <c:v>451.45086669921898</c:v>
                </c:pt>
                <c:pt idx="550">
                  <c:v>433.39932250976602</c:v>
                </c:pt>
                <c:pt idx="551">
                  <c:v>589.07403564453102</c:v>
                </c:pt>
                <c:pt idx="552">
                  <c:v>576.70159912109398</c:v>
                </c:pt>
                <c:pt idx="553">
                  <c:v>569.37097167968795</c:v>
                </c:pt>
                <c:pt idx="554">
                  <c:v>614.48162841796898</c:v>
                </c:pt>
                <c:pt idx="555">
                  <c:v>561.55798339843795</c:v>
                </c:pt>
                <c:pt idx="556">
                  <c:v>429.95388793945301</c:v>
                </c:pt>
                <c:pt idx="557">
                  <c:v>400.67776489257801</c:v>
                </c:pt>
                <c:pt idx="558">
                  <c:v>368.28350830078102</c:v>
                </c:pt>
                <c:pt idx="559">
                  <c:v>317.87533569335898</c:v>
                </c:pt>
                <c:pt idx="560">
                  <c:v>228.57044982910199</c:v>
                </c:pt>
                <c:pt idx="561">
                  <c:v>190.94715881347699</c:v>
                </c:pt>
                <c:pt idx="562">
                  <c:v>182.66017150878901</c:v>
                </c:pt>
                <c:pt idx="563">
                  <c:v>127.50945281982401</c:v>
                </c:pt>
                <c:pt idx="564">
                  <c:v>44.6854057312012</c:v>
                </c:pt>
                <c:pt idx="565">
                  <c:v>28.559520721435501</c:v>
                </c:pt>
                <c:pt idx="566">
                  <c:v>21.808996200561499</c:v>
                </c:pt>
                <c:pt idx="567">
                  <c:v>31.0778923034668</c:v>
                </c:pt>
                <c:pt idx="568">
                  <c:v>36.793155670166001</c:v>
                </c:pt>
                <c:pt idx="569">
                  <c:v>47.172069549560497</c:v>
                </c:pt>
                <c:pt idx="570">
                  <c:v>11.9128265380859</c:v>
                </c:pt>
                <c:pt idx="571">
                  <c:v>9.3047628402709996</c:v>
                </c:pt>
                <c:pt idx="572">
                  <c:v>15.176124572753899</c:v>
                </c:pt>
                <c:pt idx="573">
                  <c:v>10.5148668289185</c:v>
                </c:pt>
                <c:pt idx="574">
                  <c:v>12.7461194992065</c:v>
                </c:pt>
                <c:pt idx="575">
                  <c:v>6.8692827224731401</c:v>
                </c:pt>
                <c:pt idx="576">
                  <c:v>5.3813133239746103</c:v>
                </c:pt>
                <c:pt idx="577">
                  <c:v>4.0074787139892596</c:v>
                </c:pt>
                <c:pt idx="578">
                  <c:v>4.1401004791259801</c:v>
                </c:pt>
                <c:pt idx="579">
                  <c:v>4.5006418228149396</c:v>
                </c:pt>
                <c:pt idx="580">
                  <c:v>3.5433132648468</c:v>
                </c:pt>
                <c:pt idx="581">
                  <c:v>7.2717971801757804</c:v>
                </c:pt>
                <c:pt idx="582">
                  <c:v>3.7538621425628702</c:v>
                </c:pt>
                <c:pt idx="583">
                  <c:v>2.6986780166625999</c:v>
                </c:pt>
                <c:pt idx="584">
                  <c:v>12.798300743103001</c:v>
                </c:pt>
                <c:pt idx="585">
                  <c:v>8.0904436111450195</c:v>
                </c:pt>
                <c:pt idx="586">
                  <c:v>5.9043459892272896</c:v>
                </c:pt>
                <c:pt idx="587">
                  <c:v>2.0391306877136199</c:v>
                </c:pt>
                <c:pt idx="588">
                  <c:v>1.11515080928802</c:v>
                </c:pt>
                <c:pt idx="589">
                  <c:v>0.31163603067398099</c:v>
                </c:pt>
                <c:pt idx="590">
                  <c:v>0.20788180828094499</c:v>
                </c:pt>
                <c:pt idx="591">
                  <c:v>0.13728141784667999</c:v>
                </c:pt>
                <c:pt idx="592">
                  <c:v>6.2193296849727603E-2</c:v>
                </c:pt>
                <c:pt idx="593">
                  <c:v>4.0824958705343301E-4</c:v>
                </c:pt>
                <c:pt idx="594">
                  <c:v>2.1907076239585901E-2</c:v>
                </c:pt>
                <c:pt idx="595">
                  <c:v>9.2019625008106197E-3</c:v>
                </c:pt>
                <c:pt idx="596">
                  <c:v>7.8256707638502104E-3</c:v>
                </c:pt>
                <c:pt idx="597">
                  <c:v>5.2760336548089998E-3</c:v>
                </c:pt>
                <c:pt idx="598">
                  <c:v>4.81131579726934E-3</c:v>
                </c:pt>
                <c:pt idx="599">
                  <c:v>4.18307166546583E-3</c:v>
                </c:pt>
                <c:pt idx="600">
                  <c:v>3.6866166628897199E-3</c:v>
                </c:pt>
                <c:pt idx="601">
                  <c:v>2.3407514672726401E-3</c:v>
                </c:pt>
                <c:pt idx="602">
                  <c:v>1.07685581315309E-3</c:v>
                </c:pt>
                <c:pt idx="603">
                  <c:v>5.2063656039535999E-4</c:v>
                </c:pt>
                <c:pt idx="604">
                  <c:v>3.9685735828243201E-4</c:v>
                </c:pt>
                <c:pt idx="605">
                  <c:v>5.3791317623108604E-4</c:v>
                </c:pt>
                <c:pt idx="606">
                  <c:v>4.4374767458066301E-4</c:v>
                </c:pt>
                <c:pt idx="607">
                  <c:v>2.5550206191837798E-4</c:v>
                </c:pt>
                <c:pt idx="608">
                  <c:v>4.1685879114083902E-4</c:v>
                </c:pt>
                <c:pt idx="609">
                  <c:v>7.9173332778736895E-5</c:v>
                </c:pt>
                <c:pt idx="610">
                  <c:v>1.21427678095642E-4</c:v>
                </c:pt>
                <c:pt idx="611">
                  <c:v>2.02834689844167E-5</c:v>
                </c:pt>
                <c:pt idx="612">
                  <c:v>1.4834165995125699E-5</c:v>
                </c:pt>
                <c:pt idx="613">
                  <c:v>8.40960638015531E-6</c:v>
                </c:pt>
                <c:pt idx="614">
                  <c:v>6.2118007917888503E-5</c:v>
                </c:pt>
                <c:pt idx="615">
                  <c:v>1.3430581020657E-4</c:v>
                </c:pt>
                <c:pt idx="616">
                  <c:v>1.3599966223409901E-5</c:v>
                </c:pt>
                <c:pt idx="617">
                  <c:v>9.4591387096443197E-6</c:v>
                </c:pt>
                <c:pt idx="618">
                  <c:v>1.2364165741019E-4</c:v>
                </c:pt>
                <c:pt idx="619">
                  <c:v>1.13293484901078E-4</c:v>
                </c:pt>
                <c:pt idx="620">
                  <c:v>1.4327866665553299E-4</c:v>
                </c:pt>
                <c:pt idx="621">
                  <c:v>1.08270796772558E-4</c:v>
                </c:pt>
                <c:pt idx="622">
                  <c:v>3.1247021979652298E-5</c:v>
                </c:pt>
                <c:pt idx="623">
                  <c:v>2.01088434550911E-4</c:v>
                </c:pt>
                <c:pt idx="624">
                  <c:v>1.66178899235092E-4</c:v>
                </c:pt>
                <c:pt idx="625">
                  <c:v>1.82485717232339E-4</c:v>
                </c:pt>
                <c:pt idx="626">
                  <c:v>1.5418729162774999E-4</c:v>
                </c:pt>
                <c:pt idx="627">
                  <c:v>1.4061172259971499E-4</c:v>
                </c:pt>
                <c:pt idx="628">
                  <c:v>4.4449523556977497E-5</c:v>
                </c:pt>
                <c:pt idx="629">
                  <c:v>2.32572594541125E-4</c:v>
                </c:pt>
                <c:pt idx="630">
                  <c:v>1.86900229891762E-4</c:v>
                </c:pt>
                <c:pt idx="631">
                  <c:v>2.24376140977256E-4</c:v>
                </c:pt>
                <c:pt idx="632">
                  <c:v>1.9079363846685699E-4</c:v>
                </c:pt>
                <c:pt idx="633">
                  <c:v>2.43450107518584E-4</c:v>
                </c:pt>
                <c:pt idx="634">
                  <c:v>1.03901475085877E-4</c:v>
                </c:pt>
                <c:pt idx="635">
                  <c:v>1.2348270684015E-4</c:v>
                </c:pt>
                <c:pt idx="636">
                  <c:v>5.53842073713895E-5</c:v>
                </c:pt>
                <c:pt idx="637">
                  <c:v>2.92084168904694E-5</c:v>
                </c:pt>
                <c:pt idx="638">
                  <c:v>3.5947776632383498E-4</c:v>
                </c:pt>
                <c:pt idx="639">
                  <c:v>8.2243350334465504E-5</c:v>
                </c:pt>
                <c:pt idx="640">
                  <c:v>5.01291469845455E-5</c:v>
                </c:pt>
                <c:pt idx="641">
                  <c:v>1.13473040983081E-4</c:v>
                </c:pt>
                <c:pt idx="642">
                  <c:v>1.1070404434576599E-4</c:v>
                </c:pt>
                <c:pt idx="643">
                  <c:v>2.0188048438285501E-5</c:v>
                </c:pt>
                <c:pt idx="644">
                  <c:v>3.1626095733372501E-5</c:v>
                </c:pt>
                <c:pt idx="645">
                  <c:v>7.1555223257746493E-5</c:v>
                </c:pt>
                <c:pt idx="646">
                  <c:v>5.6837958254618597E-5</c:v>
                </c:pt>
                <c:pt idx="647">
                  <c:v>1.30696193082258E-4</c:v>
                </c:pt>
                <c:pt idx="648">
                  <c:v>1.3131013838574301E-4</c:v>
                </c:pt>
                <c:pt idx="649">
                  <c:v>2.3750955006107699E-4</c:v>
                </c:pt>
                <c:pt idx="650">
                  <c:v>3.4526994568295799E-4</c:v>
                </c:pt>
                <c:pt idx="651">
                  <c:v>3.71439702576026E-4</c:v>
                </c:pt>
                <c:pt idx="652">
                  <c:v>5.3614517673850103E-4</c:v>
                </c:pt>
                <c:pt idx="653">
                  <c:v>2.9561083647422498E-4</c:v>
                </c:pt>
                <c:pt idx="654">
                  <c:v>3.8940540980547699E-4</c:v>
                </c:pt>
                <c:pt idx="655">
                  <c:v>4.9021514132618904E-4</c:v>
                </c:pt>
                <c:pt idx="656">
                  <c:v>1.7239863518625501E-4</c:v>
                </c:pt>
                <c:pt idx="657">
                  <c:v>8.08038515970111E-4</c:v>
                </c:pt>
                <c:pt idx="658">
                  <c:v>7.9500407446175803E-4</c:v>
                </c:pt>
                <c:pt idx="659">
                  <c:v>1.3661171542480601E-3</c:v>
                </c:pt>
                <c:pt idx="660">
                  <c:v>3.79119627177715E-3</c:v>
                </c:pt>
                <c:pt idx="661">
                  <c:v>1.0136132128536699E-2</c:v>
                </c:pt>
                <c:pt idx="662">
                  <c:v>1.12413689494133E-2</c:v>
                </c:pt>
                <c:pt idx="663">
                  <c:v>6.3810511492192702E-3</c:v>
                </c:pt>
                <c:pt idx="664">
                  <c:v>3.7449358496815001E-3</c:v>
                </c:pt>
                <c:pt idx="665">
                  <c:v>9.4790541334077705E-4</c:v>
                </c:pt>
                <c:pt idx="666">
                  <c:v>3.87813686393201E-3</c:v>
                </c:pt>
                <c:pt idx="667">
                  <c:v>7.0432685315609004E-3</c:v>
                </c:pt>
                <c:pt idx="668">
                  <c:v>6.2930001877248296E-3</c:v>
                </c:pt>
                <c:pt idx="669">
                  <c:v>2.1193611901253501E-3</c:v>
                </c:pt>
                <c:pt idx="670">
                  <c:v>2.1124284248799099E-3</c:v>
                </c:pt>
                <c:pt idx="671">
                  <c:v>1.8478533020243001E-3</c:v>
                </c:pt>
                <c:pt idx="672">
                  <c:v>3.8622955325990898E-3</c:v>
                </c:pt>
                <c:pt idx="673">
                  <c:v>3.03954444825649E-3</c:v>
                </c:pt>
                <c:pt idx="674">
                  <c:v>7.48754199594259E-3</c:v>
                </c:pt>
                <c:pt idx="675">
                  <c:v>5.0595263019204096E-3</c:v>
                </c:pt>
                <c:pt idx="676">
                  <c:v>3.9706765674054597E-3</c:v>
                </c:pt>
                <c:pt idx="677">
                  <c:v>1.5748143196106E-3</c:v>
                </c:pt>
                <c:pt idx="678">
                  <c:v>4.2731473222374899E-3</c:v>
                </c:pt>
                <c:pt idx="679">
                  <c:v>4.5712930150330101E-3</c:v>
                </c:pt>
                <c:pt idx="680">
                  <c:v>4.4371918775141196E-3</c:v>
                </c:pt>
                <c:pt idx="681">
                  <c:v>4.7609177418053202E-3</c:v>
                </c:pt>
                <c:pt idx="682">
                  <c:v>7.9895285889506305E-3</c:v>
                </c:pt>
                <c:pt idx="683">
                  <c:v>1.4359075576067E-2</c:v>
                </c:pt>
                <c:pt idx="684">
                  <c:v>1.78474504500628E-2</c:v>
                </c:pt>
                <c:pt idx="685">
                  <c:v>1.64364464581013E-2</c:v>
                </c:pt>
                <c:pt idx="686">
                  <c:v>1.7302278429269801E-2</c:v>
                </c:pt>
                <c:pt idx="687">
                  <c:v>7.37843615934253E-3</c:v>
                </c:pt>
                <c:pt idx="688">
                  <c:v>2.2737707477062902E-3</c:v>
                </c:pt>
                <c:pt idx="689">
                  <c:v>5.9415318537503503E-4</c:v>
                </c:pt>
                <c:pt idx="690">
                  <c:v>1.7838912754086801E-5</c:v>
                </c:pt>
                <c:pt idx="691">
                  <c:v>6.9566800675602302E-7</c:v>
                </c:pt>
                <c:pt idx="692">
                  <c:v>6.1391830286083899E-8</c:v>
                </c:pt>
                <c:pt idx="693">
                  <c:v>1.4936442083168799E-9</c:v>
                </c:pt>
                <c:pt idx="694">
                  <c:v>3.5166036749245698E-10</c:v>
                </c:pt>
                <c:pt idx="695">
                  <c:v>2.4629853712099199E-11</c:v>
                </c:pt>
                <c:pt idx="696">
                  <c:v>1.0948767933949299E-12</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2.7344001628931701E-13</c:v>
                </c:pt>
                <c:pt idx="808">
                  <c:v>5.4678483962789E-13</c:v>
                </c:pt>
                <c:pt idx="809">
                  <c:v>4.53831347502209E-11</c:v>
                </c:pt>
                <c:pt idx="810">
                  <c:v>2.1515980663799899E-10</c:v>
                </c:pt>
                <c:pt idx="811">
                  <c:v>9.8694656613940194E-11</c:v>
                </c:pt>
                <c:pt idx="812">
                  <c:v>8.7532633918918595E-11</c:v>
                </c:pt>
                <c:pt idx="813">
                  <c:v>1.0656675542009E-9</c:v>
                </c:pt>
                <c:pt idx="814">
                  <c:v>4.78217998534092E-9</c:v>
                </c:pt>
                <c:pt idx="815">
                  <c:v>8.3945144169206304E-9</c:v>
                </c:pt>
                <c:pt idx="816">
                  <c:v>7.8362472066828592E-9</c:v>
                </c:pt>
                <c:pt idx="817">
                  <c:v>8.7385112479410104E-9</c:v>
                </c:pt>
                <c:pt idx="818">
                  <c:v>1.5467325198414999E-8</c:v>
                </c:pt>
                <c:pt idx="819">
                  <c:v>1.07473830723848E-7</c:v>
                </c:pt>
                <c:pt idx="820">
                  <c:v>1.9593375100157599E-7</c:v>
                </c:pt>
                <c:pt idx="821">
                  <c:v>2.9163092563067002E-7</c:v>
                </c:pt>
                <c:pt idx="822">
                  <c:v>2.5567109673829702E-7</c:v>
                </c:pt>
                <c:pt idx="823">
                  <c:v>1.91138212812803E-7</c:v>
                </c:pt>
                <c:pt idx="824">
                  <c:v>1.2839574026202201E-7</c:v>
                </c:pt>
                <c:pt idx="825">
                  <c:v>1.0032071884325E-7</c:v>
                </c:pt>
                <c:pt idx="826">
                  <c:v>2.8853176559096001E-7</c:v>
                </c:pt>
                <c:pt idx="827">
                  <c:v>3.24601273860026E-7</c:v>
                </c:pt>
                <c:pt idx="828">
                  <c:v>1.2972667207122899E-7</c:v>
                </c:pt>
                <c:pt idx="829">
                  <c:v>2.68841176875867E-7</c:v>
                </c:pt>
                <c:pt idx="830">
                  <c:v>1.8986857241998199E-7</c:v>
                </c:pt>
                <c:pt idx="831">
                  <c:v>2.4790156771814498E-7</c:v>
                </c:pt>
                <c:pt idx="832">
                  <c:v>2.2004753930104899E-7</c:v>
                </c:pt>
                <c:pt idx="833">
                  <c:v>2.3998444476092102E-7</c:v>
                </c:pt>
                <c:pt idx="834">
                  <c:v>1.11023489068884E-7</c:v>
                </c:pt>
                <c:pt idx="835">
                  <c:v>7.1399711032427096E-8</c:v>
                </c:pt>
                <c:pt idx="836">
                  <c:v>2.4069248638625098E-7</c:v>
                </c:pt>
                <c:pt idx="837">
                  <c:v>2.1380871828569099E-7</c:v>
                </c:pt>
                <c:pt idx="838">
                  <c:v>2.9348154839681202E-7</c:v>
                </c:pt>
                <c:pt idx="839">
                  <c:v>1.4199618192378699E-7</c:v>
                </c:pt>
                <c:pt idx="840">
                  <c:v>9.9951989795954406E-8</c:v>
                </c:pt>
                <c:pt idx="841">
                  <c:v>7.7191138814214395E-8</c:v>
                </c:pt>
                <c:pt idx="842">
                  <c:v>1.0992490473427099E-7</c:v>
                </c:pt>
                <c:pt idx="843">
                  <c:v>2.1542993522416501E-7</c:v>
                </c:pt>
                <c:pt idx="844">
                  <c:v>5.6112583024514596E-7</c:v>
                </c:pt>
                <c:pt idx="845">
                  <c:v>8.8199521997012198E-7</c:v>
                </c:pt>
                <c:pt idx="846">
                  <c:v>3.7249130855343499E-6</c:v>
                </c:pt>
                <c:pt idx="847">
                  <c:v>1.44720149819477E-6</c:v>
                </c:pt>
                <c:pt idx="848">
                  <c:v>6.6022403188981105E-7</c:v>
                </c:pt>
                <c:pt idx="849">
                  <c:v>3.6663408309323098E-8</c:v>
                </c:pt>
                <c:pt idx="850">
                  <c:v>9.5243608555506398E-9</c:v>
                </c:pt>
                <c:pt idx="851">
                  <c:v>8.8318499180672899E-9</c:v>
                </c:pt>
                <c:pt idx="852">
                  <c:v>8.9881941889302702E-9</c:v>
                </c:pt>
                <c:pt idx="853">
                  <c:v>2.40403252860233E-8</c:v>
                </c:pt>
                <c:pt idx="854">
                  <c:v>4.58414461945722E-9</c:v>
                </c:pt>
                <c:pt idx="855">
                  <c:v>7.6727824094291505E-10</c:v>
                </c:pt>
                <c:pt idx="856">
                  <c:v>1.1942993816127499E-10</c:v>
                </c:pt>
                <c:pt idx="857">
                  <c:v>6.9802270630248098E-9</c:v>
                </c:pt>
                <c:pt idx="858">
                  <c:v>3.0771990511269099E-10</c:v>
                </c:pt>
                <c:pt idx="859">
                  <c:v>4.1102059256115098E-11</c:v>
                </c:pt>
                <c:pt idx="860">
                  <c:v>1.7599226243003601E-10</c:v>
                </c:pt>
                <c:pt idx="861">
                  <c:v>9.3341142107239395E-12</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2.7496605795214498E-13</c:v>
                </c:pt>
                <c:pt idx="888">
                  <c:v>0</c:v>
                </c:pt>
                <c:pt idx="889">
                  <c:v>0</c:v>
                </c:pt>
                <c:pt idx="890">
                  <c:v>0</c:v>
                </c:pt>
                <c:pt idx="891">
                  <c:v>0</c:v>
                </c:pt>
                <c:pt idx="892">
                  <c:v>2.7497635787278298E-13</c:v>
                </c:pt>
                <c:pt idx="893">
                  <c:v>5.4992181598365104E-13</c:v>
                </c:pt>
                <c:pt idx="894">
                  <c:v>1.3747493811735999E-12</c:v>
                </c:pt>
                <c:pt idx="895">
                  <c:v>1.3747510074768601E-12</c:v>
                </c:pt>
                <c:pt idx="896">
                  <c:v>1.09969249418446E-12</c:v>
                </c:pt>
                <c:pt idx="897">
                  <c:v>8.2485223078937504E-13</c:v>
                </c:pt>
                <c:pt idx="898">
                  <c:v>2.7495838722177398E-13</c:v>
                </c:pt>
                <c:pt idx="899">
                  <c:v>0</c:v>
                </c:pt>
                <c:pt idx="900">
                  <c:v>0</c:v>
                </c:pt>
                <c:pt idx="901">
                  <c:v>0</c:v>
                </c:pt>
                <c:pt idx="902">
                  <c:v>0</c:v>
                </c:pt>
                <c:pt idx="903">
                  <c:v>0</c:v>
                </c:pt>
                <c:pt idx="904">
                  <c:v>0</c:v>
                </c:pt>
                <c:pt idx="905">
                  <c:v>0</c:v>
                </c:pt>
                <c:pt idx="906">
                  <c:v>0</c:v>
                </c:pt>
                <c:pt idx="907">
                  <c:v>0</c:v>
                </c:pt>
                <c:pt idx="908">
                  <c:v>0</c:v>
                </c:pt>
                <c:pt idx="909">
                  <c:v>0</c:v>
                </c:pt>
                <c:pt idx="910">
                  <c:v>0</c:v>
                </c:pt>
                <c:pt idx="911">
                  <c:v>8.2492026447569801E-13</c:v>
                </c:pt>
                <c:pt idx="912">
                  <c:v>1.4552468605155701E-11</c:v>
                </c:pt>
                <c:pt idx="913">
                  <c:v>2.3362967116469199E-10</c:v>
                </c:pt>
                <c:pt idx="914">
                  <c:v>1.3924750241756101E-10</c:v>
                </c:pt>
                <c:pt idx="915">
                  <c:v>1.3198048556817299E-11</c:v>
                </c:pt>
                <c:pt idx="916">
                  <c:v>4.3994460852125899E-12</c:v>
                </c:pt>
                <c:pt idx="917">
                  <c:v>4.3960473282422799E-12</c:v>
                </c:pt>
                <c:pt idx="918">
                  <c:v>5.2201992728484502E-12</c:v>
                </c:pt>
                <c:pt idx="919">
                  <c:v>3.0223276138718899E-12</c:v>
                </c:pt>
                <c:pt idx="920">
                  <c:v>2.74966789788611E-12</c:v>
                </c:pt>
                <c:pt idx="921">
                  <c:v>8.2427749521773997E-13</c:v>
                </c:pt>
                <c:pt idx="922">
                  <c:v>2.7478421014276399E-13</c:v>
                </c:pt>
                <c:pt idx="923">
                  <c:v>8.2425413066092301E-13</c:v>
                </c:pt>
                <c:pt idx="924">
                  <c:v>0</c:v>
                </c:pt>
                <c:pt idx="925">
                  <c:v>2.7433242309748998E-13</c:v>
                </c:pt>
                <c:pt idx="926">
                  <c:v>2.7439132238051001E-13</c:v>
                </c:pt>
                <c:pt idx="927">
                  <c:v>0</c:v>
                </c:pt>
                <c:pt idx="928">
                  <c:v>0</c:v>
                </c:pt>
                <c:pt idx="929">
                  <c:v>0</c:v>
                </c:pt>
                <c:pt idx="930">
                  <c:v>0</c:v>
                </c:pt>
                <c:pt idx="931">
                  <c:v>0</c:v>
                </c:pt>
                <c:pt idx="932">
                  <c:v>0</c:v>
                </c:pt>
                <c:pt idx="933">
                  <c:v>0</c:v>
                </c:pt>
                <c:pt idx="934">
                  <c:v>0</c:v>
                </c:pt>
                <c:pt idx="935">
                  <c:v>0</c:v>
                </c:pt>
                <c:pt idx="936">
                  <c:v>2.7449659841145799E-13</c:v>
                </c:pt>
                <c:pt idx="937">
                  <c:v>0</c:v>
                </c:pt>
                <c:pt idx="938">
                  <c:v>0</c:v>
                </c:pt>
                <c:pt idx="939">
                  <c:v>2.7411409188500501E-13</c:v>
                </c:pt>
                <c:pt idx="940">
                  <c:v>8.22101338827236E-13</c:v>
                </c:pt>
                <c:pt idx="941">
                  <c:v>8.2208382896214995E-13</c:v>
                </c:pt>
                <c:pt idx="942">
                  <c:v>1.0962403944672599E-12</c:v>
                </c:pt>
                <c:pt idx="943">
                  <c:v>2.1920440722994499E-12</c:v>
                </c:pt>
                <c:pt idx="944">
                  <c:v>1.5050476490086101E-11</c:v>
                </c:pt>
                <c:pt idx="945">
                  <c:v>1.6980923611686901E-11</c:v>
                </c:pt>
                <c:pt idx="946">
                  <c:v>1.3817853805608799E-10</c:v>
                </c:pt>
                <c:pt idx="947">
                  <c:v>4.4397466258949702E-10</c:v>
                </c:pt>
                <c:pt idx="948">
                  <c:v>3.2949737382992298E-10</c:v>
                </c:pt>
                <c:pt idx="949">
                  <c:v>9.6275443173254892E-10</c:v>
                </c:pt>
                <c:pt idx="950">
                  <c:v>3.6356553323457799E-9</c:v>
                </c:pt>
                <c:pt idx="951">
                  <c:v>4.4134287335850802E-9</c:v>
                </c:pt>
                <c:pt idx="952">
                  <c:v>6.7557493821368606E-8</c:v>
                </c:pt>
                <c:pt idx="953">
                  <c:v>7.9649069562037806E-8</c:v>
                </c:pt>
                <c:pt idx="954">
                  <c:v>5.2264780947552903E-8</c:v>
                </c:pt>
                <c:pt idx="955">
                  <c:v>1.07745570687712E-7</c:v>
                </c:pt>
                <c:pt idx="956">
                  <c:v>1.87294546094563E-7</c:v>
                </c:pt>
                <c:pt idx="957">
                  <c:v>1.8751339325717701E-7</c:v>
                </c:pt>
                <c:pt idx="958">
                  <c:v>9.0320543222333104E-7</c:v>
                </c:pt>
                <c:pt idx="959">
                  <c:v>5.49390563264751E-7</c:v>
                </c:pt>
                <c:pt idx="960">
                  <c:v>1.1063340252803799E-6</c:v>
                </c:pt>
                <c:pt idx="961">
                  <c:v>5.8617234799385198E-7</c:v>
                </c:pt>
                <c:pt idx="962">
                  <c:v>1.3657190720550699E-6</c:v>
                </c:pt>
                <c:pt idx="963">
                  <c:v>8.4834964582114497E-6</c:v>
                </c:pt>
                <c:pt idx="964">
                  <c:v>6.7103974288329499E-6</c:v>
                </c:pt>
                <c:pt idx="965">
                  <c:v>2.4262379156425599E-5</c:v>
                </c:pt>
                <c:pt idx="966">
                  <c:v>8.1699006841517998E-5</c:v>
                </c:pt>
                <c:pt idx="967">
                  <c:v>2.2726667521055801E-4</c:v>
                </c:pt>
                <c:pt idx="968">
                  <c:v>8.6425879271701E-4</c:v>
                </c:pt>
                <c:pt idx="969">
                  <c:v>1.9861692562699301E-3</c:v>
                </c:pt>
                <c:pt idx="970">
                  <c:v>2.22584567964077E-2</c:v>
                </c:pt>
                <c:pt idx="971">
                  <c:v>2.9284106567502001E-2</c:v>
                </c:pt>
                <c:pt idx="972">
                  <c:v>5.2557095885276801E-2</c:v>
                </c:pt>
                <c:pt idx="973">
                  <c:v>4.1511591523885699E-2</c:v>
                </c:pt>
                <c:pt idx="974">
                  <c:v>4.4509682804346098E-2</c:v>
                </c:pt>
                <c:pt idx="975">
                  <c:v>0.12298805266618699</c:v>
                </c:pt>
                <c:pt idx="976">
                  <c:v>0.18169976770877799</c:v>
                </c:pt>
                <c:pt idx="977">
                  <c:v>9.9290616810321794E-2</c:v>
                </c:pt>
                <c:pt idx="978">
                  <c:v>4.6240139752626398E-2</c:v>
                </c:pt>
                <c:pt idx="979">
                  <c:v>2.20762602984905E-2</c:v>
                </c:pt>
                <c:pt idx="980">
                  <c:v>1.8271692097187001E-3</c:v>
                </c:pt>
                <c:pt idx="981">
                  <c:v>8.7806576630100594E-5</c:v>
                </c:pt>
                <c:pt idx="982">
                  <c:v>3.6568931136571298E-6</c:v>
                </c:pt>
                <c:pt idx="983">
                  <c:v>8.6685997757740605E-7</c:v>
                </c:pt>
                <c:pt idx="984">
                  <c:v>7.5630609330801195E-8</c:v>
                </c:pt>
                <c:pt idx="985">
                  <c:v>3.4259525771851398E-10</c:v>
                </c:pt>
                <c:pt idx="986">
                  <c:v>1.1929238152852401E-10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pt idx="1024">
                  <c:v>0</c:v>
                </c:pt>
                <c:pt idx="1025">
                  <c:v>0</c:v>
                </c:pt>
                <c:pt idx="1026">
                  <c:v>0</c:v>
                </c:pt>
                <c:pt idx="1027">
                  <c:v>0</c:v>
                </c:pt>
                <c:pt idx="1028">
                  <c:v>0</c:v>
                </c:pt>
                <c:pt idx="1029">
                  <c:v>0</c:v>
                </c:pt>
                <c:pt idx="1030">
                  <c:v>0</c:v>
                </c:pt>
                <c:pt idx="1031">
                  <c:v>0</c:v>
                </c:pt>
                <c:pt idx="1032">
                  <c:v>0</c:v>
                </c:pt>
                <c:pt idx="1033">
                  <c:v>0</c:v>
                </c:pt>
                <c:pt idx="1034">
                  <c:v>0</c:v>
                </c:pt>
                <c:pt idx="1035">
                  <c:v>0</c:v>
                </c:pt>
                <c:pt idx="1036">
                  <c:v>0</c:v>
                </c:pt>
                <c:pt idx="1037">
                  <c:v>0</c:v>
                </c:pt>
                <c:pt idx="1038">
                  <c:v>0</c:v>
                </c:pt>
                <c:pt idx="1039">
                  <c:v>0</c:v>
                </c:pt>
                <c:pt idx="1040">
                  <c:v>0</c:v>
                </c:pt>
                <c:pt idx="1041">
                  <c:v>0</c:v>
                </c:pt>
                <c:pt idx="1042">
                  <c:v>0</c:v>
                </c:pt>
                <c:pt idx="1043">
                  <c:v>0</c:v>
                </c:pt>
                <c:pt idx="1044">
                  <c:v>0</c:v>
                </c:pt>
                <c:pt idx="1045">
                  <c:v>0</c:v>
                </c:pt>
                <c:pt idx="1046">
                  <c:v>0</c:v>
                </c:pt>
                <c:pt idx="1047">
                  <c:v>0</c:v>
                </c:pt>
                <c:pt idx="1048">
                  <c:v>0</c:v>
                </c:pt>
                <c:pt idx="1049">
                  <c:v>0</c:v>
                </c:pt>
                <c:pt idx="1050">
                  <c:v>0</c:v>
                </c:pt>
                <c:pt idx="1051">
                  <c:v>0</c:v>
                </c:pt>
                <c:pt idx="1052">
                  <c:v>0</c:v>
                </c:pt>
                <c:pt idx="1053">
                  <c:v>0</c:v>
                </c:pt>
                <c:pt idx="1054">
                  <c:v>0</c:v>
                </c:pt>
                <c:pt idx="1055">
                  <c:v>0</c:v>
                </c:pt>
                <c:pt idx="1056">
                  <c:v>0</c:v>
                </c:pt>
                <c:pt idx="1057">
                  <c:v>0</c:v>
                </c:pt>
                <c:pt idx="1058">
                  <c:v>0</c:v>
                </c:pt>
                <c:pt idx="1059">
                  <c:v>0</c:v>
                </c:pt>
                <c:pt idx="1060">
                  <c:v>0</c:v>
                </c:pt>
                <c:pt idx="1061">
                  <c:v>0</c:v>
                </c:pt>
                <c:pt idx="1062">
                  <c:v>0</c:v>
                </c:pt>
                <c:pt idx="1063">
                  <c:v>0</c:v>
                </c:pt>
                <c:pt idx="1064">
                  <c:v>0</c:v>
                </c:pt>
                <c:pt idx="1065">
                  <c:v>0</c:v>
                </c:pt>
                <c:pt idx="1066">
                  <c:v>0</c:v>
                </c:pt>
                <c:pt idx="1067">
                  <c:v>0</c:v>
                </c:pt>
                <c:pt idx="1068">
                  <c:v>0</c:v>
                </c:pt>
                <c:pt idx="1069">
                  <c:v>0</c:v>
                </c:pt>
                <c:pt idx="1070">
                  <c:v>0</c:v>
                </c:pt>
                <c:pt idx="1071">
                  <c:v>0</c:v>
                </c:pt>
                <c:pt idx="1072">
                  <c:v>0</c:v>
                </c:pt>
                <c:pt idx="1073">
                  <c:v>0</c:v>
                </c:pt>
                <c:pt idx="1074">
                  <c:v>0</c:v>
                </c:pt>
                <c:pt idx="1075">
                  <c:v>0</c:v>
                </c:pt>
                <c:pt idx="1076">
                  <c:v>0</c:v>
                </c:pt>
                <c:pt idx="1077">
                  <c:v>0</c:v>
                </c:pt>
                <c:pt idx="1078">
                  <c:v>0</c:v>
                </c:pt>
                <c:pt idx="1079">
                  <c:v>0</c:v>
                </c:pt>
                <c:pt idx="1080">
                  <c:v>0</c:v>
                </c:pt>
                <c:pt idx="1081">
                  <c:v>0</c:v>
                </c:pt>
                <c:pt idx="1082">
                  <c:v>0</c:v>
                </c:pt>
                <c:pt idx="1083">
                  <c:v>0</c:v>
                </c:pt>
                <c:pt idx="1084">
                  <c:v>0</c:v>
                </c:pt>
                <c:pt idx="1085">
                  <c:v>0</c:v>
                </c:pt>
                <c:pt idx="1086">
                  <c:v>0</c:v>
                </c:pt>
                <c:pt idx="1087">
                  <c:v>0</c:v>
                </c:pt>
                <c:pt idx="1088">
                  <c:v>0</c:v>
                </c:pt>
                <c:pt idx="1089">
                  <c:v>0</c:v>
                </c:pt>
                <c:pt idx="1090">
                  <c:v>0</c:v>
                </c:pt>
                <c:pt idx="1091">
                  <c:v>0</c:v>
                </c:pt>
                <c:pt idx="1092">
                  <c:v>0</c:v>
                </c:pt>
                <c:pt idx="1093">
                  <c:v>0</c:v>
                </c:pt>
                <c:pt idx="1094">
                  <c:v>0</c:v>
                </c:pt>
                <c:pt idx="1095">
                  <c:v>0</c:v>
                </c:pt>
                <c:pt idx="1096">
                  <c:v>0</c:v>
                </c:pt>
                <c:pt idx="1097">
                  <c:v>0</c:v>
                </c:pt>
                <c:pt idx="1098">
                  <c:v>0</c:v>
                </c:pt>
                <c:pt idx="1099">
                  <c:v>0</c:v>
                </c:pt>
                <c:pt idx="1100">
                  <c:v>0</c:v>
                </c:pt>
                <c:pt idx="1101">
                  <c:v>0</c:v>
                </c:pt>
                <c:pt idx="1102">
                  <c:v>0</c:v>
                </c:pt>
                <c:pt idx="1103">
                  <c:v>0</c:v>
                </c:pt>
                <c:pt idx="1104">
                  <c:v>0</c:v>
                </c:pt>
                <c:pt idx="1105">
                  <c:v>0</c:v>
                </c:pt>
                <c:pt idx="1106">
                  <c:v>0</c:v>
                </c:pt>
                <c:pt idx="1107">
                  <c:v>0</c:v>
                </c:pt>
                <c:pt idx="1108">
                  <c:v>0</c:v>
                </c:pt>
                <c:pt idx="1109">
                  <c:v>0</c:v>
                </c:pt>
                <c:pt idx="1110">
                  <c:v>0</c:v>
                </c:pt>
                <c:pt idx="1111">
                  <c:v>0</c:v>
                </c:pt>
                <c:pt idx="1112">
                  <c:v>0</c:v>
                </c:pt>
                <c:pt idx="1113">
                  <c:v>0</c:v>
                </c:pt>
                <c:pt idx="1114">
                  <c:v>0</c:v>
                </c:pt>
                <c:pt idx="1115">
                  <c:v>0</c:v>
                </c:pt>
                <c:pt idx="1116">
                  <c:v>0</c:v>
                </c:pt>
                <c:pt idx="1117">
                  <c:v>0</c:v>
                </c:pt>
                <c:pt idx="1118">
                  <c:v>0</c:v>
                </c:pt>
                <c:pt idx="1119">
                  <c:v>0</c:v>
                </c:pt>
                <c:pt idx="1120">
                  <c:v>0</c:v>
                </c:pt>
                <c:pt idx="1121">
                  <c:v>0</c:v>
                </c:pt>
                <c:pt idx="1122">
                  <c:v>0</c:v>
                </c:pt>
                <c:pt idx="1123">
                  <c:v>0</c:v>
                </c:pt>
                <c:pt idx="1124">
                  <c:v>0</c:v>
                </c:pt>
                <c:pt idx="1125">
                  <c:v>0</c:v>
                </c:pt>
                <c:pt idx="1126">
                  <c:v>0</c:v>
                </c:pt>
                <c:pt idx="1127">
                  <c:v>0</c:v>
                </c:pt>
                <c:pt idx="1128">
                  <c:v>0</c:v>
                </c:pt>
                <c:pt idx="1129">
                  <c:v>0</c:v>
                </c:pt>
                <c:pt idx="1130">
                  <c:v>0</c:v>
                </c:pt>
                <c:pt idx="1131">
                  <c:v>0</c:v>
                </c:pt>
                <c:pt idx="1132">
                  <c:v>0</c:v>
                </c:pt>
                <c:pt idx="1133">
                  <c:v>0</c:v>
                </c:pt>
                <c:pt idx="1134">
                  <c:v>0</c:v>
                </c:pt>
                <c:pt idx="1135">
                  <c:v>0</c:v>
                </c:pt>
                <c:pt idx="1136">
                  <c:v>0</c:v>
                </c:pt>
                <c:pt idx="1137">
                  <c:v>0</c:v>
                </c:pt>
                <c:pt idx="1138">
                  <c:v>0</c:v>
                </c:pt>
                <c:pt idx="1139">
                  <c:v>0</c:v>
                </c:pt>
                <c:pt idx="1140">
                  <c:v>0</c:v>
                </c:pt>
                <c:pt idx="1141">
                  <c:v>0</c:v>
                </c:pt>
                <c:pt idx="1142">
                  <c:v>0</c:v>
                </c:pt>
                <c:pt idx="1143">
                  <c:v>0</c:v>
                </c:pt>
                <c:pt idx="1144">
                  <c:v>0</c:v>
                </c:pt>
                <c:pt idx="1145">
                  <c:v>0</c:v>
                </c:pt>
                <c:pt idx="1146">
                  <c:v>0</c:v>
                </c:pt>
                <c:pt idx="1147">
                  <c:v>0</c:v>
                </c:pt>
                <c:pt idx="1148">
                  <c:v>0</c:v>
                </c:pt>
                <c:pt idx="1149">
                  <c:v>0</c:v>
                </c:pt>
                <c:pt idx="1150">
                  <c:v>0</c:v>
                </c:pt>
                <c:pt idx="1151">
                  <c:v>0</c:v>
                </c:pt>
                <c:pt idx="1152">
                  <c:v>0</c:v>
                </c:pt>
                <c:pt idx="1153">
                  <c:v>0</c:v>
                </c:pt>
                <c:pt idx="1154">
                  <c:v>0</c:v>
                </c:pt>
                <c:pt idx="1155">
                  <c:v>0</c:v>
                </c:pt>
                <c:pt idx="1156">
                  <c:v>0</c:v>
                </c:pt>
                <c:pt idx="1157">
                  <c:v>0</c:v>
                </c:pt>
                <c:pt idx="1158">
                  <c:v>0</c:v>
                </c:pt>
                <c:pt idx="1159">
                  <c:v>0</c:v>
                </c:pt>
                <c:pt idx="1160">
                  <c:v>0</c:v>
                </c:pt>
                <c:pt idx="1161">
                  <c:v>0</c:v>
                </c:pt>
                <c:pt idx="1162">
                  <c:v>0</c:v>
                </c:pt>
                <c:pt idx="1163">
                  <c:v>0</c:v>
                </c:pt>
                <c:pt idx="1164">
                  <c:v>0</c:v>
                </c:pt>
                <c:pt idx="1165">
                  <c:v>0</c:v>
                </c:pt>
                <c:pt idx="1166">
                  <c:v>0</c:v>
                </c:pt>
                <c:pt idx="1167">
                  <c:v>0</c:v>
                </c:pt>
                <c:pt idx="1168">
                  <c:v>0</c:v>
                </c:pt>
                <c:pt idx="1169">
                  <c:v>0</c:v>
                </c:pt>
                <c:pt idx="1170">
                  <c:v>0</c:v>
                </c:pt>
                <c:pt idx="1171">
                  <c:v>0</c:v>
                </c:pt>
                <c:pt idx="1172">
                  <c:v>0</c:v>
                </c:pt>
              </c:numCache>
            </c:numRef>
          </c:yVal>
          <c:smooth val="1"/>
          <c:extLst>
            <c:ext xmlns:c16="http://schemas.microsoft.com/office/drawing/2014/chart" uri="{C3380CC4-5D6E-409C-BE32-E72D297353CC}">
              <c16:uniqueId val="{00000000-0958-48FA-B4E1-8C63A79AC8EB}"/>
            </c:ext>
          </c:extLst>
        </c:ser>
        <c:ser>
          <c:idx val="1"/>
          <c:order val="1"/>
          <c:tx>
            <c:v>On-Line Price Adder w/o FFSS Resources Excluded</c:v>
          </c:tx>
          <c:spPr>
            <a:ln w="19050" cap="rnd">
              <a:solidFill>
                <a:schemeClr val="accent2"/>
              </a:solidFill>
              <a:prstDash val="sysDot"/>
              <a:round/>
            </a:ln>
            <a:effectLst/>
          </c:spPr>
          <c:marker>
            <c:symbol val="none"/>
          </c:marker>
          <c:xVal>
            <c:numRef>
              <c:f>Sheet1!$A$2:$A$1174</c:f>
              <c:numCache>
                <c:formatCode>yyyy\-mm\-dd\ hh:mm:ss</c:formatCode>
                <c:ptCount val="1173"/>
                <c:pt idx="0">
                  <c:v>44917.000219907408</c:v>
                </c:pt>
                <c:pt idx="1">
                  <c:v>44917.003645833327</c:v>
                </c:pt>
                <c:pt idx="2">
                  <c:v>44917.007118055553</c:v>
                </c:pt>
                <c:pt idx="3">
                  <c:v>44917.01059027778</c:v>
                </c:pt>
                <c:pt idx="4">
                  <c:v>44917.014062499999</c:v>
                </c:pt>
                <c:pt idx="5">
                  <c:v>44917.017523148148</c:v>
                </c:pt>
                <c:pt idx="6">
                  <c:v>44917.020995370367</c:v>
                </c:pt>
                <c:pt idx="7">
                  <c:v>44917.02447916667</c:v>
                </c:pt>
                <c:pt idx="8">
                  <c:v>44917.027974537043</c:v>
                </c:pt>
                <c:pt idx="9">
                  <c:v>44917.031423611108</c:v>
                </c:pt>
                <c:pt idx="10">
                  <c:v>44917.034895833327</c:v>
                </c:pt>
                <c:pt idx="11">
                  <c:v>44917.03837962963</c:v>
                </c:pt>
                <c:pt idx="12">
                  <c:v>44917.041909722233</c:v>
                </c:pt>
                <c:pt idx="13">
                  <c:v>44917.045312499999</c:v>
                </c:pt>
                <c:pt idx="14">
                  <c:v>44917.048784722218</c:v>
                </c:pt>
                <c:pt idx="15">
                  <c:v>44917.052245370367</c:v>
                </c:pt>
                <c:pt idx="16">
                  <c:v>44917.05572916667</c:v>
                </c:pt>
                <c:pt idx="17">
                  <c:v>44917.059189814812</c:v>
                </c:pt>
                <c:pt idx="18">
                  <c:v>44917.062673611108</c:v>
                </c:pt>
                <c:pt idx="19">
                  <c:v>44917.066145833327</c:v>
                </c:pt>
                <c:pt idx="20">
                  <c:v>44917.069606481477</c:v>
                </c:pt>
                <c:pt idx="21">
                  <c:v>44917.07309027778</c:v>
                </c:pt>
                <c:pt idx="22">
                  <c:v>44917.076550925929</c:v>
                </c:pt>
                <c:pt idx="23">
                  <c:v>44917.080034722218</c:v>
                </c:pt>
                <c:pt idx="24">
                  <c:v>44917.083541666667</c:v>
                </c:pt>
                <c:pt idx="25">
                  <c:v>44917.086967592593</c:v>
                </c:pt>
                <c:pt idx="26">
                  <c:v>44917.090439814812</c:v>
                </c:pt>
                <c:pt idx="27">
                  <c:v>44917.093912037039</c:v>
                </c:pt>
                <c:pt idx="28">
                  <c:v>44917.097372685188</c:v>
                </c:pt>
                <c:pt idx="29">
                  <c:v>44917.100856481477</c:v>
                </c:pt>
                <c:pt idx="30">
                  <c:v>44917.10434027778</c:v>
                </c:pt>
                <c:pt idx="31">
                  <c:v>44917.107800925929</c:v>
                </c:pt>
                <c:pt idx="32">
                  <c:v>44917.111273148148</c:v>
                </c:pt>
                <c:pt idx="33">
                  <c:v>44917.114756944437</c:v>
                </c:pt>
                <c:pt idx="34">
                  <c:v>44917.118217592593</c:v>
                </c:pt>
                <c:pt idx="35">
                  <c:v>44917.121689814812</c:v>
                </c:pt>
                <c:pt idx="36">
                  <c:v>44917.125208333331</c:v>
                </c:pt>
                <c:pt idx="37">
                  <c:v>44917.128657407397</c:v>
                </c:pt>
                <c:pt idx="38">
                  <c:v>44917.132094907407</c:v>
                </c:pt>
                <c:pt idx="39">
                  <c:v>44917.135578703703</c:v>
                </c:pt>
                <c:pt idx="40">
                  <c:v>44917.139074074083</c:v>
                </c:pt>
                <c:pt idx="41">
                  <c:v>44917.142523148148</c:v>
                </c:pt>
                <c:pt idx="42">
                  <c:v>44917.145983796298</c:v>
                </c:pt>
                <c:pt idx="43">
                  <c:v>44917.14947916667</c:v>
                </c:pt>
                <c:pt idx="44">
                  <c:v>44917.152939814812</c:v>
                </c:pt>
                <c:pt idx="45">
                  <c:v>44917.156435185178</c:v>
                </c:pt>
                <c:pt idx="46">
                  <c:v>44917.159907407397</c:v>
                </c:pt>
                <c:pt idx="47">
                  <c:v>44917.16337962963</c:v>
                </c:pt>
                <c:pt idx="48">
                  <c:v>44917.166932870372</c:v>
                </c:pt>
                <c:pt idx="49">
                  <c:v>44917.170428240737</c:v>
                </c:pt>
                <c:pt idx="50">
                  <c:v>44917.173819444448</c:v>
                </c:pt>
                <c:pt idx="51">
                  <c:v>44917.177256944437</c:v>
                </c:pt>
                <c:pt idx="52">
                  <c:v>44917.180717592593</c:v>
                </c:pt>
                <c:pt idx="53">
                  <c:v>44917.184201388889</c:v>
                </c:pt>
                <c:pt idx="54">
                  <c:v>44917.187685185178</c:v>
                </c:pt>
                <c:pt idx="55">
                  <c:v>44917.191145833327</c:v>
                </c:pt>
                <c:pt idx="56">
                  <c:v>44917.194606481477</c:v>
                </c:pt>
                <c:pt idx="57">
                  <c:v>44917.198067129633</c:v>
                </c:pt>
                <c:pt idx="58">
                  <c:v>44917.201539351852</c:v>
                </c:pt>
                <c:pt idx="59">
                  <c:v>44917.205023148148</c:v>
                </c:pt>
                <c:pt idx="60">
                  <c:v>44917.208564814813</c:v>
                </c:pt>
                <c:pt idx="61">
                  <c:v>44917.212002314824</c:v>
                </c:pt>
                <c:pt idx="62">
                  <c:v>44917.215439814812</c:v>
                </c:pt>
                <c:pt idx="63">
                  <c:v>44917.218900462962</c:v>
                </c:pt>
                <c:pt idx="64">
                  <c:v>44917.222372685188</c:v>
                </c:pt>
                <c:pt idx="65">
                  <c:v>44917.225844907407</c:v>
                </c:pt>
                <c:pt idx="66">
                  <c:v>44917.229317129633</c:v>
                </c:pt>
                <c:pt idx="67">
                  <c:v>44917.232800925929</c:v>
                </c:pt>
                <c:pt idx="68">
                  <c:v>44917.236261574071</c:v>
                </c:pt>
                <c:pt idx="69">
                  <c:v>44917.239733796298</c:v>
                </c:pt>
                <c:pt idx="70">
                  <c:v>44917.24322916667</c:v>
                </c:pt>
                <c:pt idx="71">
                  <c:v>44917.246701388889</c:v>
                </c:pt>
                <c:pt idx="72">
                  <c:v>44917.250208333331</c:v>
                </c:pt>
                <c:pt idx="73">
                  <c:v>44917.253634259258</c:v>
                </c:pt>
                <c:pt idx="74">
                  <c:v>44917.257106481477</c:v>
                </c:pt>
                <c:pt idx="75">
                  <c:v>44917.26059027778</c:v>
                </c:pt>
                <c:pt idx="76">
                  <c:v>44917.264062499999</c:v>
                </c:pt>
                <c:pt idx="77">
                  <c:v>44917.267534722218</c:v>
                </c:pt>
                <c:pt idx="78">
                  <c:v>44917.271006944437</c:v>
                </c:pt>
                <c:pt idx="79">
                  <c:v>44917.27447916667</c:v>
                </c:pt>
                <c:pt idx="80">
                  <c:v>44917.277962962973</c:v>
                </c:pt>
                <c:pt idx="81">
                  <c:v>44917.281412037039</c:v>
                </c:pt>
                <c:pt idx="82">
                  <c:v>44917.284884259258</c:v>
                </c:pt>
                <c:pt idx="83">
                  <c:v>44917.288368055553</c:v>
                </c:pt>
                <c:pt idx="84">
                  <c:v>44917.291909722233</c:v>
                </c:pt>
                <c:pt idx="85">
                  <c:v>44917.295300925929</c:v>
                </c:pt>
                <c:pt idx="86">
                  <c:v>44917.298807870371</c:v>
                </c:pt>
                <c:pt idx="87">
                  <c:v>44917.302268518521</c:v>
                </c:pt>
                <c:pt idx="88">
                  <c:v>44917.30572916667</c:v>
                </c:pt>
                <c:pt idx="89">
                  <c:v>44917.309189814812</c:v>
                </c:pt>
                <c:pt idx="90">
                  <c:v>44917.312662037039</c:v>
                </c:pt>
                <c:pt idx="91">
                  <c:v>44917.316134259258</c:v>
                </c:pt>
                <c:pt idx="92">
                  <c:v>44917.319618055553</c:v>
                </c:pt>
                <c:pt idx="93">
                  <c:v>44917.323078703703</c:v>
                </c:pt>
                <c:pt idx="94">
                  <c:v>44917.326562499999</c:v>
                </c:pt>
                <c:pt idx="95">
                  <c:v>44917.330046296287</c:v>
                </c:pt>
                <c:pt idx="96">
                  <c:v>44917.333541666667</c:v>
                </c:pt>
                <c:pt idx="97">
                  <c:v>44917.337002314824</c:v>
                </c:pt>
                <c:pt idx="98">
                  <c:v>44917.340439814812</c:v>
                </c:pt>
                <c:pt idx="99">
                  <c:v>44917.343923611108</c:v>
                </c:pt>
                <c:pt idx="100">
                  <c:v>44917.347395833327</c:v>
                </c:pt>
                <c:pt idx="101">
                  <c:v>44917.350868055553</c:v>
                </c:pt>
                <c:pt idx="102">
                  <c:v>44917.354317129633</c:v>
                </c:pt>
                <c:pt idx="103">
                  <c:v>44917.357812499999</c:v>
                </c:pt>
                <c:pt idx="104">
                  <c:v>44917.361273148148</c:v>
                </c:pt>
                <c:pt idx="105">
                  <c:v>44917.364756944437</c:v>
                </c:pt>
                <c:pt idx="106">
                  <c:v>44917.368217592593</c:v>
                </c:pt>
                <c:pt idx="107">
                  <c:v>44917.371701388889</c:v>
                </c:pt>
                <c:pt idx="108">
                  <c:v>44917.375243055547</c:v>
                </c:pt>
                <c:pt idx="109">
                  <c:v>44917.378657407397</c:v>
                </c:pt>
                <c:pt idx="110">
                  <c:v>44917.382106481477</c:v>
                </c:pt>
                <c:pt idx="111">
                  <c:v>44917.385601851849</c:v>
                </c:pt>
                <c:pt idx="112">
                  <c:v>44917.389050925929</c:v>
                </c:pt>
                <c:pt idx="113">
                  <c:v>44917.392557870371</c:v>
                </c:pt>
                <c:pt idx="114">
                  <c:v>44917.396018518521</c:v>
                </c:pt>
                <c:pt idx="115">
                  <c:v>44917.39949074074</c:v>
                </c:pt>
                <c:pt idx="116">
                  <c:v>44917.402962962973</c:v>
                </c:pt>
                <c:pt idx="117">
                  <c:v>44917.406423611108</c:v>
                </c:pt>
                <c:pt idx="118">
                  <c:v>44917.409907407397</c:v>
                </c:pt>
                <c:pt idx="119">
                  <c:v>44917.413391203707</c:v>
                </c:pt>
                <c:pt idx="120">
                  <c:v>44917.416875000003</c:v>
                </c:pt>
                <c:pt idx="121">
                  <c:v>44917.420347222222</c:v>
                </c:pt>
                <c:pt idx="122">
                  <c:v>44917.423761574071</c:v>
                </c:pt>
                <c:pt idx="123">
                  <c:v>44917.427233796298</c:v>
                </c:pt>
                <c:pt idx="124">
                  <c:v>44917.430706018517</c:v>
                </c:pt>
                <c:pt idx="125">
                  <c:v>44917.434189814812</c:v>
                </c:pt>
                <c:pt idx="126">
                  <c:v>44917.437673611108</c:v>
                </c:pt>
                <c:pt idx="127">
                  <c:v>44917.441134259258</c:v>
                </c:pt>
                <c:pt idx="128">
                  <c:v>44917.444618055553</c:v>
                </c:pt>
                <c:pt idx="129">
                  <c:v>44917.448078703703</c:v>
                </c:pt>
                <c:pt idx="130">
                  <c:v>44917.451562499999</c:v>
                </c:pt>
                <c:pt idx="131">
                  <c:v>44917.455023148148</c:v>
                </c:pt>
                <c:pt idx="132">
                  <c:v>44917.458541666667</c:v>
                </c:pt>
                <c:pt idx="133">
                  <c:v>44917.461967592593</c:v>
                </c:pt>
                <c:pt idx="134">
                  <c:v>44917.465428240743</c:v>
                </c:pt>
                <c:pt idx="135">
                  <c:v>44917.468923611108</c:v>
                </c:pt>
                <c:pt idx="136">
                  <c:v>44917.472384259258</c:v>
                </c:pt>
                <c:pt idx="137">
                  <c:v>44917.475844907407</c:v>
                </c:pt>
                <c:pt idx="138">
                  <c:v>44917.479317129633</c:v>
                </c:pt>
                <c:pt idx="139">
                  <c:v>44917.482800925929</c:v>
                </c:pt>
                <c:pt idx="140">
                  <c:v>44917.486273148148</c:v>
                </c:pt>
                <c:pt idx="141">
                  <c:v>44917.489745370367</c:v>
                </c:pt>
                <c:pt idx="142">
                  <c:v>44917.49322916667</c:v>
                </c:pt>
                <c:pt idx="143">
                  <c:v>44917.496689814812</c:v>
                </c:pt>
                <c:pt idx="144">
                  <c:v>44917.500254629631</c:v>
                </c:pt>
                <c:pt idx="145">
                  <c:v>44917.503634259258</c:v>
                </c:pt>
                <c:pt idx="146">
                  <c:v>44917.507106481477</c:v>
                </c:pt>
                <c:pt idx="147">
                  <c:v>44917.510567129633</c:v>
                </c:pt>
                <c:pt idx="148">
                  <c:v>44917.514050925929</c:v>
                </c:pt>
                <c:pt idx="149">
                  <c:v>44917.517534722218</c:v>
                </c:pt>
                <c:pt idx="150">
                  <c:v>44917.520983796298</c:v>
                </c:pt>
                <c:pt idx="151">
                  <c:v>44917.52447916667</c:v>
                </c:pt>
                <c:pt idx="152">
                  <c:v>44917.527951388889</c:v>
                </c:pt>
                <c:pt idx="153">
                  <c:v>44917.531412037039</c:v>
                </c:pt>
                <c:pt idx="154">
                  <c:v>44917.534895833327</c:v>
                </c:pt>
                <c:pt idx="155">
                  <c:v>44917.538368055553</c:v>
                </c:pt>
                <c:pt idx="156">
                  <c:v>44917.541921296302</c:v>
                </c:pt>
                <c:pt idx="157">
                  <c:v>44917.545358796298</c:v>
                </c:pt>
                <c:pt idx="158">
                  <c:v>44917.548761574071</c:v>
                </c:pt>
                <c:pt idx="159">
                  <c:v>44917.552245370367</c:v>
                </c:pt>
                <c:pt idx="160">
                  <c:v>44917.55572916667</c:v>
                </c:pt>
                <c:pt idx="161">
                  <c:v>44917.559189814812</c:v>
                </c:pt>
                <c:pt idx="162">
                  <c:v>44917.562662037039</c:v>
                </c:pt>
                <c:pt idx="163">
                  <c:v>44917.566134259258</c:v>
                </c:pt>
                <c:pt idx="164">
                  <c:v>44917.569618055553</c:v>
                </c:pt>
                <c:pt idx="165">
                  <c:v>44917.57309027778</c:v>
                </c:pt>
                <c:pt idx="166">
                  <c:v>44917.574201388888</c:v>
                </c:pt>
                <c:pt idx="167">
                  <c:v>44917.576550925929</c:v>
                </c:pt>
                <c:pt idx="168">
                  <c:v>44917.580034722218</c:v>
                </c:pt>
                <c:pt idx="169">
                  <c:v>44917.583564814813</c:v>
                </c:pt>
                <c:pt idx="170">
                  <c:v>44917.58697916667</c:v>
                </c:pt>
                <c:pt idx="171">
                  <c:v>44917.590451388889</c:v>
                </c:pt>
                <c:pt idx="172">
                  <c:v>44917.593912037039</c:v>
                </c:pt>
                <c:pt idx="173">
                  <c:v>44917.597384259258</c:v>
                </c:pt>
                <c:pt idx="174">
                  <c:v>44917.600856481477</c:v>
                </c:pt>
                <c:pt idx="175">
                  <c:v>44917.60434027778</c:v>
                </c:pt>
                <c:pt idx="176">
                  <c:v>44917.607824074083</c:v>
                </c:pt>
                <c:pt idx="177">
                  <c:v>44917.611296296287</c:v>
                </c:pt>
                <c:pt idx="178">
                  <c:v>44917.61478009259</c:v>
                </c:pt>
                <c:pt idx="179">
                  <c:v>44917.618217592593</c:v>
                </c:pt>
                <c:pt idx="180">
                  <c:v>44917.621712962973</c:v>
                </c:pt>
                <c:pt idx="181">
                  <c:v>44917.625231481477</c:v>
                </c:pt>
                <c:pt idx="182">
                  <c:v>44917.628657407397</c:v>
                </c:pt>
                <c:pt idx="183">
                  <c:v>44917.632118055553</c:v>
                </c:pt>
                <c:pt idx="184">
                  <c:v>44917.63559027778</c:v>
                </c:pt>
                <c:pt idx="185">
                  <c:v>44917.639062499999</c:v>
                </c:pt>
                <c:pt idx="186">
                  <c:v>44917.642534722218</c:v>
                </c:pt>
                <c:pt idx="187">
                  <c:v>44917.64603009259</c:v>
                </c:pt>
                <c:pt idx="188">
                  <c:v>44917.64947916667</c:v>
                </c:pt>
                <c:pt idx="189">
                  <c:v>44917.652939814812</c:v>
                </c:pt>
                <c:pt idx="190">
                  <c:v>44917.656423611108</c:v>
                </c:pt>
                <c:pt idx="191">
                  <c:v>44917.659884259258</c:v>
                </c:pt>
                <c:pt idx="192">
                  <c:v>44917.663368055553</c:v>
                </c:pt>
                <c:pt idx="193">
                  <c:v>44917.666875000003</c:v>
                </c:pt>
                <c:pt idx="194">
                  <c:v>44917.670347222222</c:v>
                </c:pt>
                <c:pt idx="195">
                  <c:v>44917.673773148148</c:v>
                </c:pt>
                <c:pt idx="196">
                  <c:v>44917.677256944437</c:v>
                </c:pt>
                <c:pt idx="197">
                  <c:v>44917.68072916667</c:v>
                </c:pt>
                <c:pt idx="198">
                  <c:v>44917.684189814812</c:v>
                </c:pt>
                <c:pt idx="199">
                  <c:v>44917.687685185178</c:v>
                </c:pt>
                <c:pt idx="200">
                  <c:v>44917.691145833327</c:v>
                </c:pt>
                <c:pt idx="201">
                  <c:v>44917.694618055553</c:v>
                </c:pt>
                <c:pt idx="202">
                  <c:v>44917.69809027778</c:v>
                </c:pt>
                <c:pt idx="203">
                  <c:v>44917.701585648138</c:v>
                </c:pt>
                <c:pt idx="204">
                  <c:v>44917.705034722218</c:v>
                </c:pt>
                <c:pt idx="205">
                  <c:v>44917.70857638889</c:v>
                </c:pt>
                <c:pt idx="206">
                  <c:v>44917.712025462963</c:v>
                </c:pt>
                <c:pt idx="207">
                  <c:v>44917.715474537043</c:v>
                </c:pt>
                <c:pt idx="208">
                  <c:v>44917.718912037039</c:v>
                </c:pt>
                <c:pt idx="209">
                  <c:v>44917.722407407397</c:v>
                </c:pt>
                <c:pt idx="210">
                  <c:v>44917.725868055553</c:v>
                </c:pt>
                <c:pt idx="211">
                  <c:v>44917.72934027778</c:v>
                </c:pt>
                <c:pt idx="212">
                  <c:v>44917.732835648138</c:v>
                </c:pt>
                <c:pt idx="213">
                  <c:v>44917.736296296287</c:v>
                </c:pt>
                <c:pt idx="214">
                  <c:v>44917.73978009259</c:v>
                </c:pt>
                <c:pt idx="215">
                  <c:v>44917.74324074074</c:v>
                </c:pt>
                <c:pt idx="216">
                  <c:v>44917.746712962973</c:v>
                </c:pt>
                <c:pt idx="217">
                  <c:v>44917.750219907408</c:v>
                </c:pt>
                <c:pt idx="218">
                  <c:v>44917.753657407397</c:v>
                </c:pt>
                <c:pt idx="219">
                  <c:v>44917.757141203707</c:v>
                </c:pt>
                <c:pt idx="220">
                  <c:v>44917.760625000003</c:v>
                </c:pt>
                <c:pt idx="221">
                  <c:v>44917.764085648138</c:v>
                </c:pt>
                <c:pt idx="222">
                  <c:v>44917.767557870371</c:v>
                </c:pt>
                <c:pt idx="223">
                  <c:v>44917.77103009259</c:v>
                </c:pt>
                <c:pt idx="224">
                  <c:v>44917.774502314824</c:v>
                </c:pt>
                <c:pt idx="225">
                  <c:v>44917.777962962973</c:v>
                </c:pt>
                <c:pt idx="226">
                  <c:v>44917.781446759262</c:v>
                </c:pt>
                <c:pt idx="227">
                  <c:v>44917.784907407397</c:v>
                </c:pt>
                <c:pt idx="228">
                  <c:v>44917.788402777784</c:v>
                </c:pt>
                <c:pt idx="229">
                  <c:v>44917.791956018518</c:v>
                </c:pt>
                <c:pt idx="230">
                  <c:v>44917.795335648138</c:v>
                </c:pt>
                <c:pt idx="231">
                  <c:v>44917.798796296287</c:v>
                </c:pt>
                <c:pt idx="232">
                  <c:v>44917.800578703696</c:v>
                </c:pt>
                <c:pt idx="233">
                  <c:v>44917.802291666667</c:v>
                </c:pt>
                <c:pt idx="234">
                  <c:v>44917.805752314824</c:v>
                </c:pt>
                <c:pt idx="235">
                  <c:v>44917.807476851849</c:v>
                </c:pt>
                <c:pt idx="236">
                  <c:v>44917.809224537043</c:v>
                </c:pt>
                <c:pt idx="237">
                  <c:v>44917.812685185178</c:v>
                </c:pt>
                <c:pt idx="238">
                  <c:v>44917.816157407397</c:v>
                </c:pt>
                <c:pt idx="239">
                  <c:v>44917.819641203707</c:v>
                </c:pt>
                <c:pt idx="240">
                  <c:v>44917.823101851849</c:v>
                </c:pt>
                <c:pt idx="241">
                  <c:v>44917.826585648138</c:v>
                </c:pt>
                <c:pt idx="242">
                  <c:v>44917.830069444448</c:v>
                </c:pt>
                <c:pt idx="243">
                  <c:v>44917.83357638889</c:v>
                </c:pt>
                <c:pt idx="244">
                  <c:v>44917.837002314824</c:v>
                </c:pt>
                <c:pt idx="245">
                  <c:v>44917.840474537043</c:v>
                </c:pt>
                <c:pt idx="246">
                  <c:v>44917.843935185178</c:v>
                </c:pt>
                <c:pt idx="247">
                  <c:v>44917.847418981481</c:v>
                </c:pt>
                <c:pt idx="248">
                  <c:v>44917.850891203707</c:v>
                </c:pt>
                <c:pt idx="249">
                  <c:v>44917.854351851849</c:v>
                </c:pt>
                <c:pt idx="250">
                  <c:v>44917.857835648138</c:v>
                </c:pt>
                <c:pt idx="251">
                  <c:v>44917.861319444448</c:v>
                </c:pt>
                <c:pt idx="252">
                  <c:v>44917.864768518521</c:v>
                </c:pt>
                <c:pt idx="253">
                  <c:v>44917.868252314824</c:v>
                </c:pt>
                <c:pt idx="254">
                  <c:v>44917.871747685182</c:v>
                </c:pt>
                <c:pt idx="255">
                  <c:v>44917.875243055547</c:v>
                </c:pt>
                <c:pt idx="256">
                  <c:v>44917.878668981481</c:v>
                </c:pt>
                <c:pt idx="257">
                  <c:v>44917.88212962963</c:v>
                </c:pt>
                <c:pt idx="258">
                  <c:v>44917.885613425933</c:v>
                </c:pt>
                <c:pt idx="259">
                  <c:v>44917.889085648138</c:v>
                </c:pt>
                <c:pt idx="260">
                  <c:v>44917.892557870371</c:v>
                </c:pt>
                <c:pt idx="261">
                  <c:v>44917.896018518521</c:v>
                </c:pt>
                <c:pt idx="262">
                  <c:v>44917.899502314824</c:v>
                </c:pt>
                <c:pt idx="263">
                  <c:v>44917.902974537043</c:v>
                </c:pt>
                <c:pt idx="264">
                  <c:v>44917.906435185178</c:v>
                </c:pt>
                <c:pt idx="265">
                  <c:v>44917.909907407397</c:v>
                </c:pt>
                <c:pt idx="266">
                  <c:v>44917.913391203707</c:v>
                </c:pt>
                <c:pt idx="267">
                  <c:v>44917.916932870372</c:v>
                </c:pt>
                <c:pt idx="268">
                  <c:v>44917.920381944437</c:v>
                </c:pt>
                <c:pt idx="269">
                  <c:v>44917.923819444448</c:v>
                </c:pt>
                <c:pt idx="270">
                  <c:v>44917.92728009259</c:v>
                </c:pt>
                <c:pt idx="271">
                  <c:v>44917.930775462963</c:v>
                </c:pt>
                <c:pt idx="272">
                  <c:v>44917.934259259258</c:v>
                </c:pt>
                <c:pt idx="273">
                  <c:v>44917.937708333331</c:v>
                </c:pt>
                <c:pt idx="274">
                  <c:v>44917.941203703696</c:v>
                </c:pt>
                <c:pt idx="275">
                  <c:v>44917.944641203707</c:v>
                </c:pt>
                <c:pt idx="276">
                  <c:v>44917.948113425933</c:v>
                </c:pt>
                <c:pt idx="277">
                  <c:v>44917.951597222222</c:v>
                </c:pt>
                <c:pt idx="278">
                  <c:v>44917.955069444448</c:v>
                </c:pt>
                <c:pt idx="279">
                  <c:v>44917.95857638889</c:v>
                </c:pt>
                <c:pt idx="280">
                  <c:v>44917.962025462963</c:v>
                </c:pt>
                <c:pt idx="281">
                  <c:v>44917.965486111112</c:v>
                </c:pt>
                <c:pt idx="282">
                  <c:v>44917.968958333331</c:v>
                </c:pt>
                <c:pt idx="283">
                  <c:v>44917.972418981481</c:v>
                </c:pt>
                <c:pt idx="284">
                  <c:v>44917.975902777784</c:v>
                </c:pt>
                <c:pt idx="285">
                  <c:v>44917.979375000003</c:v>
                </c:pt>
                <c:pt idx="286">
                  <c:v>44917.982835648138</c:v>
                </c:pt>
                <c:pt idx="287">
                  <c:v>44917.986296296287</c:v>
                </c:pt>
                <c:pt idx="288">
                  <c:v>44917.98978009259</c:v>
                </c:pt>
                <c:pt idx="289">
                  <c:v>44917.99324074074</c:v>
                </c:pt>
                <c:pt idx="290">
                  <c:v>44917.996724537043</c:v>
                </c:pt>
                <c:pt idx="291">
                  <c:v>44918.000324074077</c:v>
                </c:pt>
                <c:pt idx="292">
                  <c:v>44918.003703703696</c:v>
                </c:pt>
                <c:pt idx="293">
                  <c:v>44918.007152777784</c:v>
                </c:pt>
                <c:pt idx="294">
                  <c:v>44918.010636574072</c:v>
                </c:pt>
                <c:pt idx="295">
                  <c:v>44918.014085648138</c:v>
                </c:pt>
                <c:pt idx="296">
                  <c:v>44918.017581018517</c:v>
                </c:pt>
                <c:pt idx="297">
                  <c:v>44918.02103009259</c:v>
                </c:pt>
                <c:pt idx="298">
                  <c:v>44918.024502314824</c:v>
                </c:pt>
                <c:pt idx="299">
                  <c:v>44918.028020833342</c:v>
                </c:pt>
                <c:pt idx="300">
                  <c:v>44918.031458333331</c:v>
                </c:pt>
                <c:pt idx="301">
                  <c:v>44918.034930555557</c:v>
                </c:pt>
                <c:pt idx="302">
                  <c:v>44918.036828703713</c:v>
                </c:pt>
                <c:pt idx="303">
                  <c:v>44918.038414351853</c:v>
                </c:pt>
                <c:pt idx="304">
                  <c:v>44918.039074074077</c:v>
                </c:pt>
                <c:pt idx="305">
                  <c:v>44918.041932870372</c:v>
                </c:pt>
                <c:pt idx="306">
                  <c:v>44918.044444444437</c:v>
                </c:pt>
                <c:pt idx="307">
                  <c:v>44918.045335648138</c:v>
                </c:pt>
                <c:pt idx="308">
                  <c:v>44918.048796296287</c:v>
                </c:pt>
                <c:pt idx="309">
                  <c:v>44918.052291666667</c:v>
                </c:pt>
                <c:pt idx="310">
                  <c:v>44918.05327546296</c:v>
                </c:pt>
                <c:pt idx="311">
                  <c:v>44918.054502314822</c:v>
                </c:pt>
                <c:pt idx="312">
                  <c:v>44918.05574074074</c:v>
                </c:pt>
                <c:pt idx="313">
                  <c:v>44918.059224537043</c:v>
                </c:pt>
                <c:pt idx="314">
                  <c:v>44918.061203703714</c:v>
                </c:pt>
                <c:pt idx="315">
                  <c:v>44918.062719907408</c:v>
                </c:pt>
                <c:pt idx="316">
                  <c:v>44918.066168981481</c:v>
                </c:pt>
                <c:pt idx="317">
                  <c:v>44918.069652777784</c:v>
                </c:pt>
                <c:pt idx="318">
                  <c:v>44918.073125000003</c:v>
                </c:pt>
                <c:pt idx="319">
                  <c:v>44918.076585648138</c:v>
                </c:pt>
                <c:pt idx="320">
                  <c:v>44918.08011574074</c:v>
                </c:pt>
                <c:pt idx="321">
                  <c:v>44918.083611111113</c:v>
                </c:pt>
                <c:pt idx="322">
                  <c:v>44918.087025462963</c:v>
                </c:pt>
                <c:pt idx="323">
                  <c:v>44918.090462962973</c:v>
                </c:pt>
                <c:pt idx="324">
                  <c:v>44918.093958333331</c:v>
                </c:pt>
                <c:pt idx="325">
                  <c:v>44918.097442129627</c:v>
                </c:pt>
                <c:pt idx="326">
                  <c:v>44918.10087962963</c:v>
                </c:pt>
                <c:pt idx="327">
                  <c:v>44918.104363425933</c:v>
                </c:pt>
                <c:pt idx="328">
                  <c:v>44918.107858796298</c:v>
                </c:pt>
                <c:pt idx="329">
                  <c:v>44918.111331018517</c:v>
                </c:pt>
                <c:pt idx="330">
                  <c:v>44918.11478009259</c:v>
                </c:pt>
                <c:pt idx="331">
                  <c:v>44918.118263888893</c:v>
                </c:pt>
                <c:pt idx="332">
                  <c:v>44918.121712962973</c:v>
                </c:pt>
                <c:pt idx="333">
                  <c:v>44918.125254629631</c:v>
                </c:pt>
                <c:pt idx="334">
                  <c:v>44918.128703703696</c:v>
                </c:pt>
                <c:pt idx="335">
                  <c:v>44918.129374999997</c:v>
                </c:pt>
                <c:pt idx="336">
                  <c:v>44918.13212962963</c:v>
                </c:pt>
                <c:pt idx="337">
                  <c:v>44918.132789351846</c:v>
                </c:pt>
                <c:pt idx="338">
                  <c:v>44918.135601851849</c:v>
                </c:pt>
                <c:pt idx="339">
                  <c:v>44918.139085648138</c:v>
                </c:pt>
                <c:pt idx="340">
                  <c:v>44918.142546296287</c:v>
                </c:pt>
                <c:pt idx="341">
                  <c:v>44918.146018518521</c:v>
                </c:pt>
                <c:pt idx="342">
                  <c:v>44918.14947916667</c:v>
                </c:pt>
                <c:pt idx="343">
                  <c:v>44918.152997685182</c:v>
                </c:pt>
                <c:pt idx="344">
                  <c:v>44918.156446759262</c:v>
                </c:pt>
                <c:pt idx="345">
                  <c:v>44918.159942129627</c:v>
                </c:pt>
                <c:pt idx="346">
                  <c:v>44918.163414351853</c:v>
                </c:pt>
                <c:pt idx="347">
                  <c:v>44918.166967592602</c:v>
                </c:pt>
                <c:pt idx="348">
                  <c:v>44918.170358796298</c:v>
                </c:pt>
                <c:pt idx="349">
                  <c:v>44918.173819444448</c:v>
                </c:pt>
                <c:pt idx="350">
                  <c:v>44918.177291666667</c:v>
                </c:pt>
                <c:pt idx="351">
                  <c:v>44918.180775462963</c:v>
                </c:pt>
                <c:pt idx="352">
                  <c:v>44918.181979166657</c:v>
                </c:pt>
                <c:pt idx="353">
                  <c:v>44918.184224537043</c:v>
                </c:pt>
                <c:pt idx="354">
                  <c:v>44918.187743055547</c:v>
                </c:pt>
                <c:pt idx="355">
                  <c:v>44918.191145833327</c:v>
                </c:pt>
                <c:pt idx="356">
                  <c:v>44918.19462962963</c:v>
                </c:pt>
                <c:pt idx="357">
                  <c:v>44918.198101851849</c:v>
                </c:pt>
                <c:pt idx="358">
                  <c:v>44918.201585648138</c:v>
                </c:pt>
                <c:pt idx="359">
                  <c:v>44918.205057870371</c:v>
                </c:pt>
                <c:pt idx="360">
                  <c:v>44918.208634259259</c:v>
                </c:pt>
                <c:pt idx="361">
                  <c:v>44918.212025462963</c:v>
                </c:pt>
                <c:pt idx="362">
                  <c:v>44918.215462962973</c:v>
                </c:pt>
                <c:pt idx="363">
                  <c:v>44918.218958333331</c:v>
                </c:pt>
                <c:pt idx="364">
                  <c:v>44918.222418981481</c:v>
                </c:pt>
                <c:pt idx="365">
                  <c:v>44918.225891203707</c:v>
                </c:pt>
                <c:pt idx="366">
                  <c:v>44918.229375000003</c:v>
                </c:pt>
                <c:pt idx="367">
                  <c:v>44918.232835648138</c:v>
                </c:pt>
                <c:pt idx="368">
                  <c:v>44918.236296296287</c:v>
                </c:pt>
                <c:pt idx="369">
                  <c:v>44918.239768518521</c:v>
                </c:pt>
                <c:pt idx="370">
                  <c:v>44918.243263888893</c:v>
                </c:pt>
                <c:pt idx="371">
                  <c:v>44918.246724537043</c:v>
                </c:pt>
                <c:pt idx="372">
                  <c:v>44918.250277777777</c:v>
                </c:pt>
                <c:pt idx="373">
                  <c:v>44918.253680555557</c:v>
                </c:pt>
                <c:pt idx="374">
                  <c:v>44918.25712962963</c:v>
                </c:pt>
                <c:pt idx="375">
                  <c:v>44918.260613425933</c:v>
                </c:pt>
                <c:pt idx="376">
                  <c:v>44918.264085648138</c:v>
                </c:pt>
                <c:pt idx="377">
                  <c:v>44918.267557870371</c:v>
                </c:pt>
                <c:pt idx="378">
                  <c:v>44918.27103009259</c:v>
                </c:pt>
                <c:pt idx="379">
                  <c:v>44918.274502314824</c:v>
                </c:pt>
                <c:pt idx="380">
                  <c:v>44918.278009259258</c:v>
                </c:pt>
                <c:pt idx="381">
                  <c:v>44918.281458333331</c:v>
                </c:pt>
                <c:pt idx="382">
                  <c:v>44918.284942129627</c:v>
                </c:pt>
                <c:pt idx="383">
                  <c:v>44918.286562499998</c:v>
                </c:pt>
                <c:pt idx="384">
                  <c:v>44918.288425925923</c:v>
                </c:pt>
                <c:pt idx="385">
                  <c:v>44918.291956018518</c:v>
                </c:pt>
                <c:pt idx="386">
                  <c:v>44918.295370370368</c:v>
                </c:pt>
                <c:pt idx="387">
                  <c:v>44918.298807870371</c:v>
                </c:pt>
                <c:pt idx="388">
                  <c:v>44918.302291666667</c:v>
                </c:pt>
                <c:pt idx="389">
                  <c:v>44918.305763888893</c:v>
                </c:pt>
                <c:pt idx="390">
                  <c:v>44918.309270833342</c:v>
                </c:pt>
                <c:pt idx="391">
                  <c:v>44918.312731481477</c:v>
                </c:pt>
                <c:pt idx="392">
                  <c:v>44918.316180555557</c:v>
                </c:pt>
                <c:pt idx="393">
                  <c:v>44918.319652777784</c:v>
                </c:pt>
                <c:pt idx="394">
                  <c:v>44918.323148148149</c:v>
                </c:pt>
                <c:pt idx="395">
                  <c:v>44918.326608796298</c:v>
                </c:pt>
                <c:pt idx="396">
                  <c:v>44918.330092592587</c:v>
                </c:pt>
                <c:pt idx="397">
                  <c:v>44918.333692129629</c:v>
                </c:pt>
                <c:pt idx="398">
                  <c:v>44918.337106481478</c:v>
                </c:pt>
                <c:pt idx="399">
                  <c:v>44918.340486111112</c:v>
                </c:pt>
                <c:pt idx="400">
                  <c:v>44918.343935185178</c:v>
                </c:pt>
                <c:pt idx="401">
                  <c:v>44918.347430555557</c:v>
                </c:pt>
                <c:pt idx="402">
                  <c:v>44918.350902777784</c:v>
                </c:pt>
                <c:pt idx="403">
                  <c:v>44918.354386574072</c:v>
                </c:pt>
                <c:pt idx="404">
                  <c:v>44918.357858796298</c:v>
                </c:pt>
                <c:pt idx="405">
                  <c:v>44918.361319444448</c:v>
                </c:pt>
                <c:pt idx="406">
                  <c:v>44918.364803240736</c:v>
                </c:pt>
                <c:pt idx="407">
                  <c:v>44918.368252314824</c:v>
                </c:pt>
                <c:pt idx="408">
                  <c:v>44918.371747685182</c:v>
                </c:pt>
                <c:pt idx="409">
                  <c:v>44918.3752662037</c:v>
                </c:pt>
                <c:pt idx="410">
                  <c:v>44918.378703703696</c:v>
                </c:pt>
                <c:pt idx="411">
                  <c:v>44918.382141203707</c:v>
                </c:pt>
                <c:pt idx="412">
                  <c:v>44918.385625000003</c:v>
                </c:pt>
                <c:pt idx="413">
                  <c:v>44918.389097222222</c:v>
                </c:pt>
                <c:pt idx="414">
                  <c:v>44918.392569444448</c:v>
                </c:pt>
                <c:pt idx="415">
                  <c:v>44918.396053240736</c:v>
                </c:pt>
                <c:pt idx="416">
                  <c:v>44918.399513888893</c:v>
                </c:pt>
                <c:pt idx="417">
                  <c:v>44918.402962962973</c:v>
                </c:pt>
                <c:pt idx="418">
                  <c:v>44918.406458333331</c:v>
                </c:pt>
                <c:pt idx="419">
                  <c:v>44918.409930555557</c:v>
                </c:pt>
                <c:pt idx="420">
                  <c:v>44918.413402777784</c:v>
                </c:pt>
                <c:pt idx="421">
                  <c:v>44918.416921296302</c:v>
                </c:pt>
                <c:pt idx="422">
                  <c:v>44918.420324074083</c:v>
                </c:pt>
                <c:pt idx="423">
                  <c:v>44918.423796296287</c:v>
                </c:pt>
                <c:pt idx="424">
                  <c:v>44918.427314814813</c:v>
                </c:pt>
                <c:pt idx="425">
                  <c:v>44918.43072916667</c:v>
                </c:pt>
                <c:pt idx="426">
                  <c:v>44918.434212962973</c:v>
                </c:pt>
                <c:pt idx="427">
                  <c:v>44918.437708333331</c:v>
                </c:pt>
                <c:pt idx="428">
                  <c:v>44918.441168981481</c:v>
                </c:pt>
                <c:pt idx="429">
                  <c:v>44918.444606481477</c:v>
                </c:pt>
                <c:pt idx="430">
                  <c:v>44918.448113425933</c:v>
                </c:pt>
                <c:pt idx="431">
                  <c:v>44918.451585648138</c:v>
                </c:pt>
                <c:pt idx="432">
                  <c:v>44918.455057870371</c:v>
                </c:pt>
                <c:pt idx="433">
                  <c:v>44918.45857638889</c:v>
                </c:pt>
                <c:pt idx="434">
                  <c:v>44918.46199074074</c:v>
                </c:pt>
                <c:pt idx="435">
                  <c:v>44918.465474537043</c:v>
                </c:pt>
                <c:pt idx="436">
                  <c:v>44918.468923611108</c:v>
                </c:pt>
                <c:pt idx="437">
                  <c:v>44918.472407407397</c:v>
                </c:pt>
                <c:pt idx="438">
                  <c:v>44918.475868055553</c:v>
                </c:pt>
                <c:pt idx="439">
                  <c:v>44918.479363425933</c:v>
                </c:pt>
                <c:pt idx="440">
                  <c:v>44918.482835648138</c:v>
                </c:pt>
                <c:pt idx="441">
                  <c:v>44918.486296296287</c:v>
                </c:pt>
                <c:pt idx="442">
                  <c:v>44918.489768518521</c:v>
                </c:pt>
                <c:pt idx="443">
                  <c:v>44918.493252314824</c:v>
                </c:pt>
                <c:pt idx="444">
                  <c:v>44918.496724537043</c:v>
                </c:pt>
                <c:pt idx="445">
                  <c:v>44918.500208333331</c:v>
                </c:pt>
                <c:pt idx="446">
                  <c:v>44918.503645833327</c:v>
                </c:pt>
                <c:pt idx="447">
                  <c:v>44918.507118055553</c:v>
                </c:pt>
                <c:pt idx="448">
                  <c:v>44918.510601851849</c:v>
                </c:pt>
                <c:pt idx="449">
                  <c:v>44918.514050925929</c:v>
                </c:pt>
                <c:pt idx="450">
                  <c:v>44918.517523148148</c:v>
                </c:pt>
                <c:pt idx="451">
                  <c:v>44918.520995370367</c:v>
                </c:pt>
                <c:pt idx="452">
                  <c:v>44918.52447916667</c:v>
                </c:pt>
                <c:pt idx="453">
                  <c:v>44918.527974537043</c:v>
                </c:pt>
                <c:pt idx="454">
                  <c:v>44918.531423611108</c:v>
                </c:pt>
                <c:pt idx="455">
                  <c:v>44918.534907407397</c:v>
                </c:pt>
                <c:pt idx="456">
                  <c:v>44918.53837962963</c:v>
                </c:pt>
                <c:pt idx="457">
                  <c:v>44918.541886574072</c:v>
                </c:pt>
                <c:pt idx="458">
                  <c:v>44918.545324074083</c:v>
                </c:pt>
                <c:pt idx="459">
                  <c:v>44918.548773148148</c:v>
                </c:pt>
                <c:pt idx="460">
                  <c:v>44918.552256944437</c:v>
                </c:pt>
                <c:pt idx="461">
                  <c:v>44918.55572916667</c:v>
                </c:pt>
                <c:pt idx="462">
                  <c:v>44918.559201388889</c:v>
                </c:pt>
                <c:pt idx="463">
                  <c:v>44918.562673611108</c:v>
                </c:pt>
                <c:pt idx="464">
                  <c:v>44918.566145833327</c:v>
                </c:pt>
                <c:pt idx="465">
                  <c:v>44918.569618055553</c:v>
                </c:pt>
                <c:pt idx="466">
                  <c:v>44918.57309027778</c:v>
                </c:pt>
                <c:pt idx="467">
                  <c:v>44918.576550925929</c:v>
                </c:pt>
                <c:pt idx="468">
                  <c:v>44918.580034722218</c:v>
                </c:pt>
                <c:pt idx="469">
                  <c:v>44918.583564814813</c:v>
                </c:pt>
                <c:pt idx="470">
                  <c:v>44918.586967592593</c:v>
                </c:pt>
                <c:pt idx="471">
                  <c:v>44918.590451388889</c:v>
                </c:pt>
                <c:pt idx="472">
                  <c:v>44918.593900462962</c:v>
                </c:pt>
                <c:pt idx="473">
                  <c:v>44918.597395833327</c:v>
                </c:pt>
                <c:pt idx="474">
                  <c:v>44918.60087962963</c:v>
                </c:pt>
                <c:pt idx="475">
                  <c:v>44918.604351851849</c:v>
                </c:pt>
                <c:pt idx="476">
                  <c:v>44918.607800925929</c:v>
                </c:pt>
                <c:pt idx="477">
                  <c:v>44918.611273148148</c:v>
                </c:pt>
                <c:pt idx="478">
                  <c:v>44918.614756944437</c:v>
                </c:pt>
                <c:pt idx="479">
                  <c:v>44918.618206018517</c:v>
                </c:pt>
                <c:pt idx="480">
                  <c:v>44918.621689814812</c:v>
                </c:pt>
                <c:pt idx="481">
                  <c:v>44918.625243055547</c:v>
                </c:pt>
                <c:pt idx="482">
                  <c:v>44918.628645833327</c:v>
                </c:pt>
                <c:pt idx="483">
                  <c:v>44918.63212962963</c:v>
                </c:pt>
                <c:pt idx="484">
                  <c:v>44918.63559027778</c:v>
                </c:pt>
                <c:pt idx="485">
                  <c:v>44918.639062499999</c:v>
                </c:pt>
                <c:pt idx="486">
                  <c:v>44918.642511574071</c:v>
                </c:pt>
                <c:pt idx="487">
                  <c:v>44918.646018518521</c:v>
                </c:pt>
                <c:pt idx="488">
                  <c:v>44918.64947916667</c:v>
                </c:pt>
                <c:pt idx="489">
                  <c:v>44918.652939814812</c:v>
                </c:pt>
                <c:pt idx="490">
                  <c:v>44918.656412037039</c:v>
                </c:pt>
                <c:pt idx="491">
                  <c:v>44918.659884259258</c:v>
                </c:pt>
                <c:pt idx="492">
                  <c:v>44918.663344907407</c:v>
                </c:pt>
                <c:pt idx="493">
                  <c:v>44918.666875000003</c:v>
                </c:pt>
                <c:pt idx="494">
                  <c:v>44918.670312499999</c:v>
                </c:pt>
                <c:pt idx="495">
                  <c:v>44918.673750000002</c:v>
                </c:pt>
                <c:pt idx="496">
                  <c:v>44918.677233796298</c:v>
                </c:pt>
                <c:pt idx="497">
                  <c:v>44918.680706018517</c:v>
                </c:pt>
                <c:pt idx="498">
                  <c:v>44918.682546296302</c:v>
                </c:pt>
                <c:pt idx="499">
                  <c:v>44918.684178240743</c:v>
                </c:pt>
                <c:pt idx="500">
                  <c:v>44918.687662037039</c:v>
                </c:pt>
                <c:pt idx="501">
                  <c:v>44918.691145833327</c:v>
                </c:pt>
                <c:pt idx="502">
                  <c:v>44918.694594907407</c:v>
                </c:pt>
                <c:pt idx="503">
                  <c:v>44918.698078703703</c:v>
                </c:pt>
                <c:pt idx="504">
                  <c:v>44918.701550925929</c:v>
                </c:pt>
                <c:pt idx="505">
                  <c:v>44918.705023148148</c:v>
                </c:pt>
                <c:pt idx="506">
                  <c:v>44918.70857638889</c:v>
                </c:pt>
                <c:pt idx="507">
                  <c:v>44918.709293981483</c:v>
                </c:pt>
                <c:pt idx="508">
                  <c:v>44918.711956018517</c:v>
                </c:pt>
                <c:pt idx="509">
                  <c:v>44918.715428240743</c:v>
                </c:pt>
                <c:pt idx="510">
                  <c:v>44918.718912037039</c:v>
                </c:pt>
                <c:pt idx="511">
                  <c:v>44918.722395833327</c:v>
                </c:pt>
                <c:pt idx="512">
                  <c:v>44918.725856481477</c:v>
                </c:pt>
                <c:pt idx="513">
                  <c:v>44918.729317129633</c:v>
                </c:pt>
                <c:pt idx="514">
                  <c:v>44918.732812499999</c:v>
                </c:pt>
                <c:pt idx="515">
                  <c:v>44918.736284722218</c:v>
                </c:pt>
                <c:pt idx="516">
                  <c:v>44918.739745370367</c:v>
                </c:pt>
                <c:pt idx="517">
                  <c:v>44918.743206018517</c:v>
                </c:pt>
                <c:pt idx="518">
                  <c:v>44918.746712962973</c:v>
                </c:pt>
                <c:pt idx="519">
                  <c:v>44918.750231481477</c:v>
                </c:pt>
                <c:pt idx="520">
                  <c:v>44918.753634259258</c:v>
                </c:pt>
                <c:pt idx="521">
                  <c:v>44918.757106481477</c:v>
                </c:pt>
                <c:pt idx="522">
                  <c:v>44918.760578703703</c:v>
                </c:pt>
                <c:pt idx="523">
                  <c:v>44918.764050925929</c:v>
                </c:pt>
                <c:pt idx="524">
                  <c:v>44918.767511574071</c:v>
                </c:pt>
                <c:pt idx="525">
                  <c:v>44918.770995370367</c:v>
                </c:pt>
                <c:pt idx="526">
                  <c:v>44918.774467592593</c:v>
                </c:pt>
                <c:pt idx="527">
                  <c:v>44918.777951388889</c:v>
                </c:pt>
                <c:pt idx="528">
                  <c:v>44918.781423611108</c:v>
                </c:pt>
                <c:pt idx="529">
                  <c:v>44918.784884259258</c:v>
                </c:pt>
                <c:pt idx="530">
                  <c:v>44918.788368055553</c:v>
                </c:pt>
                <c:pt idx="531">
                  <c:v>44918.789513888893</c:v>
                </c:pt>
                <c:pt idx="532">
                  <c:v>44918.789814814823</c:v>
                </c:pt>
                <c:pt idx="533">
                  <c:v>44918.791875000003</c:v>
                </c:pt>
                <c:pt idx="534">
                  <c:v>44918.795312499999</c:v>
                </c:pt>
                <c:pt idx="535">
                  <c:v>44918.798784722218</c:v>
                </c:pt>
                <c:pt idx="536">
                  <c:v>44918.802245370367</c:v>
                </c:pt>
                <c:pt idx="537">
                  <c:v>44918.805717592593</c:v>
                </c:pt>
                <c:pt idx="538">
                  <c:v>44918.809189814812</c:v>
                </c:pt>
                <c:pt idx="539">
                  <c:v>44918.812662037039</c:v>
                </c:pt>
                <c:pt idx="540">
                  <c:v>44918.816122685188</c:v>
                </c:pt>
                <c:pt idx="541">
                  <c:v>44918.819606481477</c:v>
                </c:pt>
                <c:pt idx="542">
                  <c:v>44918.823078703703</c:v>
                </c:pt>
                <c:pt idx="543">
                  <c:v>44918.826562499999</c:v>
                </c:pt>
                <c:pt idx="544">
                  <c:v>44918.830034722218</c:v>
                </c:pt>
                <c:pt idx="545">
                  <c:v>44918.83357638889</c:v>
                </c:pt>
                <c:pt idx="546">
                  <c:v>44918.83699074074</c:v>
                </c:pt>
                <c:pt idx="547">
                  <c:v>44918.840451388889</c:v>
                </c:pt>
                <c:pt idx="548">
                  <c:v>44918.843923611108</c:v>
                </c:pt>
                <c:pt idx="549">
                  <c:v>44918.847384259258</c:v>
                </c:pt>
                <c:pt idx="550">
                  <c:v>44918.850856481477</c:v>
                </c:pt>
                <c:pt idx="551">
                  <c:v>44918.85434027778</c:v>
                </c:pt>
                <c:pt idx="552">
                  <c:v>44918.857800925929</c:v>
                </c:pt>
                <c:pt idx="553">
                  <c:v>44918.861261574071</c:v>
                </c:pt>
                <c:pt idx="554">
                  <c:v>44918.864733796298</c:v>
                </c:pt>
                <c:pt idx="555">
                  <c:v>44918.868206018517</c:v>
                </c:pt>
                <c:pt idx="556">
                  <c:v>44918.871701388889</c:v>
                </c:pt>
                <c:pt idx="557">
                  <c:v>44918.875243055547</c:v>
                </c:pt>
                <c:pt idx="558">
                  <c:v>44918.878657407397</c:v>
                </c:pt>
                <c:pt idx="559">
                  <c:v>44918.882106481477</c:v>
                </c:pt>
                <c:pt idx="560">
                  <c:v>44918.885601851849</c:v>
                </c:pt>
                <c:pt idx="561">
                  <c:v>44918.889050925929</c:v>
                </c:pt>
                <c:pt idx="562">
                  <c:v>44918.892534722218</c:v>
                </c:pt>
                <c:pt idx="563">
                  <c:v>44918.896006944437</c:v>
                </c:pt>
                <c:pt idx="564">
                  <c:v>44918.89949074074</c:v>
                </c:pt>
                <c:pt idx="565">
                  <c:v>44918.902962962973</c:v>
                </c:pt>
                <c:pt idx="566">
                  <c:v>44918.906446759262</c:v>
                </c:pt>
                <c:pt idx="567">
                  <c:v>44918.909872685188</c:v>
                </c:pt>
                <c:pt idx="568">
                  <c:v>44918.91337962963</c:v>
                </c:pt>
                <c:pt idx="569">
                  <c:v>44918.916898148149</c:v>
                </c:pt>
                <c:pt idx="570">
                  <c:v>44918.920324074083</c:v>
                </c:pt>
                <c:pt idx="571">
                  <c:v>44918.923784722218</c:v>
                </c:pt>
                <c:pt idx="572">
                  <c:v>44918.927291666667</c:v>
                </c:pt>
                <c:pt idx="573">
                  <c:v>44918.93074074074</c:v>
                </c:pt>
                <c:pt idx="574">
                  <c:v>44918.934201388889</c:v>
                </c:pt>
                <c:pt idx="575">
                  <c:v>44918.937696759262</c:v>
                </c:pt>
                <c:pt idx="576">
                  <c:v>44918.941168981481</c:v>
                </c:pt>
                <c:pt idx="577">
                  <c:v>44918.944652777784</c:v>
                </c:pt>
                <c:pt idx="578">
                  <c:v>44918.948101851849</c:v>
                </c:pt>
                <c:pt idx="579">
                  <c:v>44918.951597222222</c:v>
                </c:pt>
                <c:pt idx="580">
                  <c:v>44918.955046296287</c:v>
                </c:pt>
                <c:pt idx="581">
                  <c:v>44918.958599537043</c:v>
                </c:pt>
                <c:pt idx="582">
                  <c:v>44918.962002314824</c:v>
                </c:pt>
                <c:pt idx="583">
                  <c:v>44918.965451388889</c:v>
                </c:pt>
                <c:pt idx="584">
                  <c:v>44918.968946759262</c:v>
                </c:pt>
                <c:pt idx="585">
                  <c:v>44918.972395833327</c:v>
                </c:pt>
                <c:pt idx="586">
                  <c:v>44918.975868055553</c:v>
                </c:pt>
                <c:pt idx="587">
                  <c:v>44918.97934027778</c:v>
                </c:pt>
                <c:pt idx="588">
                  <c:v>44918.982800925929</c:v>
                </c:pt>
                <c:pt idx="589">
                  <c:v>44918.986284722218</c:v>
                </c:pt>
                <c:pt idx="590">
                  <c:v>44918.989756944437</c:v>
                </c:pt>
                <c:pt idx="591">
                  <c:v>44918.99324074074</c:v>
                </c:pt>
                <c:pt idx="592">
                  <c:v>44918.996712962973</c:v>
                </c:pt>
                <c:pt idx="593">
                  <c:v>44919.000231481477</c:v>
                </c:pt>
                <c:pt idx="594">
                  <c:v>44919.003657407397</c:v>
                </c:pt>
                <c:pt idx="595">
                  <c:v>44919.00712962963</c:v>
                </c:pt>
                <c:pt idx="596">
                  <c:v>44919.010625000003</c:v>
                </c:pt>
                <c:pt idx="597">
                  <c:v>44919.014062499999</c:v>
                </c:pt>
                <c:pt idx="598">
                  <c:v>44919.017534722218</c:v>
                </c:pt>
                <c:pt idx="599">
                  <c:v>44919.021006944437</c:v>
                </c:pt>
                <c:pt idx="600">
                  <c:v>44919.02449074074</c:v>
                </c:pt>
                <c:pt idx="601">
                  <c:v>44919.027997685182</c:v>
                </c:pt>
                <c:pt idx="602">
                  <c:v>44919.031435185178</c:v>
                </c:pt>
                <c:pt idx="603">
                  <c:v>44919.034907407397</c:v>
                </c:pt>
                <c:pt idx="604">
                  <c:v>44919.038368055553</c:v>
                </c:pt>
                <c:pt idx="605">
                  <c:v>44919.041921296302</c:v>
                </c:pt>
                <c:pt idx="606">
                  <c:v>44919.045335648138</c:v>
                </c:pt>
                <c:pt idx="607">
                  <c:v>44919.048796296287</c:v>
                </c:pt>
                <c:pt idx="608">
                  <c:v>44919.052268518521</c:v>
                </c:pt>
                <c:pt idx="609">
                  <c:v>44919.05574074074</c:v>
                </c:pt>
                <c:pt idx="610">
                  <c:v>44919.059212962973</c:v>
                </c:pt>
                <c:pt idx="611">
                  <c:v>44919.062685185178</c:v>
                </c:pt>
                <c:pt idx="612">
                  <c:v>44919.066168981481</c:v>
                </c:pt>
                <c:pt idx="613">
                  <c:v>44919.069618055553</c:v>
                </c:pt>
                <c:pt idx="614">
                  <c:v>44919.07309027778</c:v>
                </c:pt>
                <c:pt idx="615">
                  <c:v>44919.076574074083</c:v>
                </c:pt>
                <c:pt idx="616">
                  <c:v>44919.080046296287</c:v>
                </c:pt>
                <c:pt idx="617">
                  <c:v>44919.083587962959</c:v>
                </c:pt>
                <c:pt idx="618">
                  <c:v>44919.087002314824</c:v>
                </c:pt>
                <c:pt idx="619">
                  <c:v>44919.090462962973</c:v>
                </c:pt>
                <c:pt idx="620">
                  <c:v>44919.093946759262</c:v>
                </c:pt>
                <c:pt idx="621">
                  <c:v>44919.097418981481</c:v>
                </c:pt>
                <c:pt idx="622">
                  <c:v>44919.10087962963</c:v>
                </c:pt>
                <c:pt idx="623">
                  <c:v>44919.104351851849</c:v>
                </c:pt>
                <c:pt idx="624">
                  <c:v>44919.107870370368</c:v>
                </c:pt>
                <c:pt idx="625">
                  <c:v>44919.111296296287</c:v>
                </c:pt>
                <c:pt idx="626">
                  <c:v>44919.114756944437</c:v>
                </c:pt>
                <c:pt idx="627">
                  <c:v>44919.11824074074</c:v>
                </c:pt>
                <c:pt idx="628">
                  <c:v>44919.121712962973</c:v>
                </c:pt>
                <c:pt idx="629">
                  <c:v>44919.125254629631</c:v>
                </c:pt>
                <c:pt idx="630">
                  <c:v>44919.128680555557</c:v>
                </c:pt>
                <c:pt idx="631">
                  <c:v>44919.132141203707</c:v>
                </c:pt>
                <c:pt idx="632">
                  <c:v>44919.135601851849</c:v>
                </c:pt>
                <c:pt idx="633">
                  <c:v>44919.139062499999</c:v>
                </c:pt>
                <c:pt idx="634">
                  <c:v>44919.142534722218</c:v>
                </c:pt>
                <c:pt idx="635">
                  <c:v>44919.146018518521</c:v>
                </c:pt>
                <c:pt idx="636">
                  <c:v>44919.149502314824</c:v>
                </c:pt>
                <c:pt idx="637">
                  <c:v>44919.152974537043</c:v>
                </c:pt>
                <c:pt idx="638">
                  <c:v>44919.156446759262</c:v>
                </c:pt>
                <c:pt idx="639">
                  <c:v>44919.159942129627</c:v>
                </c:pt>
                <c:pt idx="640">
                  <c:v>44919.163391203707</c:v>
                </c:pt>
                <c:pt idx="641">
                  <c:v>44919.166944444441</c:v>
                </c:pt>
                <c:pt idx="642">
                  <c:v>44919.170358796298</c:v>
                </c:pt>
                <c:pt idx="643">
                  <c:v>44919.173796296287</c:v>
                </c:pt>
                <c:pt idx="644">
                  <c:v>44919.177291666667</c:v>
                </c:pt>
                <c:pt idx="645">
                  <c:v>44919.180763888893</c:v>
                </c:pt>
                <c:pt idx="646">
                  <c:v>44919.184201388889</c:v>
                </c:pt>
                <c:pt idx="647">
                  <c:v>44919.187708333331</c:v>
                </c:pt>
                <c:pt idx="648">
                  <c:v>44919.191145833327</c:v>
                </c:pt>
                <c:pt idx="649">
                  <c:v>44919.194618055553</c:v>
                </c:pt>
                <c:pt idx="650">
                  <c:v>44919.198125000003</c:v>
                </c:pt>
                <c:pt idx="651">
                  <c:v>44919.201585648138</c:v>
                </c:pt>
                <c:pt idx="652">
                  <c:v>44919.205057870371</c:v>
                </c:pt>
                <c:pt idx="653">
                  <c:v>44919.208622685182</c:v>
                </c:pt>
                <c:pt idx="654">
                  <c:v>44919.212002314824</c:v>
                </c:pt>
                <c:pt idx="655">
                  <c:v>44919.215462962973</c:v>
                </c:pt>
                <c:pt idx="656">
                  <c:v>44919.218935185178</c:v>
                </c:pt>
                <c:pt idx="657">
                  <c:v>44919.222407407397</c:v>
                </c:pt>
                <c:pt idx="658">
                  <c:v>44919.225902777784</c:v>
                </c:pt>
                <c:pt idx="659">
                  <c:v>44919.229351851849</c:v>
                </c:pt>
                <c:pt idx="660">
                  <c:v>44919.232824074083</c:v>
                </c:pt>
                <c:pt idx="661">
                  <c:v>44919.236284722218</c:v>
                </c:pt>
                <c:pt idx="662">
                  <c:v>44919.239756944437</c:v>
                </c:pt>
                <c:pt idx="663">
                  <c:v>44919.24322916667</c:v>
                </c:pt>
                <c:pt idx="664">
                  <c:v>44919.246724537043</c:v>
                </c:pt>
                <c:pt idx="665">
                  <c:v>44919.250219907408</c:v>
                </c:pt>
                <c:pt idx="666">
                  <c:v>44919.253680555557</c:v>
                </c:pt>
                <c:pt idx="667">
                  <c:v>44919.257141203707</c:v>
                </c:pt>
                <c:pt idx="668">
                  <c:v>44919.260625000003</c:v>
                </c:pt>
                <c:pt idx="669">
                  <c:v>44919.264097222222</c:v>
                </c:pt>
                <c:pt idx="670">
                  <c:v>44919.267546296287</c:v>
                </c:pt>
                <c:pt idx="671">
                  <c:v>44919.271041666667</c:v>
                </c:pt>
                <c:pt idx="672">
                  <c:v>44919.274525462963</c:v>
                </c:pt>
                <c:pt idx="673">
                  <c:v>44919.277986111112</c:v>
                </c:pt>
                <c:pt idx="674">
                  <c:v>44919.281435185178</c:v>
                </c:pt>
                <c:pt idx="675">
                  <c:v>44919.284918981481</c:v>
                </c:pt>
                <c:pt idx="676">
                  <c:v>44919.288391203707</c:v>
                </c:pt>
                <c:pt idx="677">
                  <c:v>44919.291909722233</c:v>
                </c:pt>
                <c:pt idx="678">
                  <c:v>44919.295347222222</c:v>
                </c:pt>
                <c:pt idx="679">
                  <c:v>44919.298796296287</c:v>
                </c:pt>
                <c:pt idx="680">
                  <c:v>44919.302256944437</c:v>
                </c:pt>
                <c:pt idx="681">
                  <c:v>44919.305752314824</c:v>
                </c:pt>
                <c:pt idx="682">
                  <c:v>44919.309247685182</c:v>
                </c:pt>
                <c:pt idx="683">
                  <c:v>44919.312696759262</c:v>
                </c:pt>
                <c:pt idx="684">
                  <c:v>44919.316168981481</c:v>
                </c:pt>
                <c:pt idx="685">
                  <c:v>44919.31962962963</c:v>
                </c:pt>
                <c:pt idx="686">
                  <c:v>44919.32309027778</c:v>
                </c:pt>
                <c:pt idx="687">
                  <c:v>44919.326585648138</c:v>
                </c:pt>
                <c:pt idx="688">
                  <c:v>44919.330046296287</c:v>
                </c:pt>
                <c:pt idx="689">
                  <c:v>44919.333611111113</c:v>
                </c:pt>
                <c:pt idx="690">
                  <c:v>44919.337025462963</c:v>
                </c:pt>
                <c:pt idx="691">
                  <c:v>44919.340439814812</c:v>
                </c:pt>
                <c:pt idx="692">
                  <c:v>44919.343923611108</c:v>
                </c:pt>
                <c:pt idx="693">
                  <c:v>44919.347418981481</c:v>
                </c:pt>
                <c:pt idx="694">
                  <c:v>44919.35087962963</c:v>
                </c:pt>
                <c:pt idx="695">
                  <c:v>44919.35434027778</c:v>
                </c:pt>
                <c:pt idx="696">
                  <c:v>44919.357824074083</c:v>
                </c:pt>
                <c:pt idx="697">
                  <c:v>44919.361296296287</c:v>
                </c:pt>
                <c:pt idx="698">
                  <c:v>44919.36478009259</c:v>
                </c:pt>
                <c:pt idx="699">
                  <c:v>44919.368217592593</c:v>
                </c:pt>
                <c:pt idx="700">
                  <c:v>44919.371701388889</c:v>
                </c:pt>
                <c:pt idx="701">
                  <c:v>44919.375231481477</c:v>
                </c:pt>
                <c:pt idx="702">
                  <c:v>44919.378668981481</c:v>
                </c:pt>
                <c:pt idx="703">
                  <c:v>44919.382118055553</c:v>
                </c:pt>
                <c:pt idx="704">
                  <c:v>44919.38559027778</c:v>
                </c:pt>
                <c:pt idx="705">
                  <c:v>44919.389050925929</c:v>
                </c:pt>
                <c:pt idx="706">
                  <c:v>44919.392534722218</c:v>
                </c:pt>
                <c:pt idx="707">
                  <c:v>44919.396006944437</c:v>
                </c:pt>
                <c:pt idx="708">
                  <c:v>44919.39947916667</c:v>
                </c:pt>
                <c:pt idx="709">
                  <c:v>44919.402951388889</c:v>
                </c:pt>
                <c:pt idx="710">
                  <c:v>44919.406412037039</c:v>
                </c:pt>
                <c:pt idx="711">
                  <c:v>44919.409884259258</c:v>
                </c:pt>
                <c:pt idx="712">
                  <c:v>44919.41337962963</c:v>
                </c:pt>
                <c:pt idx="713">
                  <c:v>44919.416863425933</c:v>
                </c:pt>
                <c:pt idx="714">
                  <c:v>44919.420312499999</c:v>
                </c:pt>
                <c:pt idx="715">
                  <c:v>44919.423784722218</c:v>
                </c:pt>
                <c:pt idx="716">
                  <c:v>44919.427245370367</c:v>
                </c:pt>
                <c:pt idx="717">
                  <c:v>44919.430752314824</c:v>
                </c:pt>
                <c:pt idx="718">
                  <c:v>44919.434201388889</c:v>
                </c:pt>
                <c:pt idx="719">
                  <c:v>44919.437650462962</c:v>
                </c:pt>
                <c:pt idx="720">
                  <c:v>44919.441145833327</c:v>
                </c:pt>
                <c:pt idx="721">
                  <c:v>44919.44458333333</c:v>
                </c:pt>
                <c:pt idx="722">
                  <c:v>44919.448067129633</c:v>
                </c:pt>
                <c:pt idx="723">
                  <c:v>44919.451550925929</c:v>
                </c:pt>
                <c:pt idx="724">
                  <c:v>44919.455046296287</c:v>
                </c:pt>
                <c:pt idx="725">
                  <c:v>44919.458564814813</c:v>
                </c:pt>
                <c:pt idx="726">
                  <c:v>44919.461967592593</c:v>
                </c:pt>
                <c:pt idx="727">
                  <c:v>44919.465439814812</c:v>
                </c:pt>
                <c:pt idx="728">
                  <c:v>44919.468923611108</c:v>
                </c:pt>
                <c:pt idx="729">
                  <c:v>44919.472395833327</c:v>
                </c:pt>
                <c:pt idx="730">
                  <c:v>44919.475868055553</c:v>
                </c:pt>
                <c:pt idx="731">
                  <c:v>44919.479328703703</c:v>
                </c:pt>
                <c:pt idx="732">
                  <c:v>44919.482800925929</c:v>
                </c:pt>
                <c:pt idx="733">
                  <c:v>44919.486273148148</c:v>
                </c:pt>
                <c:pt idx="734">
                  <c:v>44919.489756944437</c:v>
                </c:pt>
                <c:pt idx="735">
                  <c:v>44919.493217592593</c:v>
                </c:pt>
                <c:pt idx="736">
                  <c:v>44919.496712962973</c:v>
                </c:pt>
                <c:pt idx="737">
                  <c:v>44919.500196759262</c:v>
                </c:pt>
                <c:pt idx="738">
                  <c:v>44919.503645833327</c:v>
                </c:pt>
                <c:pt idx="739">
                  <c:v>44919.507094907407</c:v>
                </c:pt>
                <c:pt idx="740">
                  <c:v>44919.510578703703</c:v>
                </c:pt>
                <c:pt idx="741">
                  <c:v>44919.514050925929</c:v>
                </c:pt>
                <c:pt idx="742">
                  <c:v>44919.517534722218</c:v>
                </c:pt>
                <c:pt idx="743">
                  <c:v>44919.520995370367</c:v>
                </c:pt>
                <c:pt idx="744">
                  <c:v>44919.524456018517</c:v>
                </c:pt>
                <c:pt idx="745">
                  <c:v>44919.527962962973</c:v>
                </c:pt>
                <c:pt idx="746">
                  <c:v>44919.531400462962</c:v>
                </c:pt>
                <c:pt idx="747">
                  <c:v>44919.534895833327</c:v>
                </c:pt>
                <c:pt idx="748">
                  <c:v>44919.538356481477</c:v>
                </c:pt>
                <c:pt idx="749">
                  <c:v>44919.541886574072</c:v>
                </c:pt>
                <c:pt idx="750">
                  <c:v>44919.545300925929</c:v>
                </c:pt>
                <c:pt idx="751">
                  <c:v>44919.548761574071</c:v>
                </c:pt>
                <c:pt idx="752">
                  <c:v>44919.552233796298</c:v>
                </c:pt>
                <c:pt idx="753">
                  <c:v>44919.55572916667</c:v>
                </c:pt>
                <c:pt idx="754">
                  <c:v>44919.559189814812</c:v>
                </c:pt>
                <c:pt idx="755">
                  <c:v>44919.562650462962</c:v>
                </c:pt>
                <c:pt idx="756">
                  <c:v>44919.566134259258</c:v>
                </c:pt>
                <c:pt idx="757">
                  <c:v>44919.569606481477</c:v>
                </c:pt>
                <c:pt idx="758">
                  <c:v>44919.573078703703</c:v>
                </c:pt>
                <c:pt idx="759">
                  <c:v>44919.576550925929</c:v>
                </c:pt>
                <c:pt idx="760">
                  <c:v>44919.580046296287</c:v>
                </c:pt>
                <c:pt idx="761">
                  <c:v>44919.583518518521</c:v>
                </c:pt>
                <c:pt idx="762">
                  <c:v>44919.586967592593</c:v>
                </c:pt>
                <c:pt idx="763">
                  <c:v>44919.590439814812</c:v>
                </c:pt>
                <c:pt idx="764">
                  <c:v>44919.593912037039</c:v>
                </c:pt>
                <c:pt idx="765">
                  <c:v>44919.597407407397</c:v>
                </c:pt>
                <c:pt idx="766">
                  <c:v>44919.600844907407</c:v>
                </c:pt>
                <c:pt idx="767">
                  <c:v>44919.604328703703</c:v>
                </c:pt>
                <c:pt idx="768">
                  <c:v>44919.607812499999</c:v>
                </c:pt>
                <c:pt idx="769">
                  <c:v>44919.611273148148</c:v>
                </c:pt>
                <c:pt idx="770">
                  <c:v>44919.614733796298</c:v>
                </c:pt>
                <c:pt idx="771">
                  <c:v>44919.618206018517</c:v>
                </c:pt>
                <c:pt idx="772">
                  <c:v>44919.621666666673</c:v>
                </c:pt>
                <c:pt idx="773">
                  <c:v>44919.625219907408</c:v>
                </c:pt>
                <c:pt idx="774">
                  <c:v>44919.628622685188</c:v>
                </c:pt>
                <c:pt idx="775">
                  <c:v>44919.632094907407</c:v>
                </c:pt>
                <c:pt idx="776">
                  <c:v>44919.635578703703</c:v>
                </c:pt>
                <c:pt idx="777">
                  <c:v>44919.639050925929</c:v>
                </c:pt>
                <c:pt idx="778">
                  <c:v>44919.642511574071</c:v>
                </c:pt>
                <c:pt idx="779">
                  <c:v>44919.645995370367</c:v>
                </c:pt>
                <c:pt idx="780">
                  <c:v>44919.649456018517</c:v>
                </c:pt>
                <c:pt idx="781">
                  <c:v>44919.652939814812</c:v>
                </c:pt>
                <c:pt idx="782">
                  <c:v>44919.656388888892</c:v>
                </c:pt>
                <c:pt idx="783">
                  <c:v>44919.659872685188</c:v>
                </c:pt>
                <c:pt idx="784">
                  <c:v>44919.663356481477</c:v>
                </c:pt>
                <c:pt idx="785">
                  <c:v>44919.666851851849</c:v>
                </c:pt>
                <c:pt idx="786">
                  <c:v>44919.670266203713</c:v>
                </c:pt>
                <c:pt idx="787">
                  <c:v>44919.673726851863</c:v>
                </c:pt>
                <c:pt idx="788">
                  <c:v>44919.677199074067</c:v>
                </c:pt>
                <c:pt idx="789">
                  <c:v>44919.680659722217</c:v>
                </c:pt>
                <c:pt idx="790">
                  <c:v>44919.68414351852</c:v>
                </c:pt>
                <c:pt idx="791">
                  <c:v>44919.687638888892</c:v>
                </c:pt>
                <c:pt idx="792">
                  <c:v>44919.691087962958</c:v>
                </c:pt>
                <c:pt idx="793">
                  <c:v>44919.694560185177</c:v>
                </c:pt>
                <c:pt idx="794">
                  <c:v>44919.69803240741</c:v>
                </c:pt>
                <c:pt idx="795">
                  <c:v>44919.701504629629</c:v>
                </c:pt>
                <c:pt idx="796">
                  <c:v>44919.704976851863</c:v>
                </c:pt>
                <c:pt idx="797">
                  <c:v>44919.708483796298</c:v>
                </c:pt>
                <c:pt idx="798">
                  <c:v>44919.711921296293</c:v>
                </c:pt>
                <c:pt idx="799">
                  <c:v>44919.71539351852</c:v>
                </c:pt>
                <c:pt idx="800">
                  <c:v>44919.717037037037</c:v>
                </c:pt>
                <c:pt idx="801">
                  <c:v>44919.718865740739</c:v>
                </c:pt>
                <c:pt idx="802">
                  <c:v>44919.722337962958</c:v>
                </c:pt>
                <c:pt idx="803">
                  <c:v>44919.722997685189</c:v>
                </c:pt>
                <c:pt idx="804">
                  <c:v>44919.725810185177</c:v>
                </c:pt>
                <c:pt idx="805">
                  <c:v>44919.72928240741</c:v>
                </c:pt>
                <c:pt idx="806">
                  <c:v>44919.72996527778</c:v>
                </c:pt>
                <c:pt idx="807">
                  <c:v>44919.732743055552</c:v>
                </c:pt>
                <c:pt idx="808">
                  <c:v>44919.736226851863</c:v>
                </c:pt>
                <c:pt idx="809">
                  <c:v>44919.739710648151</c:v>
                </c:pt>
                <c:pt idx="810">
                  <c:v>44919.743171296293</c:v>
                </c:pt>
                <c:pt idx="811">
                  <c:v>44919.746655092589</c:v>
                </c:pt>
                <c:pt idx="812">
                  <c:v>44919.750173611108</c:v>
                </c:pt>
                <c:pt idx="813">
                  <c:v>44919.753599537027</c:v>
                </c:pt>
                <c:pt idx="814">
                  <c:v>44919.757060185177</c:v>
                </c:pt>
                <c:pt idx="815">
                  <c:v>44919.76053240741</c:v>
                </c:pt>
                <c:pt idx="816">
                  <c:v>44919.764027777783</c:v>
                </c:pt>
                <c:pt idx="817">
                  <c:v>44919.767476851863</c:v>
                </c:pt>
                <c:pt idx="818">
                  <c:v>44919.770949074067</c:v>
                </c:pt>
                <c:pt idx="819">
                  <c:v>44919.77443287037</c:v>
                </c:pt>
                <c:pt idx="820">
                  <c:v>44919.77789351852</c:v>
                </c:pt>
                <c:pt idx="821">
                  <c:v>44919.781365740739</c:v>
                </c:pt>
                <c:pt idx="822">
                  <c:v>44919.784849537027</c:v>
                </c:pt>
                <c:pt idx="823">
                  <c:v>44919.788310185177</c:v>
                </c:pt>
                <c:pt idx="824">
                  <c:v>44919.791817129633</c:v>
                </c:pt>
                <c:pt idx="825">
                  <c:v>44919.795254629629</c:v>
                </c:pt>
                <c:pt idx="826">
                  <c:v>44919.798738425918</c:v>
                </c:pt>
                <c:pt idx="827">
                  <c:v>44919.802199074067</c:v>
                </c:pt>
                <c:pt idx="828">
                  <c:v>44919.805671296293</c:v>
                </c:pt>
                <c:pt idx="829">
                  <c:v>44919.80914351852</c:v>
                </c:pt>
                <c:pt idx="830">
                  <c:v>44919.812615740739</c:v>
                </c:pt>
                <c:pt idx="831">
                  <c:v>44919.816087962958</c:v>
                </c:pt>
                <c:pt idx="832">
                  <c:v>44919.819560185177</c:v>
                </c:pt>
                <c:pt idx="833">
                  <c:v>44919.82303240741</c:v>
                </c:pt>
                <c:pt idx="834">
                  <c:v>44919.826516203713</c:v>
                </c:pt>
                <c:pt idx="835">
                  <c:v>44919.829976851863</c:v>
                </c:pt>
                <c:pt idx="836">
                  <c:v>44919.833495370367</c:v>
                </c:pt>
                <c:pt idx="837">
                  <c:v>44919.836921296293</c:v>
                </c:pt>
                <c:pt idx="838">
                  <c:v>44919.84039351852</c:v>
                </c:pt>
                <c:pt idx="839">
                  <c:v>44919.843865740739</c:v>
                </c:pt>
                <c:pt idx="840">
                  <c:v>44919.847337962958</c:v>
                </c:pt>
                <c:pt idx="841">
                  <c:v>44919.850821759261</c:v>
                </c:pt>
                <c:pt idx="842">
                  <c:v>44919.85428240741</c:v>
                </c:pt>
                <c:pt idx="843">
                  <c:v>44919.857766203713</c:v>
                </c:pt>
                <c:pt idx="844">
                  <c:v>44919.861238425918</c:v>
                </c:pt>
                <c:pt idx="845">
                  <c:v>44919.864699074067</c:v>
                </c:pt>
                <c:pt idx="846">
                  <c:v>44919.86818287037</c:v>
                </c:pt>
                <c:pt idx="847">
                  <c:v>44919.871655092589</c:v>
                </c:pt>
                <c:pt idx="848">
                  <c:v>44919.875150462962</c:v>
                </c:pt>
                <c:pt idx="849">
                  <c:v>44919.878587962958</c:v>
                </c:pt>
                <c:pt idx="850">
                  <c:v>44919.882060185177</c:v>
                </c:pt>
                <c:pt idx="851">
                  <c:v>44919.88553240741</c:v>
                </c:pt>
                <c:pt idx="852">
                  <c:v>44919.889016203713</c:v>
                </c:pt>
                <c:pt idx="853">
                  <c:v>44919.892476851863</c:v>
                </c:pt>
                <c:pt idx="854">
                  <c:v>44919.895949074067</c:v>
                </c:pt>
                <c:pt idx="855">
                  <c:v>44919.89943287037</c:v>
                </c:pt>
                <c:pt idx="856">
                  <c:v>44919.90289351852</c:v>
                </c:pt>
                <c:pt idx="857">
                  <c:v>44919.906365740739</c:v>
                </c:pt>
                <c:pt idx="858">
                  <c:v>44919.909837962958</c:v>
                </c:pt>
                <c:pt idx="859">
                  <c:v>44919.913310185177</c:v>
                </c:pt>
                <c:pt idx="860">
                  <c:v>44919.916805555556</c:v>
                </c:pt>
                <c:pt idx="861">
                  <c:v>44919.920254629629</c:v>
                </c:pt>
                <c:pt idx="862">
                  <c:v>44919.923726851863</c:v>
                </c:pt>
                <c:pt idx="863">
                  <c:v>44919.927199074067</c:v>
                </c:pt>
                <c:pt idx="864">
                  <c:v>44919.93068287037</c:v>
                </c:pt>
                <c:pt idx="865">
                  <c:v>44919.93414351852</c:v>
                </c:pt>
                <c:pt idx="866">
                  <c:v>44919.937627314823</c:v>
                </c:pt>
                <c:pt idx="867">
                  <c:v>44919.941111111111</c:v>
                </c:pt>
                <c:pt idx="868">
                  <c:v>44919.944560185177</c:v>
                </c:pt>
                <c:pt idx="869">
                  <c:v>44919.94803240741</c:v>
                </c:pt>
                <c:pt idx="870">
                  <c:v>44919.951516203713</c:v>
                </c:pt>
                <c:pt idx="871">
                  <c:v>44919.954976851863</c:v>
                </c:pt>
                <c:pt idx="872">
                  <c:v>44919.958495370367</c:v>
                </c:pt>
                <c:pt idx="873">
                  <c:v>44919.961921296293</c:v>
                </c:pt>
                <c:pt idx="874">
                  <c:v>44919.96539351852</c:v>
                </c:pt>
                <c:pt idx="875">
                  <c:v>44919.968865740739</c:v>
                </c:pt>
                <c:pt idx="876">
                  <c:v>44919.972337962958</c:v>
                </c:pt>
                <c:pt idx="877">
                  <c:v>44919.975810185177</c:v>
                </c:pt>
                <c:pt idx="878">
                  <c:v>44919.97928240741</c:v>
                </c:pt>
                <c:pt idx="879">
                  <c:v>44919.982754629629</c:v>
                </c:pt>
                <c:pt idx="880">
                  <c:v>44919.986226851863</c:v>
                </c:pt>
                <c:pt idx="881">
                  <c:v>44919.989699074067</c:v>
                </c:pt>
                <c:pt idx="882">
                  <c:v>44919.99318287037</c:v>
                </c:pt>
                <c:pt idx="883">
                  <c:v>44919.99664351852</c:v>
                </c:pt>
                <c:pt idx="884">
                  <c:v>44920.000162037039</c:v>
                </c:pt>
                <c:pt idx="885">
                  <c:v>44920.003587962958</c:v>
                </c:pt>
                <c:pt idx="886">
                  <c:v>44920.004328703697</c:v>
                </c:pt>
                <c:pt idx="887">
                  <c:v>44920.007071759261</c:v>
                </c:pt>
                <c:pt idx="888">
                  <c:v>44920.01054398148</c:v>
                </c:pt>
                <c:pt idx="889">
                  <c:v>44920.014016203713</c:v>
                </c:pt>
                <c:pt idx="890">
                  <c:v>44920.017488425918</c:v>
                </c:pt>
                <c:pt idx="891">
                  <c:v>44920.021006944437</c:v>
                </c:pt>
                <c:pt idx="892">
                  <c:v>44920.024456018517</c:v>
                </c:pt>
                <c:pt idx="893">
                  <c:v>44920.027974537043</c:v>
                </c:pt>
                <c:pt idx="894">
                  <c:v>44920.031423611108</c:v>
                </c:pt>
                <c:pt idx="895">
                  <c:v>44920.034884259258</c:v>
                </c:pt>
                <c:pt idx="896">
                  <c:v>44920.038356481477</c:v>
                </c:pt>
                <c:pt idx="897">
                  <c:v>44920.041886574072</c:v>
                </c:pt>
                <c:pt idx="898">
                  <c:v>44920.045324074083</c:v>
                </c:pt>
                <c:pt idx="899">
                  <c:v>44920.048773148148</c:v>
                </c:pt>
                <c:pt idx="900">
                  <c:v>44920.052233796298</c:v>
                </c:pt>
                <c:pt idx="901">
                  <c:v>44920.05574074074</c:v>
                </c:pt>
                <c:pt idx="902">
                  <c:v>44920.059189814812</c:v>
                </c:pt>
                <c:pt idx="903">
                  <c:v>44920.062650462962</c:v>
                </c:pt>
                <c:pt idx="904">
                  <c:v>44920.066134259258</c:v>
                </c:pt>
                <c:pt idx="905">
                  <c:v>44920.069594907407</c:v>
                </c:pt>
                <c:pt idx="906">
                  <c:v>44920.073067129633</c:v>
                </c:pt>
                <c:pt idx="907">
                  <c:v>44920.076539351852</c:v>
                </c:pt>
                <c:pt idx="908">
                  <c:v>44920.080034722218</c:v>
                </c:pt>
                <c:pt idx="909">
                  <c:v>44920.083541666667</c:v>
                </c:pt>
                <c:pt idx="910">
                  <c:v>44920.086967592593</c:v>
                </c:pt>
                <c:pt idx="911">
                  <c:v>44920.090439814812</c:v>
                </c:pt>
                <c:pt idx="912">
                  <c:v>44920.093912037039</c:v>
                </c:pt>
                <c:pt idx="913">
                  <c:v>44920.097372685188</c:v>
                </c:pt>
                <c:pt idx="914">
                  <c:v>44920.100844907407</c:v>
                </c:pt>
                <c:pt idx="915">
                  <c:v>44920.104328703703</c:v>
                </c:pt>
                <c:pt idx="916">
                  <c:v>44920.107800925929</c:v>
                </c:pt>
                <c:pt idx="917">
                  <c:v>44920.111273148148</c:v>
                </c:pt>
                <c:pt idx="918">
                  <c:v>44920.114733796298</c:v>
                </c:pt>
                <c:pt idx="919">
                  <c:v>44920.118206018517</c:v>
                </c:pt>
                <c:pt idx="920">
                  <c:v>44920.121678240743</c:v>
                </c:pt>
                <c:pt idx="921">
                  <c:v>44920.125196759262</c:v>
                </c:pt>
                <c:pt idx="922">
                  <c:v>44920.128622685188</c:v>
                </c:pt>
                <c:pt idx="923">
                  <c:v>44920.132094907407</c:v>
                </c:pt>
                <c:pt idx="924">
                  <c:v>44920.135578703703</c:v>
                </c:pt>
                <c:pt idx="925">
                  <c:v>44920.139050925929</c:v>
                </c:pt>
                <c:pt idx="926">
                  <c:v>44920.142511574071</c:v>
                </c:pt>
                <c:pt idx="927">
                  <c:v>44920.145995370367</c:v>
                </c:pt>
                <c:pt idx="928">
                  <c:v>44920.149456018517</c:v>
                </c:pt>
                <c:pt idx="929">
                  <c:v>44920.152939814812</c:v>
                </c:pt>
                <c:pt idx="930">
                  <c:v>44920.156423611108</c:v>
                </c:pt>
                <c:pt idx="931">
                  <c:v>44920.159895833327</c:v>
                </c:pt>
                <c:pt idx="932">
                  <c:v>44920.163368055553</c:v>
                </c:pt>
                <c:pt idx="933">
                  <c:v>44920.166898148149</c:v>
                </c:pt>
                <c:pt idx="934">
                  <c:v>44920.170324074083</c:v>
                </c:pt>
                <c:pt idx="935">
                  <c:v>44920.173773148148</c:v>
                </c:pt>
                <c:pt idx="936">
                  <c:v>44920.177245370367</c:v>
                </c:pt>
                <c:pt idx="937">
                  <c:v>44920.180717592593</c:v>
                </c:pt>
                <c:pt idx="938">
                  <c:v>44920.184189814812</c:v>
                </c:pt>
                <c:pt idx="939">
                  <c:v>44920.187685185178</c:v>
                </c:pt>
                <c:pt idx="940">
                  <c:v>44920.191122685188</c:v>
                </c:pt>
                <c:pt idx="941">
                  <c:v>44920.194594907407</c:v>
                </c:pt>
                <c:pt idx="942">
                  <c:v>44920.198078703703</c:v>
                </c:pt>
                <c:pt idx="943">
                  <c:v>44920.201550925929</c:v>
                </c:pt>
                <c:pt idx="944">
                  <c:v>44920.205011574071</c:v>
                </c:pt>
                <c:pt idx="945">
                  <c:v>44920.208564814813</c:v>
                </c:pt>
                <c:pt idx="946">
                  <c:v>44920.211956018517</c:v>
                </c:pt>
                <c:pt idx="947">
                  <c:v>44920.215439814812</c:v>
                </c:pt>
                <c:pt idx="948">
                  <c:v>44920.218900462962</c:v>
                </c:pt>
                <c:pt idx="949">
                  <c:v>44920.222372685188</c:v>
                </c:pt>
                <c:pt idx="950">
                  <c:v>44920.225844907407</c:v>
                </c:pt>
                <c:pt idx="951">
                  <c:v>44920.229317129633</c:v>
                </c:pt>
                <c:pt idx="952">
                  <c:v>44920.232800925929</c:v>
                </c:pt>
                <c:pt idx="953">
                  <c:v>44920.236273148148</c:v>
                </c:pt>
                <c:pt idx="954">
                  <c:v>44920.239745370367</c:v>
                </c:pt>
                <c:pt idx="955">
                  <c:v>44920.243206018517</c:v>
                </c:pt>
                <c:pt idx="956">
                  <c:v>44920.246701388889</c:v>
                </c:pt>
                <c:pt idx="957">
                  <c:v>44920.250208333331</c:v>
                </c:pt>
                <c:pt idx="958">
                  <c:v>44920.253645833327</c:v>
                </c:pt>
                <c:pt idx="959">
                  <c:v>44920.257094907407</c:v>
                </c:pt>
                <c:pt idx="960">
                  <c:v>44920.260578703703</c:v>
                </c:pt>
                <c:pt idx="961">
                  <c:v>44920.264062499999</c:v>
                </c:pt>
                <c:pt idx="962">
                  <c:v>44920.267534722218</c:v>
                </c:pt>
                <c:pt idx="963">
                  <c:v>44920.271006944437</c:v>
                </c:pt>
                <c:pt idx="964">
                  <c:v>44920.27449074074</c:v>
                </c:pt>
                <c:pt idx="965">
                  <c:v>44920.277951388889</c:v>
                </c:pt>
                <c:pt idx="966">
                  <c:v>44920.281412037039</c:v>
                </c:pt>
                <c:pt idx="967">
                  <c:v>44920.284884259258</c:v>
                </c:pt>
                <c:pt idx="968">
                  <c:v>44920.28837962963</c:v>
                </c:pt>
                <c:pt idx="969">
                  <c:v>44920.291898148149</c:v>
                </c:pt>
                <c:pt idx="970">
                  <c:v>44920.295312499999</c:v>
                </c:pt>
                <c:pt idx="971">
                  <c:v>44920.298773148148</c:v>
                </c:pt>
                <c:pt idx="972">
                  <c:v>44920.302245370367</c:v>
                </c:pt>
                <c:pt idx="973">
                  <c:v>44920.305706018517</c:v>
                </c:pt>
                <c:pt idx="974">
                  <c:v>44920.309201388889</c:v>
                </c:pt>
                <c:pt idx="975">
                  <c:v>44920.312662037039</c:v>
                </c:pt>
                <c:pt idx="976">
                  <c:v>44920.316145833327</c:v>
                </c:pt>
                <c:pt idx="977">
                  <c:v>44920.319606481477</c:v>
                </c:pt>
                <c:pt idx="978">
                  <c:v>44920.323078703703</c:v>
                </c:pt>
                <c:pt idx="979">
                  <c:v>44920.326527777783</c:v>
                </c:pt>
                <c:pt idx="980">
                  <c:v>44920.330034722218</c:v>
                </c:pt>
                <c:pt idx="981">
                  <c:v>44920.333541666667</c:v>
                </c:pt>
                <c:pt idx="982">
                  <c:v>44920.336967592593</c:v>
                </c:pt>
                <c:pt idx="983">
                  <c:v>44920.340439814812</c:v>
                </c:pt>
                <c:pt idx="984">
                  <c:v>44920.343912037039</c:v>
                </c:pt>
                <c:pt idx="985">
                  <c:v>44920.347372685188</c:v>
                </c:pt>
                <c:pt idx="986">
                  <c:v>44920.350856481477</c:v>
                </c:pt>
                <c:pt idx="987">
                  <c:v>44920.354328703703</c:v>
                </c:pt>
                <c:pt idx="988">
                  <c:v>44920.357800925929</c:v>
                </c:pt>
                <c:pt idx="989">
                  <c:v>44920.361261574071</c:v>
                </c:pt>
                <c:pt idx="990">
                  <c:v>44920.364745370367</c:v>
                </c:pt>
                <c:pt idx="991">
                  <c:v>44920.368217592593</c:v>
                </c:pt>
                <c:pt idx="992">
                  <c:v>44920.371689814812</c:v>
                </c:pt>
                <c:pt idx="993">
                  <c:v>44920.375208333331</c:v>
                </c:pt>
                <c:pt idx="994">
                  <c:v>44920.378645833327</c:v>
                </c:pt>
                <c:pt idx="995">
                  <c:v>44920.382094907407</c:v>
                </c:pt>
                <c:pt idx="996">
                  <c:v>44920.385567129633</c:v>
                </c:pt>
                <c:pt idx="997">
                  <c:v>44920.389039351852</c:v>
                </c:pt>
                <c:pt idx="998">
                  <c:v>44920.392534722218</c:v>
                </c:pt>
                <c:pt idx="999">
                  <c:v>44920.395995370367</c:v>
                </c:pt>
                <c:pt idx="1000">
                  <c:v>44920.399467592593</c:v>
                </c:pt>
                <c:pt idx="1001">
                  <c:v>44920.402939814812</c:v>
                </c:pt>
                <c:pt idx="1002">
                  <c:v>44920.406412037039</c:v>
                </c:pt>
                <c:pt idx="1003">
                  <c:v>44920.409884259258</c:v>
                </c:pt>
                <c:pt idx="1004">
                  <c:v>44920.413356481477</c:v>
                </c:pt>
                <c:pt idx="1005">
                  <c:v>44920.416886574072</c:v>
                </c:pt>
                <c:pt idx="1006">
                  <c:v>44920.420300925929</c:v>
                </c:pt>
                <c:pt idx="1007">
                  <c:v>44920.423773148148</c:v>
                </c:pt>
                <c:pt idx="1008">
                  <c:v>44920.427245370367</c:v>
                </c:pt>
                <c:pt idx="1009">
                  <c:v>44920.430694444447</c:v>
                </c:pt>
                <c:pt idx="1010">
                  <c:v>44920.43414351852</c:v>
                </c:pt>
                <c:pt idx="1011">
                  <c:v>44920.437615740739</c:v>
                </c:pt>
                <c:pt idx="1012">
                  <c:v>44920.441111111111</c:v>
                </c:pt>
                <c:pt idx="1013">
                  <c:v>44920.444560185177</c:v>
                </c:pt>
                <c:pt idx="1014">
                  <c:v>44920.44803240741</c:v>
                </c:pt>
                <c:pt idx="1015">
                  <c:v>44920.451504629629</c:v>
                </c:pt>
                <c:pt idx="1016">
                  <c:v>44920.454976851863</c:v>
                </c:pt>
                <c:pt idx="1017">
                  <c:v>44920.458495370367</c:v>
                </c:pt>
                <c:pt idx="1018">
                  <c:v>44920.461921296293</c:v>
                </c:pt>
                <c:pt idx="1019">
                  <c:v>44920.46539351852</c:v>
                </c:pt>
                <c:pt idx="1020">
                  <c:v>44920.468865740739</c:v>
                </c:pt>
                <c:pt idx="1021">
                  <c:v>44920.472349537027</c:v>
                </c:pt>
                <c:pt idx="1022">
                  <c:v>44920.475810185177</c:v>
                </c:pt>
                <c:pt idx="1023">
                  <c:v>44920.47928240741</c:v>
                </c:pt>
                <c:pt idx="1024">
                  <c:v>44920.482766203713</c:v>
                </c:pt>
                <c:pt idx="1025">
                  <c:v>44920.486226851863</c:v>
                </c:pt>
                <c:pt idx="1026">
                  <c:v>44920.489699074067</c:v>
                </c:pt>
                <c:pt idx="1027">
                  <c:v>44920.493171296293</c:v>
                </c:pt>
                <c:pt idx="1028">
                  <c:v>44920.49664351852</c:v>
                </c:pt>
                <c:pt idx="1029">
                  <c:v>44920.500162037039</c:v>
                </c:pt>
                <c:pt idx="1030">
                  <c:v>44920.503587962958</c:v>
                </c:pt>
                <c:pt idx="1031">
                  <c:v>44920.507060185177</c:v>
                </c:pt>
                <c:pt idx="1032">
                  <c:v>44920.51053240741</c:v>
                </c:pt>
                <c:pt idx="1033">
                  <c:v>44920.514004629629</c:v>
                </c:pt>
                <c:pt idx="1034">
                  <c:v>44920.517488425918</c:v>
                </c:pt>
                <c:pt idx="1035">
                  <c:v>44920.520949074067</c:v>
                </c:pt>
                <c:pt idx="1036">
                  <c:v>44920.524421296293</c:v>
                </c:pt>
                <c:pt idx="1037">
                  <c:v>44920.52789351852</c:v>
                </c:pt>
                <c:pt idx="1038">
                  <c:v>44920.531365740739</c:v>
                </c:pt>
                <c:pt idx="1039">
                  <c:v>44920.534849537027</c:v>
                </c:pt>
                <c:pt idx="1040">
                  <c:v>44920.538310185177</c:v>
                </c:pt>
                <c:pt idx="1041">
                  <c:v>44920.541817129633</c:v>
                </c:pt>
                <c:pt idx="1042">
                  <c:v>44920.545266203713</c:v>
                </c:pt>
                <c:pt idx="1043">
                  <c:v>44920.548738425918</c:v>
                </c:pt>
                <c:pt idx="1044">
                  <c:v>44920.552199074067</c:v>
                </c:pt>
                <c:pt idx="1045">
                  <c:v>44920.55568287037</c:v>
                </c:pt>
                <c:pt idx="1046">
                  <c:v>44920.559131944443</c:v>
                </c:pt>
                <c:pt idx="1047">
                  <c:v>44920.562638888892</c:v>
                </c:pt>
                <c:pt idx="1048">
                  <c:v>44920.566087962958</c:v>
                </c:pt>
                <c:pt idx="1049">
                  <c:v>44920.569560185177</c:v>
                </c:pt>
                <c:pt idx="1050">
                  <c:v>44920.57303240741</c:v>
                </c:pt>
                <c:pt idx="1051">
                  <c:v>44920.576504629629</c:v>
                </c:pt>
                <c:pt idx="1052">
                  <c:v>44920.579976851863</c:v>
                </c:pt>
                <c:pt idx="1053">
                  <c:v>44920.583483796298</c:v>
                </c:pt>
                <c:pt idx="1054">
                  <c:v>44920.58693287037</c:v>
                </c:pt>
                <c:pt idx="1055">
                  <c:v>44920.59039351852</c:v>
                </c:pt>
                <c:pt idx="1056">
                  <c:v>44920.593865740739</c:v>
                </c:pt>
                <c:pt idx="1057">
                  <c:v>44920.597337962958</c:v>
                </c:pt>
                <c:pt idx="1058">
                  <c:v>44920.600810185177</c:v>
                </c:pt>
                <c:pt idx="1059">
                  <c:v>44920.60428240741</c:v>
                </c:pt>
                <c:pt idx="1060">
                  <c:v>44920.607754629629</c:v>
                </c:pt>
                <c:pt idx="1061">
                  <c:v>44920.611226851863</c:v>
                </c:pt>
                <c:pt idx="1062">
                  <c:v>44920.614699074067</c:v>
                </c:pt>
                <c:pt idx="1063">
                  <c:v>44920.61818287037</c:v>
                </c:pt>
                <c:pt idx="1064">
                  <c:v>44920.621655092589</c:v>
                </c:pt>
                <c:pt idx="1065">
                  <c:v>44920.625196759262</c:v>
                </c:pt>
                <c:pt idx="1066">
                  <c:v>44920.628587962958</c:v>
                </c:pt>
                <c:pt idx="1067">
                  <c:v>44920.632060185177</c:v>
                </c:pt>
                <c:pt idx="1068">
                  <c:v>44920.63553240741</c:v>
                </c:pt>
                <c:pt idx="1069">
                  <c:v>44920.639004629629</c:v>
                </c:pt>
                <c:pt idx="1070">
                  <c:v>44920.642476851863</c:v>
                </c:pt>
                <c:pt idx="1071">
                  <c:v>44920.645949074067</c:v>
                </c:pt>
                <c:pt idx="1072">
                  <c:v>44920.649421296293</c:v>
                </c:pt>
                <c:pt idx="1073">
                  <c:v>44920.65289351852</c:v>
                </c:pt>
                <c:pt idx="1074">
                  <c:v>44920.656365740739</c:v>
                </c:pt>
                <c:pt idx="1075">
                  <c:v>44920.659837962958</c:v>
                </c:pt>
                <c:pt idx="1076">
                  <c:v>44920.663344907407</c:v>
                </c:pt>
                <c:pt idx="1077">
                  <c:v>44920.66684027778</c:v>
                </c:pt>
                <c:pt idx="1078">
                  <c:v>44920.670254629629</c:v>
                </c:pt>
                <c:pt idx="1079">
                  <c:v>44920.673726851863</c:v>
                </c:pt>
                <c:pt idx="1080">
                  <c:v>44920.677199074067</c:v>
                </c:pt>
                <c:pt idx="1081">
                  <c:v>44920.68068287037</c:v>
                </c:pt>
                <c:pt idx="1082">
                  <c:v>44920.68414351852</c:v>
                </c:pt>
                <c:pt idx="1083">
                  <c:v>44920.687627314823</c:v>
                </c:pt>
                <c:pt idx="1084">
                  <c:v>44920.691087962958</c:v>
                </c:pt>
                <c:pt idx="1085">
                  <c:v>44920.694560185177</c:v>
                </c:pt>
                <c:pt idx="1086">
                  <c:v>44920.69803240741</c:v>
                </c:pt>
                <c:pt idx="1087">
                  <c:v>44920.701504629629</c:v>
                </c:pt>
                <c:pt idx="1088">
                  <c:v>44920.704976851863</c:v>
                </c:pt>
                <c:pt idx="1089">
                  <c:v>44920.708506944437</c:v>
                </c:pt>
                <c:pt idx="1090">
                  <c:v>44920.711921296293</c:v>
                </c:pt>
                <c:pt idx="1091">
                  <c:v>44920.71539351852</c:v>
                </c:pt>
                <c:pt idx="1092">
                  <c:v>44920.718865740739</c:v>
                </c:pt>
                <c:pt idx="1093">
                  <c:v>44920.722349537027</c:v>
                </c:pt>
                <c:pt idx="1094">
                  <c:v>44920.72583333333</c:v>
                </c:pt>
                <c:pt idx="1095">
                  <c:v>44920.72928240741</c:v>
                </c:pt>
                <c:pt idx="1096">
                  <c:v>44920.732754629629</c:v>
                </c:pt>
                <c:pt idx="1097">
                  <c:v>44920.736226851863</c:v>
                </c:pt>
                <c:pt idx="1098">
                  <c:v>44920.739745370367</c:v>
                </c:pt>
                <c:pt idx="1099">
                  <c:v>44920.743206018517</c:v>
                </c:pt>
                <c:pt idx="1100">
                  <c:v>44920.746678240743</c:v>
                </c:pt>
                <c:pt idx="1101">
                  <c:v>44920.750185185178</c:v>
                </c:pt>
                <c:pt idx="1102">
                  <c:v>44920.753587962958</c:v>
                </c:pt>
                <c:pt idx="1103">
                  <c:v>44920.75708333333</c:v>
                </c:pt>
                <c:pt idx="1104">
                  <c:v>44920.760555555556</c:v>
                </c:pt>
                <c:pt idx="1105">
                  <c:v>44920.764004629629</c:v>
                </c:pt>
                <c:pt idx="1106">
                  <c:v>44920.767488425918</c:v>
                </c:pt>
                <c:pt idx="1107">
                  <c:v>44920.770960648151</c:v>
                </c:pt>
                <c:pt idx="1108">
                  <c:v>44920.774444444447</c:v>
                </c:pt>
                <c:pt idx="1109">
                  <c:v>44920.77789351852</c:v>
                </c:pt>
                <c:pt idx="1110">
                  <c:v>44920.781377314823</c:v>
                </c:pt>
                <c:pt idx="1111">
                  <c:v>44920.784837962958</c:v>
                </c:pt>
                <c:pt idx="1112">
                  <c:v>44920.788310185177</c:v>
                </c:pt>
                <c:pt idx="1113">
                  <c:v>44920.791886574072</c:v>
                </c:pt>
                <c:pt idx="1114">
                  <c:v>44920.795300925929</c:v>
                </c:pt>
                <c:pt idx="1115">
                  <c:v>44920.798773148148</c:v>
                </c:pt>
                <c:pt idx="1116">
                  <c:v>44920.802245370367</c:v>
                </c:pt>
                <c:pt idx="1117">
                  <c:v>44920.805694444447</c:v>
                </c:pt>
                <c:pt idx="1118">
                  <c:v>44920.809189814812</c:v>
                </c:pt>
                <c:pt idx="1119">
                  <c:v>44920.812673611108</c:v>
                </c:pt>
                <c:pt idx="1120">
                  <c:v>44920.816134259258</c:v>
                </c:pt>
                <c:pt idx="1121">
                  <c:v>44920.81958333333</c:v>
                </c:pt>
                <c:pt idx="1122">
                  <c:v>44920.823067129633</c:v>
                </c:pt>
                <c:pt idx="1123">
                  <c:v>44920.826550925929</c:v>
                </c:pt>
                <c:pt idx="1124">
                  <c:v>44920.830023148148</c:v>
                </c:pt>
                <c:pt idx="1125">
                  <c:v>44920.83353009259</c:v>
                </c:pt>
                <c:pt idx="1126">
                  <c:v>44920.83697916667</c:v>
                </c:pt>
                <c:pt idx="1127">
                  <c:v>44920.840439814812</c:v>
                </c:pt>
                <c:pt idx="1128">
                  <c:v>44920.843900462962</c:v>
                </c:pt>
                <c:pt idx="1129">
                  <c:v>44920.847372685188</c:v>
                </c:pt>
                <c:pt idx="1130">
                  <c:v>44920.85083333333</c:v>
                </c:pt>
                <c:pt idx="1131">
                  <c:v>44920.854317129633</c:v>
                </c:pt>
                <c:pt idx="1132">
                  <c:v>44920.857789351852</c:v>
                </c:pt>
                <c:pt idx="1133">
                  <c:v>44920.861250000002</c:v>
                </c:pt>
                <c:pt idx="1134">
                  <c:v>44920.864733796298</c:v>
                </c:pt>
                <c:pt idx="1135">
                  <c:v>44920.868206018517</c:v>
                </c:pt>
                <c:pt idx="1136">
                  <c:v>44920.871678240743</c:v>
                </c:pt>
                <c:pt idx="1137">
                  <c:v>44920.875185185178</c:v>
                </c:pt>
                <c:pt idx="1138">
                  <c:v>44920.878645833327</c:v>
                </c:pt>
                <c:pt idx="1139">
                  <c:v>44920.882094907407</c:v>
                </c:pt>
                <c:pt idx="1140">
                  <c:v>44920.885567129633</c:v>
                </c:pt>
                <c:pt idx="1141">
                  <c:v>44920.889027777783</c:v>
                </c:pt>
                <c:pt idx="1142">
                  <c:v>44920.892511574071</c:v>
                </c:pt>
                <c:pt idx="1143">
                  <c:v>44920.895995370367</c:v>
                </c:pt>
                <c:pt idx="1144">
                  <c:v>44920.899456018517</c:v>
                </c:pt>
                <c:pt idx="1145">
                  <c:v>44920.902939814812</c:v>
                </c:pt>
                <c:pt idx="1146">
                  <c:v>44920.906400462962</c:v>
                </c:pt>
                <c:pt idx="1147">
                  <c:v>44920.909884259258</c:v>
                </c:pt>
                <c:pt idx="1148">
                  <c:v>44920.913391203707</c:v>
                </c:pt>
                <c:pt idx="1149">
                  <c:v>44920.916863425933</c:v>
                </c:pt>
                <c:pt idx="1150">
                  <c:v>44920.920300925929</c:v>
                </c:pt>
                <c:pt idx="1151">
                  <c:v>44920.923761574071</c:v>
                </c:pt>
                <c:pt idx="1152">
                  <c:v>44920.927222222221</c:v>
                </c:pt>
                <c:pt idx="1153">
                  <c:v>44920.930717592593</c:v>
                </c:pt>
                <c:pt idx="1154">
                  <c:v>44920.934189814812</c:v>
                </c:pt>
                <c:pt idx="1155">
                  <c:v>44920.937638888892</c:v>
                </c:pt>
                <c:pt idx="1156">
                  <c:v>44920.941111111111</c:v>
                </c:pt>
                <c:pt idx="1157">
                  <c:v>44920.944594907407</c:v>
                </c:pt>
                <c:pt idx="1158">
                  <c:v>44920.948078703703</c:v>
                </c:pt>
                <c:pt idx="1159">
                  <c:v>44920.951550925929</c:v>
                </c:pt>
                <c:pt idx="1160">
                  <c:v>44920.955011574071</c:v>
                </c:pt>
                <c:pt idx="1161">
                  <c:v>44920.95853009259</c:v>
                </c:pt>
                <c:pt idx="1162">
                  <c:v>44920.961956018517</c:v>
                </c:pt>
                <c:pt idx="1163">
                  <c:v>44920.965428240743</c:v>
                </c:pt>
                <c:pt idx="1164">
                  <c:v>44920.968923611108</c:v>
                </c:pt>
                <c:pt idx="1165">
                  <c:v>44920.972372685188</c:v>
                </c:pt>
                <c:pt idx="1166">
                  <c:v>44920.975856481477</c:v>
                </c:pt>
                <c:pt idx="1167">
                  <c:v>44920.979328703703</c:v>
                </c:pt>
                <c:pt idx="1168">
                  <c:v>44920.982800925929</c:v>
                </c:pt>
                <c:pt idx="1169">
                  <c:v>44920.986273148148</c:v>
                </c:pt>
                <c:pt idx="1170">
                  <c:v>44920.989733796298</c:v>
                </c:pt>
                <c:pt idx="1171">
                  <c:v>44920.993217592593</c:v>
                </c:pt>
                <c:pt idx="1172">
                  <c:v>44920.996701388889</c:v>
                </c:pt>
              </c:numCache>
            </c:numRef>
          </c:xVal>
          <c:yVal>
            <c:numRef>
              <c:f>Sheet1!$K$2:$K$1174</c:f>
              <c:numCache>
                <c:formatCode>General</c:formatCode>
                <c:ptCount val="1173"/>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1.060879089789671E-12</c:v>
                </c:pt>
                <c:pt idx="347">
                  <c:v>8.0556993062687928E-13</c:v>
                </c:pt>
                <c:pt idx="348">
                  <c:v>2.143122939041783E-12</c:v>
                </c:pt>
                <c:pt idx="349">
                  <c:v>0</c:v>
                </c:pt>
                <c:pt idx="350">
                  <c:v>0</c:v>
                </c:pt>
                <c:pt idx="351">
                  <c:v>5.3875592443514923E-13</c:v>
                </c:pt>
                <c:pt idx="352">
                  <c:v>1.0746305578799959E-12</c:v>
                </c:pt>
                <c:pt idx="353">
                  <c:v>2.399520384769931E-11</c:v>
                </c:pt>
                <c:pt idx="354">
                  <c:v>2.668852831672086E-12</c:v>
                </c:pt>
                <c:pt idx="355">
                  <c:v>6.7934237241801878E-10</c:v>
                </c:pt>
                <c:pt idx="356">
                  <c:v>4.3362593946492001E-10</c:v>
                </c:pt>
                <c:pt idx="357">
                  <c:v>5.1079403359897692E-9</c:v>
                </c:pt>
                <c:pt idx="358">
                  <c:v>2.8097062605359548E-9</c:v>
                </c:pt>
                <c:pt idx="359">
                  <c:v>1.4116631348545879E-9</c:v>
                </c:pt>
                <c:pt idx="360">
                  <c:v>2.3054620272731018E-8</c:v>
                </c:pt>
                <c:pt idx="361">
                  <c:v>1.6981218040184191E-7</c:v>
                </c:pt>
                <c:pt idx="362">
                  <c:v>7.1734924361762414E-7</c:v>
                </c:pt>
                <c:pt idx="363">
                  <c:v>1.3388341807256221E-6</c:v>
                </c:pt>
                <c:pt idx="364">
                  <c:v>1.227723790781187E-5</c:v>
                </c:pt>
                <c:pt idx="365">
                  <c:v>1.7523161931788868E-5</c:v>
                </c:pt>
                <c:pt idx="366">
                  <c:v>6.7403776614675162E-5</c:v>
                </c:pt>
                <c:pt idx="367">
                  <c:v>1.0938692799269959E-5</c:v>
                </c:pt>
                <c:pt idx="368">
                  <c:v>8.4350168027173898E-6</c:v>
                </c:pt>
                <c:pt idx="369">
                  <c:v>1.7001423671308781E-4</c:v>
                </c:pt>
                <c:pt idx="370">
                  <c:v>1.4669597107555899E-3</c:v>
                </c:pt>
                <c:pt idx="371">
                  <c:v>5.1642038136076752E-3</c:v>
                </c:pt>
                <c:pt idx="372">
                  <c:v>1.9004624820116961E-4</c:v>
                </c:pt>
                <c:pt idx="373">
                  <c:v>1.9527211761261341E-4</c:v>
                </c:pt>
                <c:pt idx="374">
                  <c:v>8.999860767815478E-3</c:v>
                </c:pt>
                <c:pt idx="375">
                  <c:v>9.0543903991325177E-3</c:v>
                </c:pt>
                <c:pt idx="376">
                  <c:v>2.8126465513233469E-2</c:v>
                </c:pt>
                <c:pt idx="377">
                  <c:v>9.0999347928632693E-2</c:v>
                </c:pt>
                <c:pt idx="378">
                  <c:v>0.19345946206042711</c:v>
                </c:pt>
                <c:pt idx="379">
                  <c:v>0.1433206481915151</c:v>
                </c:pt>
                <c:pt idx="380">
                  <c:v>0.14703385716548381</c:v>
                </c:pt>
                <c:pt idx="381">
                  <c:v>0.18456330756930969</c:v>
                </c:pt>
                <c:pt idx="382">
                  <c:v>0.2596431915789269</c:v>
                </c:pt>
                <c:pt idx="383">
                  <c:v>0.57431686263164772</c:v>
                </c:pt>
                <c:pt idx="384">
                  <c:v>1.0639455333722549</c:v>
                </c:pt>
                <c:pt idx="385">
                  <c:v>7.4965207966009064</c:v>
                </c:pt>
                <c:pt idx="386">
                  <c:v>2.652771897276673</c:v>
                </c:pt>
                <c:pt idx="387">
                  <c:v>14.152431498300411</c:v>
                </c:pt>
                <c:pt idx="388">
                  <c:v>9.3853615525901812</c:v>
                </c:pt>
                <c:pt idx="389">
                  <c:v>3.582165397139542</c:v>
                </c:pt>
                <c:pt idx="390">
                  <c:v>9.7652151484242413</c:v>
                </c:pt>
                <c:pt idx="391">
                  <c:v>8.9525386380045084</c:v>
                </c:pt>
                <c:pt idx="392">
                  <c:v>8.562275588948026</c:v>
                </c:pt>
                <c:pt idx="393">
                  <c:v>11.05554364690285</c:v>
                </c:pt>
                <c:pt idx="394">
                  <c:v>17.98610461588617</c:v>
                </c:pt>
                <c:pt idx="395">
                  <c:v>8.8352989652111411</c:v>
                </c:pt>
                <c:pt idx="396">
                  <c:v>5.6126410002002798</c:v>
                </c:pt>
                <c:pt idx="397">
                  <c:v>9.877484348154292</c:v>
                </c:pt>
                <c:pt idx="398">
                  <c:v>4.4684532412303399</c:v>
                </c:pt>
                <c:pt idx="399">
                  <c:v>3.90143129259123</c:v>
                </c:pt>
                <c:pt idx="400">
                  <c:v>1.0200295963277319</c:v>
                </c:pt>
                <c:pt idx="401">
                  <c:v>0.84672089712006815</c:v>
                </c:pt>
                <c:pt idx="402">
                  <c:v>0.50860188005344498</c:v>
                </c:pt>
                <c:pt idx="403">
                  <c:v>0.2391485550879838</c:v>
                </c:pt>
                <c:pt idx="404">
                  <c:v>1.963194515455936E-2</c:v>
                </c:pt>
                <c:pt idx="405">
                  <c:v>3.751452396509172E-3</c:v>
                </c:pt>
                <c:pt idx="406">
                  <c:v>1.6271996505189889E-3</c:v>
                </c:pt>
                <c:pt idx="407">
                  <c:v>7.4441491343392419E-4</c:v>
                </c:pt>
                <c:pt idx="408">
                  <c:v>3.1459901793138022E-4</c:v>
                </c:pt>
                <c:pt idx="409">
                  <c:v>1.3292610511481429E-4</c:v>
                </c:pt>
                <c:pt idx="410">
                  <c:v>6.8589845981529462E-5</c:v>
                </c:pt>
                <c:pt idx="411">
                  <c:v>1.4536215694916971E-6</c:v>
                </c:pt>
                <c:pt idx="412">
                  <c:v>4.5862392740143123E-8</c:v>
                </c:pt>
                <c:pt idx="413">
                  <c:v>1.4324798619799811E-9</c:v>
                </c:pt>
                <c:pt idx="414">
                  <c:v>4.8737336340770642E-11</c:v>
                </c:pt>
                <c:pt idx="415">
                  <c:v>1.9843131736581621E-11</c:v>
                </c:pt>
                <c:pt idx="416">
                  <c:v>1.603512608788145E-11</c:v>
                </c:pt>
                <c:pt idx="417">
                  <c:v>4.6467502049238412E-11</c:v>
                </c:pt>
                <c:pt idx="418">
                  <c:v>8.4707840503924327E-11</c:v>
                </c:pt>
                <c:pt idx="419">
                  <c:v>4.9659768604382878E-10</c:v>
                </c:pt>
                <c:pt idx="420">
                  <c:v>4.3593517410821964E-9</c:v>
                </c:pt>
                <c:pt idx="421">
                  <c:v>5.7922860920650517E-10</c:v>
                </c:pt>
                <c:pt idx="422">
                  <c:v>1.340366116463207E-10</c:v>
                </c:pt>
                <c:pt idx="423">
                  <c:v>2.4393800784474148E-10</c:v>
                </c:pt>
                <c:pt idx="424">
                  <c:v>8.7122222684841294E-12</c:v>
                </c:pt>
                <c:pt idx="425">
                  <c:v>5.4512504553345985E-13</c:v>
                </c:pt>
                <c:pt idx="426">
                  <c:v>2.7227733397316951E-13</c:v>
                </c:pt>
                <c:pt idx="427">
                  <c:v>0</c:v>
                </c:pt>
                <c:pt idx="428">
                  <c:v>0</c:v>
                </c:pt>
                <c:pt idx="429">
                  <c:v>0</c:v>
                </c:pt>
                <c:pt idx="430">
                  <c:v>2.7338116909882289E-13</c:v>
                </c:pt>
                <c:pt idx="431">
                  <c:v>0</c:v>
                </c:pt>
                <c:pt idx="432">
                  <c:v>0</c:v>
                </c:pt>
                <c:pt idx="433">
                  <c:v>0</c:v>
                </c:pt>
                <c:pt idx="434">
                  <c:v>0</c:v>
                </c:pt>
                <c:pt idx="435">
                  <c:v>0</c:v>
                </c:pt>
                <c:pt idx="436">
                  <c:v>0</c:v>
                </c:pt>
                <c:pt idx="437">
                  <c:v>0</c:v>
                </c:pt>
                <c:pt idx="438">
                  <c:v>5.4579119035966326E-13</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1.091059349732858E-12</c:v>
                </c:pt>
                <c:pt idx="501">
                  <c:v>1.66329392250534E-11</c:v>
                </c:pt>
                <c:pt idx="502">
                  <c:v>6.6530939593379421E-10</c:v>
                </c:pt>
                <c:pt idx="503">
                  <c:v>7.7935086090962164E-9</c:v>
                </c:pt>
                <c:pt idx="504">
                  <c:v>1.495489023149317E-8</c:v>
                </c:pt>
                <c:pt idx="505">
                  <c:v>1.3573873740731741E-7</c:v>
                </c:pt>
                <c:pt idx="506">
                  <c:v>1.2654014492031681E-4</c:v>
                </c:pt>
                <c:pt idx="507">
                  <c:v>4.6695625189825717E-5</c:v>
                </c:pt>
                <c:pt idx="508">
                  <c:v>1.137888810474677E-3</c:v>
                </c:pt>
                <c:pt idx="509">
                  <c:v>2.7506075798051172E-2</c:v>
                </c:pt>
                <c:pt idx="510">
                  <c:v>1.229958452832842E-2</c:v>
                </c:pt>
                <c:pt idx="511">
                  <c:v>2.7239684876863642E-3</c:v>
                </c:pt>
                <c:pt idx="512">
                  <c:v>2.2495855263477589E-2</c:v>
                </c:pt>
                <c:pt idx="513">
                  <c:v>0.22530347753219909</c:v>
                </c:pt>
                <c:pt idx="514">
                  <c:v>1.4588744373150331</c:v>
                </c:pt>
                <c:pt idx="515">
                  <c:v>1.758285277139148</c:v>
                </c:pt>
                <c:pt idx="516">
                  <c:v>6.7356273503695903</c:v>
                </c:pt>
                <c:pt idx="517">
                  <c:v>10.800578055939489</c:v>
                </c:pt>
                <c:pt idx="518">
                  <c:v>18.11002731344734</c:v>
                </c:pt>
                <c:pt idx="519">
                  <c:v>16.478397083526811</c:v>
                </c:pt>
                <c:pt idx="520">
                  <c:v>14.388542017459191</c:v>
                </c:pt>
                <c:pt idx="521">
                  <c:v>22.717790702629291</c:v>
                </c:pt>
                <c:pt idx="522">
                  <c:v>15.044728063991091</c:v>
                </c:pt>
                <c:pt idx="523">
                  <c:v>19.242030038226819</c:v>
                </c:pt>
                <c:pt idx="524">
                  <c:v>17.916955384411381</c:v>
                </c:pt>
                <c:pt idx="525">
                  <c:v>26.485422730277211</c:v>
                </c:pt>
                <c:pt idx="526">
                  <c:v>20.184033471168458</c:v>
                </c:pt>
                <c:pt idx="527">
                  <c:v>22.020984997500062</c:v>
                </c:pt>
                <c:pt idx="528">
                  <c:v>33.088064898710002</c:v>
                </c:pt>
                <c:pt idx="529">
                  <c:v>29.477394128517489</c:v>
                </c:pt>
                <c:pt idx="530">
                  <c:v>30.81942421487916</c:v>
                </c:pt>
                <c:pt idx="531">
                  <c:v>31.04366644055256</c:v>
                </c:pt>
                <c:pt idx="532">
                  <c:v>30.98475292937459</c:v>
                </c:pt>
                <c:pt idx="533">
                  <c:v>30.926809278444509</c:v>
                </c:pt>
                <c:pt idx="534">
                  <c:v>26.53526423376735</c:v>
                </c:pt>
                <c:pt idx="535">
                  <c:v>33.141756764758938</c:v>
                </c:pt>
                <c:pt idx="536">
                  <c:v>42.968639350074866</c:v>
                </c:pt>
                <c:pt idx="537">
                  <c:v>60.022650492162548</c:v>
                </c:pt>
                <c:pt idx="538">
                  <c:v>61.646098064699757</c:v>
                </c:pt>
                <c:pt idx="539">
                  <c:v>70.15609329972412</c:v>
                </c:pt>
                <c:pt idx="540">
                  <c:v>45.290865991547427</c:v>
                </c:pt>
                <c:pt idx="541">
                  <c:v>36.866872429232487</c:v>
                </c:pt>
                <c:pt idx="542">
                  <c:v>40.475472510613457</c:v>
                </c:pt>
                <c:pt idx="543">
                  <c:v>39.574925732703043</c:v>
                </c:pt>
                <c:pt idx="544">
                  <c:v>43.386245739275047</c:v>
                </c:pt>
                <c:pt idx="545">
                  <c:v>33.191459834276557</c:v>
                </c:pt>
                <c:pt idx="546">
                  <c:v>33.037884654299603</c:v>
                </c:pt>
                <c:pt idx="547">
                  <c:v>40.034079983853893</c:v>
                </c:pt>
                <c:pt idx="548">
                  <c:v>70.41203916899272</c:v>
                </c:pt>
                <c:pt idx="549">
                  <c:v>71.063803653210243</c:v>
                </c:pt>
                <c:pt idx="550">
                  <c:v>64.545666182619527</c:v>
                </c:pt>
                <c:pt idx="551">
                  <c:v>98.507712608787202</c:v>
                </c:pt>
                <c:pt idx="552">
                  <c:v>95.115157378339887</c:v>
                </c:pt>
                <c:pt idx="553">
                  <c:v>93.470924784485646</c:v>
                </c:pt>
                <c:pt idx="554">
                  <c:v>104.79092280158589</c:v>
                </c:pt>
                <c:pt idx="555">
                  <c:v>91.489674583679545</c:v>
                </c:pt>
                <c:pt idx="556">
                  <c:v>60.834663307147913</c:v>
                </c:pt>
                <c:pt idx="557">
                  <c:v>56.522839988162417</c:v>
                </c:pt>
                <c:pt idx="558">
                  <c:v>49.762018550303402</c:v>
                </c:pt>
                <c:pt idx="559">
                  <c:v>40.493711703241907</c:v>
                </c:pt>
                <c:pt idx="560">
                  <c:v>25.999162904325448</c:v>
                </c:pt>
                <c:pt idx="561">
                  <c:v>20.600720976037831</c:v>
                </c:pt>
                <c:pt idx="562">
                  <c:v>19.451808893049979</c:v>
                </c:pt>
                <c:pt idx="563">
                  <c:v>12.415848098227899</c:v>
                </c:pt>
                <c:pt idx="564">
                  <c:v>3.5650258428752042</c:v>
                </c:pt>
                <c:pt idx="565">
                  <c:v>2.132012832988595</c:v>
                </c:pt>
                <c:pt idx="566">
                  <c:v>1.5313237122787799</c:v>
                </c:pt>
                <c:pt idx="567">
                  <c:v>2.2921853804757468</c:v>
                </c:pt>
                <c:pt idx="568">
                  <c:v>2.7851928462265132</c:v>
                </c:pt>
                <c:pt idx="569">
                  <c:v>3.715356974321784</c:v>
                </c:pt>
                <c:pt idx="570">
                  <c:v>0.79395996142133329</c:v>
                </c:pt>
                <c:pt idx="571">
                  <c:v>0.60143777186404201</c:v>
                </c:pt>
                <c:pt idx="572">
                  <c:v>1.016928924581211</c:v>
                </c:pt>
                <c:pt idx="573">
                  <c:v>0.67310013543214231</c:v>
                </c:pt>
                <c:pt idx="574">
                  <c:v>0.8358209052261597</c:v>
                </c:pt>
                <c:pt idx="575">
                  <c:v>0.41793173017835461</c:v>
                </c:pt>
                <c:pt idx="576">
                  <c:v>0.31798953995928719</c:v>
                </c:pt>
                <c:pt idx="577">
                  <c:v>0.2224295626873713</c:v>
                </c:pt>
                <c:pt idx="578">
                  <c:v>0.2306554068007764</c:v>
                </c:pt>
                <c:pt idx="579">
                  <c:v>0.2531830894509764</c:v>
                </c:pt>
                <c:pt idx="580">
                  <c:v>0.19388409636996609</c:v>
                </c:pt>
                <c:pt idx="581">
                  <c:v>0.42540216225451771</c:v>
                </c:pt>
                <c:pt idx="582">
                  <c:v>0.18131332062732849</c:v>
                </c:pt>
                <c:pt idx="583">
                  <c:v>0.12617614921558751</c:v>
                </c:pt>
                <c:pt idx="584">
                  <c:v>0.73754361722435102</c:v>
                </c:pt>
                <c:pt idx="585">
                  <c:v>0.4233635299456816</c:v>
                </c:pt>
                <c:pt idx="586">
                  <c:v>0.29870390568613259</c:v>
                </c:pt>
                <c:pt idx="587">
                  <c:v>9.2747454492650497E-2</c:v>
                </c:pt>
                <c:pt idx="588">
                  <c:v>4.7779611774089258E-2</c:v>
                </c:pt>
                <c:pt idx="589">
                  <c:v>1.191163324998901E-2</c:v>
                </c:pt>
                <c:pt idx="590">
                  <c:v>7.5477489524903721E-3</c:v>
                </c:pt>
                <c:pt idx="591">
                  <c:v>4.6664473439809078E-3</c:v>
                </c:pt>
                <c:pt idx="592">
                  <c:v>1.902843821584466E-3</c:v>
                </c:pt>
                <c:pt idx="593">
                  <c:v>6.1855961040888876E-6</c:v>
                </c:pt>
                <c:pt idx="594">
                  <c:v>5.7411847309609863E-4</c:v>
                </c:pt>
                <c:pt idx="595">
                  <c:v>2.108221454516656E-4</c:v>
                </c:pt>
                <c:pt idx="596">
                  <c:v>1.755072093236187E-4</c:v>
                </c:pt>
                <c:pt idx="597">
                  <c:v>1.1064399573746549E-4</c:v>
                </c:pt>
                <c:pt idx="598">
                  <c:v>9.7435543148590006E-5</c:v>
                </c:pt>
                <c:pt idx="599">
                  <c:v>8.5866401876517017E-5</c:v>
                </c:pt>
                <c:pt idx="600">
                  <c:v>7.5203846443476174E-5</c:v>
                </c:pt>
                <c:pt idx="601">
                  <c:v>4.4679152068970789E-5</c:v>
                </c:pt>
                <c:pt idx="602">
                  <c:v>1.8391022760930019E-5</c:v>
                </c:pt>
                <c:pt idx="603">
                  <c:v>8.0234067474261738E-6</c:v>
                </c:pt>
                <c:pt idx="604">
                  <c:v>5.9463294062105812E-6</c:v>
                </c:pt>
                <c:pt idx="605">
                  <c:v>8.4089993125965292E-6</c:v>
                </c:pt>
                <c:pt idx="606">
                  <c:v>6.7413780567848984E-6</c:v>
                </c:pt>
                <c:pt idx="607">
                  <c:v>3.6130699898028221E-6</c:v>
                </c:pt>
                <c:pt idx="608">
                  <c:v>6.3247971842231152E-6</c:v>
                </c:pt>
                <c:pt idx="609">
                  <c:v>9.6315591314546563E-7</c:v>
                </c:pt>
                <c:pt idx="610">
                  <c:v>1.548543496040479E-6</c:v>
                </c:pt>
                <c:pt idx="611">
                  <c:v>2.0820809206377409E-7</c:v>
                </c:pt>
                <c:pt idx="612">
                  <c:v>1.464335586376633E-7</c:v>
                </c:pt>
                <c:pt idx="613">
                  <c:v>7.7262635544291693E-8</c:v>
                </c:pt>
                <c:pt idx="614">
                  <c:v>7.3243096709848808E-7</c:v>
                </c:pt>
                <c:pt idx="615">
                  <c:v>1.7496718065703941E-6</c:v>
                </c:pt>
                <c:pt idx="616">
                  <c:v>1.3270876515101491E-7</c:v>
                </c:pt>
                <c:pt idx="617">
                  <c:v>8.8388141441821642E-8</c:v>
                </c:pt>
                <c:pt idx="618">
                  <c:v>1.5932371691496619E-6</c:v>
                </c:pt>
                <c:pt idx="619">
                  <c:v>1.443237740701736E-6</c:v>
                </c:pt>
                <c:pt idx="620">
                  <c:v>1.881083886532986E-6</c:v>
                </c:pt>
                <c:pt idx="621">
                  <c:v>1.3712387822659781E-6</c:v>
                </c:pt>
                <c:pt idx="622">
                  <c:v>3.3820118072800792E-7</c:v>
                </c:pt>
                <c:pt idx="623">
                  <c:v>2.7581120494924492E-6</c:v>
                </c:pt>
                <c:pt idx="624">
                  <c:v>2.2238547773246171E-6</c:v>
                </c:pt>
                <c:pt idx="625">
                  <c:v>2.4717477652111851E-6</c:v>
                </c:pt>
                <c:pt idx="626">
                  <c:v>2.0435288472835601E-6</c:v>
                </c:pt>
                <c:pt idx="627">
                  <c:v>1.841623728700769E-6</c:v>
                </c:pt>
                <c:pt idx="628">
                  <c:v>5.0282621151305715E-7</c:v>
                </c:pt>
                <c:pt idx="629">
                  <c:v>3.2531209231389541E-6</c:v>
                </c:pt>
                <c:pt idx="630">
                  <c:v>2.541233970050396E-6</c:v>
                </c:pt>
                <c:pt idx="631">
                  <c:v>3.1238629670208161E-6</c:v>
                </c:pt>
                <c:pt idx="632">
                  <c:v>2.600984918474617E-6</c:v>
                </c:pt>
                <c:pt idx="633">
                  <c:v>3.4255943756574741E-6</c:v>
                </c:pt>
                <c:pt idx="634">
                  <c:v>1.3096737772099519E-6</c:v>
                </c:pt>
                <c:pt idx="635">
                  <c:v>1.591392433908243E-6</c:v>
                </c:pt>
                <c:pt idx="636">
                  <c:v>6.4432497435194736E-7</c:v>
                </c:pt>
                <c:pt idx="637">
                  <c:v>3.1356123376825691E-7</c:v>
                </c:pt>
                <c:pt idx="638">
                  <c:v>5.3219928785576474E-6</c:v>
                </c:pt>
                <c:pt idx="639">
                  <c:v>1.006080112687423E-6</c:v>
                </c:pt>
                <c:pt idx="640">
                  <c:v>5.7587262567741627E-7</c:v>
                </c:pt>
                <c:pt idx="641">
                  <c:v>1.446490810733184E-6</c:v>
                </c:pt>
                <c:pt idx="642">
                  <c:v>1.4034763055317471E-6</c:v>
                </c:pt>
                <c:pt idx="643">
                  <c:v>2.068230031665165E-7</c:v>
                </c:pt>
                <c:pt idx="644">
                  <c:v>3.4252633077631942E-7</c:v>
                </c:pt>
                <c:pt idx="645">
                  <c:v>8.5843205348553308E-7</c:v>
                </c:pt>
                <c:pt idx="646">
                  <c:v>6.6248512418004389E-7</c:v>
                </c:pt>
                <c:pt idx="647">
                  <c:v>1.6936919449751361E-6</c:v>
                </c:pt>
                <c:pt idx="648">
                  <c:v>1.7027088346412559E-6</c:v>
                </c:pt>
                <c:pt idx="649">
                  <c:v>3.3191842386357051E-6</c:v>
                </c:pt>
                <c:pt idx="650">
                  <c:v>5.0620418092087643E-6</c:v>
                </c:pt>
                <c:pt idx="651">
                  <c:v>5.4970170637021003E-6</c:v>
                </c:pt>
                <c:pt idx="652">
                  <c:v>8.3177961240573426E-6</c:v>
                </c:pt>
                <c:pt idx="653">
                  <c:v>4.249411572516915E-6</c:v>
                </c:pt>
                <c:pt idx="654">
                  <c:v>5.8262306568721708E-6</c:v>
                </c:pt>
                <c:pt idx="655">
                  <c:v>7.5749797277112241E-6</c:v>
                </c:pt>
                <c:pt idx="656">
                  <c:v>2.322278248291708E-6</c:v>
                </c:pt>
                <c:pt idx="657">
                  <c:v>1.3341842816512969E-5</c:v>
                </c:pt>
                <c:pt idx="658">
                  <c:v>1.3099307533826969E-5</c:v>
                </c:pt>
                <c:pt idx="659">
                  <c:v>2.41907596282647E-5</c:v>
                </c:pt>
                <c:pt idx="660">
                  <c:v>7.6894770367969516E-5</c:v>
                </c:pt>
                <c:pt idx="661">
                  <c:v>2.3370377609004979E-4</c:v>
                </c:pt>
                <c:pt idx="662">
                  <c:v>2.6553827906865729E-4</c:v>
                </c:pt>
                <c:pt idx="663">
                  <c:v>1.3973255799387121E-4</c:v>
                </c:pt>
                <c:pt idx="664">
                  <c:v>7.7035769303035361E-5</c:v>
                </c:pt>
                <c:pt idx="665">
                  <c:v>1.6128560730698272E-5</c:v>
                </c:pt>
                <c:pt idx="666">
                  <c:v>8.0517775133383696E-5</c:v>
                </c:pt>
                <c:pt idx="667">
                  <c:v>1.5936502610653649E-4</c:v>
                </c:pt>
                <c:pt idx="668">
                  <c:v>1.4011011974754401E-4</c:v>
                </c:pt>
                <c:pt idx="669">
                  <c:v>4.0383397400196757E-5</c:v>
                </c:pt>
                <c:pt idx="670">
                  <c:v>4.0256937035556097E-5</c:v>
                </c:pt>
                <c:pt idx="671">
                  <c:v>3.4556178996875772E-5</c:v>
                </c:pt>
                <c:pt idx="672">
                  <c:v>8.0256081781889893E-5</c:v>
                </c:pt>
                <c:pt idx="673">
                  <c:v>6.1017774676099753E-5</c:v>
                </c:pt>
                <c:pt idx="674">
                  <c:v>1.7120542840291049E-4</c:v>
                </c:pt>
                <c:pt idx="675">
                  <c:v>1.0898409628584E-4</c:v>
                </c:pt>
                <c:pt idx="676">
                  <c:v>8.2014974408563268E-5</c:v>
                </c:pt>
                <c:pt idx="677">
                  <c:v>2.8631087618067679E-5</c:v>
                </c:pt>
                <c:pt idx="678">
                  <c:v>8.9184441435382218E-5</c:v>
                </c:pt>
                <c:pt idx="679">
                  <c:v>9.6316583613534484E-5</c:v>
                </c:pt>
                <c:pt idx="680">
                  <c:v>9.3098305730459282E-5</c:v>
                </c:pt>
                <c:pt idx="681">
                  <c:v>1.008676735456448E-4</c:v>
                </c:pt>
                <c:pt idx="682">
                  <c:v>1.8203354983995019E-4</c:v>
                </c:pt>
                <c:pt idx="683">
                  <c:v>3.5453262826826441E-4</c:v>
                </c:pt>
                <c:pt idx="684">
                  <c:v>4.5383230289714821E-4</c:v>
                </c:pt>
                <c:pt idx="685">
                  <c:v>4.1894344910106359E-4</c:v>
                </c:pt>
                <c:pt idx="686">
                  <c:v>4.442499790224694E-4</c:v>
                </c:pt>
                <c:pt idx="687">
                  <c:v>1.6817656532074239E-4</c:v>
                </c:pt>
                <c:pt idx="688">
                  <c:v>4.3765136035566782E-5</c:v>
                </c:pt>
                <c:pt idx="689">
                  <c:v>9.4846252613842157E-6</c:v>
                </c:pt>
                <c:pt idx="690">
                  <c:v>1.803710982970434E-7</c:v>
                </c:pt>
                <c:pt idx="691">
                  <c:v>4.7813817200047403E-9</c:v>
                </c:pt>
                <c:pt idx="692">
                  <c:v>3.2210263594147821E-10</c:v>
                </c:pt>
                <c:pt idx="693">
                  <c:v>5.1967112486973443E-12</c:v>
                </c:pt>
                <c:pt idx="694">
                  <c:v>1.0946626533014661E-12</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2.734400052778886E-13</c:v>
                </c:pt>
                <c:pt idx="808">
                  <c:v>5.4678481336986823E-13</c:v>
                </c:pt>
                <c:pt idx="809">
                  <c:v>3.1986908955911639E-11</c:v>
                </c:pt>
                <c:pt idx="810">
                  <c:v>1.5556027072841609E-10</c:v>
                </c:pt>
                <c:pt idx="811">
                  <c:v>7.2995770210220541E-11</c:v>
                </c:pt>
                <c:pt idx="812">
                  <c:v>6.6743635698614701E-11</c:v>
                </c:pt>
                <c:pt idx="813">
                  <c:v>7.987721060149079E-10</c:v>
                </c:pt>
                <c:pt idx="814">
                  <c:v>3.574879203956522E-9</c:v>
                </c:pt>
                <c:pt idx="815">
                  <c:v>6.3550064540127318E-9</c:v>
                </c:pt>
                <c:pt idx="816">
                  <c:v>5.9331622304641476E-9</c:v>
                </c:pt>
                <c:pt idx="817">
                  <c:v>6.6147897008505584E-9</c:v>
                </c:pt>
                <c:pt idx="818">
                  <c:v>1.158367883330964E-8</c:v>
                </c:pt>
                <c:pt idx="819">
                  <c:v>8.0442158824242193E-8</c:v>
                </c:pt>
                <c:pt idx="820">
                  <c:v>1.4735903138864651E-7</c:v>
                </c:pt>
                <c:pt idx="821">
                  <c:v>2.1961882733708799E-7</c:v>
                </c:pt>
                <c:pt idx="822">
                  <c:v>1.93028969872311E-7</c:v>
                </c:pt>
                <c:pt idx="823">
                  <c:v>1.4420493003648099E-7</c:v>
                </c:pt>
                <c:pt idx="824">
                  <c:v>9.6683860058485258E-8</c:v>
                </c:pt>
                <c:pt idx="825">
                  <c:v>7.55064795110072E-8</c:v>
                </c:pt>
                <c:pt idx="826">
                  <c:v>2.1772342094846121E-7</c:v>
                </c:pt>
                <c:pt idx="827">
                  <c:v>2.4384525422847628E-7</c:v>
                </c:pt>
                <c:pt idx="828">
                  <c:v>9.7105984844464734E-8</c:v>
                </c:pt>
                <c:pt idx="829">
                  <c:v>2.0177953521590349E-7</c:v>
                </c:pt>
                <c:pt idx="830">
                  <c:v>1.4231332835987159E-7</c:v>
                </c:pt>
                <c:pt idx="831">
                  <c:v>1.8602576195448769E-7</c:v>
                </c:pt>
                <c:pt idx="832">
                  <c:v>1.657605536920942E-7</c:v>
                </c:pt>
                <c:pt idx="833">
                  <c:v>1.8083664744369331E-7</c:v>
                </c:pt>
                <c:pt idx="834">
                  <c:v>8.349457991670358E-8</c:v>
                </c:pt>
                <c:pt idx="835">
                  <c:v>5.3651595694956522E-8</c:v>
                </c:pt>
                <c:pt idx="836">
                  <c:v>1.8176329925903161E-7</c:v>
                </c:pt>
                <c:pt idx="837">
                  <c:v>1.6141606536125999E-7</c:v>
                </c:pt>
                <c:pt idx="838">
                  <c:v>2.2174009215749949E-7</c:v>
                </c:pt>
                <c:pt idx="839">
                  <c:v>1.071102225484278E-7</c:v>
                </c:pt>
                <c:pt idx="840">
                  <c:v>7.5353236358299525E-8</c:v>
                </c:pt>
                <c:pt idx="841">
                  <c:v>5.8175518426855957E-8</c:v>
                </c:pt>
                <c:pt idx="842">
                  <c:v>8.2883091017280585E-8</c:v>
                </c:pt>
                <c:pt idx="843">
                  <c:v>1.6264278082373499E-7</c:v>
                </c:pt>
                <c:pt idx="844">
                  <c:v>4.2479134209955208E-7</c:v>
                </c:pt>
                <c:pt idx="845">
                  <c:v>6.6878664497175992E-7</c:v>
                </c:pt>
                <c:pt idx="846">
                  <c:v>2.8426751130518492E-6</c:v>
                </c:pt>
                <c:pt idx="847">
                  <c:v>1.1022262060891559E-6</c:v>
                </c:pt>
                <c:pt idx="848">
                  <c:v>5.0198863413746718E-7</c:v>
                </c:pt>
                <c:pt idx="849">
                  <c:v>2.7812950183297651E-8</c:v>
                </c:pt>
                <c:pt idx="850">
                  <c:v>7.242157574620845E-9</c:v>
                </c:pt>
                <c:pt idx="851">
                  <c:v>6.7169540478376267E-9</c:v>
                </c:pt>
                <c:pt idx="852">
                  <c:v>6.8355020532253427E-9</c:v>
                </c:pt>
                <c:pt idx="853">
                  <c:v>1.8246833417759661E-8</c:v>
                </c:pt>
                <c:pt idx="854">
                  <c:v>3.4022691777798441E-9</c:v>
                </c:pt>
                <c:pt idx="855">
                  <c:v>5.7018927931992247E-10</c:v>
                </c:pt>
                <c:pt idx="856">
                  <c:v>8.9298531289707295E-11</c:v>
                </c:pt>
                <c:pt idx="857">
                  <c:v>5.1813265359232406E-9</c:v>
                </c:pt>
                <c:pt idx="858">
                  <c:v>2.293513414559988E-10</c:v>
                </c:pt>
                <c:pt idx="859">
                  <c:v>3.0689538367198448E-11</c:v>
                </c:pt>
                <c:pt idx="860">
                  <c:v>1.2966408246123879E-10</c:v>
                </c:pt>
                <c:pt idx="861">
                  <c:v>6.8633194485373156E-12</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2.7496605138763918E-13</c:v>
                </c:pt>
                <c:pt idx="888">
                  <c:v>0</c:v>
                </c:pt>
                <c:pt idx="889">
                  <c:v>0</c:v>
                </c:pt>
                <c:pt idx="890">
                  <c:v>0</c:v>
                </c:pt>
                <c:pt idx="891">
                  <c:v>0</c:v>
                </c:pt>
                <c:pt idx="892">
                  <c:v>0</c:v>
                </c:pt>
                <c:pt idx="893">
                  <c:v>5.4992182657156237E-13</c:v>
                </c:pt>
                <c:pt idx="894">
                  <c:v>8.2484959694042515E-13</c:v>
                </c:pt>
                <c:pt idx="895">
                  <c:v>8.2485061465051128E-13</c:v>
                </c:pt>
                <c:pt idx="896">
                  <c:v>8.247693439568046E-13</c:v>
                </c:pt>
                <c:pt idx="897">
                  <c:v>5.4990149396918001E-13</c:v>
                </c:pt>
                <c:pt idx="898">
                  <c:v>2.7495837959847771E-13</c:v>
                </c:pt>
                <c:pt idx="899">
                  <c:v>0</c:v>
                </c:pt>
                <c:pt idx="900">
                  <c:v>0</c:v>
                </c:pt>
                <c:pt idx="901">
                  <c:v>0</c:v>
                </c:pt>
                <c:pt idx="902">
                  <c:v>0</c:v>
                </c:pt>
                <c:pt idx="903">
                  <c:v>0</c:v>
                </c:pt>
                <c:pt idx="904">
                  <c:v>0</c:v>
                </c:pt>
                <c:pt idx="905">
                  <c:v>0</c:v>
                </c:pt>
                <c:pt idx="906">
                  <c:v>0</c:v>
                </c:pt>
                <c:pt idx="907">
                  <c:v>0</c:v>
                </c:pt>
                <c:pt idx="908">
                  <c:v>0</c:v>
                </c:pt>
                <c:pt idx="909">
                  <c:v>0</c:v>
                </c:pt>
                <c:pt idx="910">
                  <c:v>0</c:v>
                </c:pt>
                <c:pt idx="911">
                  <c:v>5.4994683437229711E-13</c:v>
                </c:pt>
                <c:pt idx="912">
                  <c:v>1.01592709176706E-11</c:v>
                </c:pt>
                <c:pt idx="913">
                  <c:v>1.663684753290434E-10</c:v>
                </c:pt>
                <c:pt idx="914">
                  <c:v>9.887396496941652E-11</c:v>
                </c:pt>
                <c:pt idx="915">
                  <c:v>9.3486178237426384E-12</c:v>
                </c:pt>
                <c:pt idx="916">
                  <c:v>3.024619265110576E-12</c:v>
                </c:pt>
                <c:pt idx="917">
                  <c:v>3.0222824193701971E-12</c:v>
                </c:pt>
                <c:pt idx="918">
                  <c:v>3.8464625860553747E-12</c:v>
                </c:pt>
                <c:pt idx="919">
                  <c:v>1.9232993665245589E-12</c:v>
                </c:pt>
                <c:pt idx="920">
                  <c:v>1.9247675537195072E-12</c:v>
                </c:pt>
                <c:pt idx="921">
                  <c:v>5.4951833310977537E-13</c:v>
                </c:pt>
                <c:pt idx="922">
                  <c:v>2.7478421713078631E-13</c:v>
                </c:pt>
                <c:pt idx="923">
                  <c:v>5.4950275447980946E-13</c:v>
                </c:pt>
                <c:pt idx="924">
                  <c:v>0</c:v>
                </c:pt>
                <c:pt idx="925">
                  <c:v>0</c:v>
                </c:pt>
                <c:pt idx="926">
                  <c:v>0</c:v>
                </c:pt>
                <c:pt idx="927">
                  <c:v>0</c:v>
                </c:pt>
                <c:pt idx="928">
                  <c:v>0</c:v>
                </c:pt>
                <c:pt idx="929">
                  <c:v>0</c:v>
                </c:pt>
                <c:pt idx="930">
                  <c:v>0</c:v>
                </c:pt>
                <c:pt idx="931">
                  <c:v>0</c:v>
                </c:pt>
                <c:pt idx="932">
                  <c:v>0</c:v>
                </c:pt>
                <c:pt idx="933">
                  <c:v>0</c:v>
                </c:pt>
                <c:pt idx="934">
                  <c:v>0</c:v>
                </c:pt>
                <c:pt idx="935">
                  <c:v>0</c:v>
                </c:pt>
                <c:pt idx="936">
                  <c:v>2.7449660624651311E-13</c:v>
                </c:pt>
                <c:pt idx="937">
                  <c:v>0</c:v>
                </c:pt>
                <c:pt idx="938">
                  <c:v>0</c:v>
                </c:pt>
                <c:pt idx="939">
                  <c:v>0</c:v>
                </c:pt>
                <c:pt idx="940">
                  <c:v>5.4806756387683841E-13</c:v>
                </c:pt>
                <c:pt idx="941">
                  <c:v>5.4805589853908882E-13</c:v>
                </c:pt>
                <c:pt idx="942">
                  <c:v>8.2218029839154589E-13</c:v>
                </c:pt>
                <c:pt idx="943">
                  <c:v>1.370027568480561E-12</c:v>
                </c:pt>
                <c:pt idx="944">
                  <c:v>1.067215648485094E-11</c:v>
                </c:pt>
                <c:pt idx="945">
                  <c:v>1.205097806924506E-11</c:v>
                </c:pt>
                <c:pt idx="946">
                  <c:v>9.8229887502529256E-11</c:v>
                </c:pt>
                <c:pt idx="947">
                  <c:v>3.1747603506472382E-10</c:v>
                </c:pt>
                <c:pt idx="948">
                  <c:v>2.3523817323109359E-10</c:v>
                </c:pt>
                <c:pt idx="949">
                  <c:v>6.914675079096643E-10</c:v>
                </c:pt>
                <c:pt idx="950">
                  <c:v>2.6325651578361771E-9</c:v>
                </c:pt>
                <c:pt idx="951">
                  <c:v>3.199612928680251E-9</c:v>
                </c:pt>
                <c:pt idx="952">
                  <c:v>4.9824744815529577E-8</c:v>
                </c:pt>
                <c:pt idx="953">
                  <c:v>5.8804820541627898E-8</c:v>
                </c:pt>
                <c:pt idx="954">
                  <c:v>3.8481945967901769E-8</c:v>
                </c:pt>
                <c:pt idx="955">
                  <c:v>7.9704724577460519E-8</c:v>
                </c:pt>
                <c:pt idx="956">
                  <c:v>1.390555503899015E-7</c:v>
                </c:pt>
                <c:pt idx="957">
                  <c:v>1.3921862859307939E-7</c:v>
                </c:pt>
                <c:pt idx="958">
                  <c:v>6.7772782484747511E-7</c:v>
                </c:pt>
                <c:pt idx="959">
                  <c:v>4.1084474378118428E-7</c:v>
                </c:pt>
                <c:pt idx="960">
                  <c:v>8.3130113347030463E-7</c:v>
                </c:pt>
                <c:pt idx="961">
                  <c:v>4.3855121642332042E-7</c:v>
                </c:pt>
                <c:pt idx="962">
                  <c:v>1.027722970739564E-6</c:v>
                </c:pt>
                <c:pt idx="963">
                  <c:v>6.4672611760811259E-6</c:v>
                </c:pt>
                <c:pt idx="964">
                  <c:v>5.1069606934069866E-6</c:v>
                </c:pt>
                <c:pt idx="965">
                  <c:v>1.8640130921618749E-5</c:v>
                </c:pt>
                <c:pt idx="966">
                  <c:v>6.335145237849382E-5</c:v>
                </c:pt>
                <c:pt idx="967">
                  <c:v>1.7765753907912041E-4</c:v>
                </c:pt>
                <c:pt idx="968">
                  <c:v>6.8305081311366628E-4</c:v>
                </c:pt>
                <c:pt idx="969">
                  <c:v>1.5808983664717001E-3</c:v>
                </c:pt>
                <c:pt idx="970">
                  <c:v>1.811012728737613E-2</c:v>
                </c:pt>
                <c:pt idx="971">
                  <c:v>2.3889432545540979E-2</c:v>
                </c:pt>
                <c:pt idx="972">
                  <c:v>4.3122030205943213E-2</c:v>
                </c:pt>
                <c:pt idx="973">
                  <c:v>3.3979101882403759E-2</c:v>
                </c:pt>
                <c:pt idx="974">
                  <c:v>3.6458529113106652E-2</c:v>
                </c:pt>
                <c:pt idx="975">
                  <c:v>0.10178363457326239</c:v>
                </c:pt>
                <c:pt idx="976">
                  <c:v>0.15099057658327489</c:v>
                </c:pt>
                <c:pt idx="977">
                  <c:v>8.1989703576237E-2</c:v>
                </c:pt>
                <c:pt idx="978">
                  <c:v>3.7889929050405079E-2</c:v>
                </c:pt>
                <c:pt idx="979">
                  <c:v>1.7960086714899761E-2</c:v>
                </c:pt>
                <c:pt idx="980">
                  <c:v>1.45327195455974E-3</c:v>
                </c:pt>
                <c:pt idx="981">
                  <c:v>6.8125387645927039E-5</c:v>
                </c:pt>
                <c:pt idx="982">
                  <c:v>2.771091937883033E-6</c:v>
                </c:pt>
                <c:pt idx="983">
                  <c:v>6.5033403389938132E-7</c:v>
                </c:pt>
                <c:pt idx="984">
                  <c:v>5.5830747946414272E-8</c:v>
                </c:pt>
                <c:pt idx="985">
                  <c:v>2.4506412458288348E-10</c:v>
                </c:pt>
                <c:pt idx="986">
                  <c:v>8.4659105457875943E-11</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pt idx="1024">
                  <c:v>0</c:v>
                </c:pt>
                <c:pt idx="1025">
                  <c:v>0</c:v>
                </c:pt>
                <c:pt idx="1026">
                  <c:v>0</c:v>
                </c:pt>
                <c:pt idx="1027">
                  <c:v>0</c:v>
                </c:pt>
                <c:pt idx="1028">
                  <c:v>0</c:v>
                </c:pt>
                <c:pt idx="1029">
                  <c:v>0</c:v>
                </c:pt>
                <c:pt idx="1030">
                  <c:v>0</c:v>
                </c:pt>
                <c:pt idx="1031">
                  <c:v>0</c:v>
                </c:pt>
                <c:pt idx="1032">
                  <c:v>0</c:v>
                </c:pt>
                <c:pt idx="1033">
                  <c:v>0</c:v>
                </c:pt>
                <c:pt idx="1034">
                  <c:v>0</c:v>
                </c:pt>
                <c:pt idx="1035">
                  <c:v>0</c:v>
                </c:pt>
                <c:pt idx="1036">
                  <c:v>0</c:v>
                </c:pt>
                <c:pt idx="1037">
                  <c:v>0</c:v>
                </c:pt>
                <c:pt idx="1038">
                  <c:v>0</c:v>
                </c:pt>
                <c:pt idx="1039">
                  <c:v>0</c:v>
                </c:pt>
                <c:pt idx="1040">
                  <c:v>0</c:v>
                </c:pt>
                <c:pt idx="1041">
                  <c:v>0</c:v>
                </c:pt>
                <c:pt idx="1042">
                  <c:v>0</c:v>
                </c:pt>
                <c:pt idx="1043">
                  <c:v>0</c:v>
                </c:pt>
                <c:pt idx="1044">
                  <c:v>0</c:v>
                </c:pt>
                <c:pt idx="1045">
                  <c:v>0</c:v>
                </c:pt>
                <c:pt idx="1046">
                  <c:v>0</c:v>
                </c:pt>
                <c:pt idx="1047">
                  <c:v>0</c:v>
                </c:pt>
                <c:pt idx="1048">
                  <c:v>0</c:v>
                </c:pt>
                <c:pt idx="1049">
                  <c:v>0</c:v>
                </c:pt>
                <c:pt idx="1050">
                  <c:v>0</c:v>
                </c:pt>
                <c:pt idx="1051">
                  <c:v>0</c:v>
                </c:pt>
                <c:pt idx="1052">
                  <c:v>0</c:v>
                </c:pt>
                <c:pt idx="1053">
                  <c:v>0</c:v>
                </c:pt>
                <c:pt idx="1054">
                  <c:v>0</c:v>
                </c:pt>
                <c:pt idx="1055">
                  <c:v>0</c:v>
                </c:pt>
                <c:pt idx="1056">
                  <c:v>0</c:v>
                </c:pt>
                <c:pt idx="1057">
                  <c:v>0</c:v>
                </c:pt>
                <c:pt idx="1058">
                  <c:v>0</c:v>
                </c:pt>
                <c:pt idx="1059">
                  <c:v>0</c:v>
                </c:pt>
                <c:pt idx="1060">
                  <c:v>0</c:v>
                </c:pt>
                <c:pt idx="1061">
                  <c:v>0</c:v>
                </c:pt>
                <c:pt idx="1062">
                  <c:v>0</c:v>
                </c:pt>
                <c:pt idx="1063">
                  <c:v>0</c:v>
                </c:pt>
                <c:pt idx="1064">
                  <c:v>0</c:v>
                </c:pt>
                <c:pt idx="1065">
                  <c:v>0</c:v>
                </c:pt>
                <c:pt idx="1066">
                  <c:v>0</c:v>
                </c:pt>
                <c:pt idx="1067">
                  <c:v>0</c:v>
                </c:pt>
                <c:pt idx="1068">
                  <c:v>0</c:v>
                </c:pt>
                <c:pt idx="1069">
                  <c:v>0</c:v>
                </c:pt>
                <c:pt idx="1070">
                  <c:v>0</c:v>
                </c:pt>
                <c:pt idx="1071">
                  <c:v>0</c:v>
                </c:pt>
                <c:pt idx="1072">
                  <c:v>0</c:v>
                </c:pt>
                <c:pt idx="1073">
                  <c:v>0</c:v>
                </c:pt>
                <c:pt idx="1074">
                  <c:v>0</c:v>
                </c:pt>
                <c:pt idx="1075">
                  <c:v>0</c:v>
                </c:pt>
                <c:pt idx="1076">
                  <c:v>0</c:v>
                </c:pt>
                <c:pt idx="1077">
                  <c:v>0</c:v>
                </c:pt>
                <c:pt idx="1078">
                  <c:v>0</c:v>
                </c:pt>
                <c:pt idx="1079">
                  <c:v>0</c:v>
                </c:pt>
                <c:pt idx="1080">
                  <c:v>0</c:v>
                </c:pt>
                <c:pt idx="1081">
                  <c:v>0</c:v>
                </c:pt>
                <c:pt idx="1082">
                  <c:v>0</c:v>
                </c:pt>
                <c:pt idx="1083">
                  <c:v>0</c:v>
                </c:pt>
                <c:pt idx="1084">
                  <c:v>0</c:v>
                </c:pt>
                <c:pt idx="1085">
                  <c:v>0</c:v>
                </c:pt>
                <c:pt idx="1086">
                  <c:v>0</c:v>
                </c:pt>
                <c:pt idx="1087">
                  <c:v>0</c:v>
                </c:pt>
                <c:pt idx="1088">
                  <c:v>0</c:v>
                </c:pt>
                <c:pt idx="1089">
                  <c:v>0</c:v>
                </c:pt>
                <c:pt idx="1090">
                  <c:v>0</c:v>
                </c:pt>
                <c:pt idx="1091">
                  <c:v>0</c:v>
                </c:pt>
                <c:pt idx="1092">
                  <c:v>0</c:v>
                </c:pt>
                <c:pt idx="1093">
                  <c:v>0</c:v>
                </c:pt>
                <c:pt idx="1094">
                  <c:v>0</c:v>
                </c:pt>
                <c:pt idx="1095">
                  <c:v>0</c:v>
                </c:pt>
                <c:pt idx="1096">
                  <c:v>0</c:v>
                </c:pt>
                <c:pt idx="1097">
                  <c:v>0</c:v>
                </c:pt>
                <c:pt idx="1098">
                  <c:v>0</c:v>
                </c:pt>
                <c:pt idx="1099">
                  <c:v>0</c:v>
                </c:pt>
                <c:pt idx="1100">
                  <c:v>0</c:v>
                </c:pt>
                <c:pt idx="1101">
                  <c:v>0</c:v>
                </c:pt>
                <c:pt idx="1102">
                  <c:v>0</c:v>
                </c:pt>
                <c:pt idx="1103">
                  <c:v>0</c:v>
                </c:pt>
                <c:pt idx="1104">
                  <c:v>0</c:v>
                </c:pt>
                <c:pt idx="1105">
                  <c:v>0</c:v>
                </c:pt>
                <c:pt idx="1106">
                  <c:v>0</c:v>
                </c:pt>
                <c:pt idx="1107">
                  <c:v>0</c:v>
                </c:pt>
                <c:pt idx="1108">
                  <c:v>0</c:v>
                </c:pt>
                <c:pt idx="1109">
                  <c:v>0</c:v>
                </c:pt>
                <c:pt idx="1110">
                  <c:v>0</c:v>
                </c:pt>
                <c:pt idx="1111">
                  <c:v>0</c:v>
                </c:pt>
                <c:pt idx="1112">
                  <c:v>0</c:v>
                </c:pt>
                <c:pt idx="1113">
                  <c:v>0</c:v>
                </c:pt>
                <c:pt idx="1114">
                  <c:v>0</c:v>
                </c:pt>
                <c:pt idx="1115">
                  <c:v>0</c:v>
                </c:pt>
                <c:pt idx="1116">
                  <c:v>0</c:v>
                </c:pt>
                <c:pt idx="1117">
                  <c:v>0</c:v>
                </c:pt>
                <c:pt idx="1118">
                  <c:v>0</c:v>
                </c:pt>
                <c:pt idx="1119">
                  <c:v>0</c:v>
                </c:pt>
                <c:pt idx="1120">
                  <c:v>0</c:v>
                </c:pt>
                <c:pt idx="1121">
                  <c:v>0</c:v>
                </c:pt>
                <c:pt idx="1122">
                  <c:v>0</c:v>
                </c:pt>
                <c:pt idx="1123">
                  <c:v>0</c:v>
                </c:pt>
                <c:pt idx="1124">
                  <c:v>0</c:v>
                </c:pt>
                <c:pt idx="1125">
                  <c:v>0</c:v>
                </c:pt>
                <c:pt idx="1126">
                  <c:v>0</c:v>
                </c:pt>
                <c:pt idx="1127">
                  <c:v>0</c:v>
                </c:pt>
                <c:pt idx="1128">
                  <c:v>0</c:v>
                </c:pt>
                <c:pt idx="1129">
                  <c:v>0</c:v>
                </c:pt>
                <c:pt idx="1130">
                  <c:v>0</c:v>
                </c:pt>
                <c:pt idx="1131">
                  <c:v>0</c:v>
                </c:pt>
                <c:pt idx="1132">
                  <c:v>0</c:v>
                </c:pt>
                <c:pt idx="1133">
                  <c:v>0</c:v>
                </c:pt>
                <c:pt idx="1134">
                  <c:v>0</c:v>
                </c:pt>
                <c:pt idx="1135">
                  <c:v>0</c:v>
                </c:pt>
                <c:pt idx="1136">
                  <c:v>0</c:v>
                </c:pt>
                <c:pt idx="1137">
                  <c:v>0</c:v>
                </c:pt>
                <c:pt idx="1138">
                  <c:v>0</c:v>
                </c:pt>
                <c:pt idx="1139">
                  <c:v>0</c:v>
                </c:pt>
                <c:pt idx="1140">
                  <c:v>0</c:v>
                </c:pt>
                <c:pt idx="1141">
                  <c:v>0</c:v>
                </c:pt>
                <c:pt idx="1142">
                  <c:v>0</c:v>
                </c:pt>
                <c:pt idx="1143">
                  <c:v>0</c:v>
                </c:pt>
                <c:pt idx="1144">
                  <c:v>0</c:v>
                </c:pt>
                <c:pt idx="1145">
                  <c:v>0</c:v>
                </c:pt>
                <c:pt idx="1146">
                  <c:v>0</c:v>
                </c:pt>
                <c:pt idx="1147">
                  <c:v>0</c:v>
                </c:pt>
                <c:pt idx="1148">
                  <c:v>0</c:v>
                </c:pt>
                <c:pt idx="1149">
                  <c:v>0</c:v>
                </c:pt>
                <c:pt idx="1150">
                  <c:v>0</c:v>
                </c:pt>
                <c:pt idx="1151">
                  <c:v>0</c:v>
                </c:pt>
                <c:pt idx="1152">
                  <c:v>0</c:v>
                </c:pt>
                <c:pt idx="1153">
                  <c:v>0</c:v>
                </c:pt>
                <c:pt idx="1154">
                  <c:v>0</c:v>
                </c:pt>
                <c:pt idx="1155">
                  <c:v>0</c:v>
                </c:pt>
                <c:pt idx="1156">
                  <c:v>0</c:v>
                </c:pt>
                <c:pt idx="1157">
                  <c:v>0</c:v>
                </c:pt>
                <c:pt idx="1158">
                  <c:v>0</c:v>
                </c:pt>
                <c:pt idx="1159">
                  <c:v>0</c:v>
                </c:pt>
                <c:pt idx="1160">
                  <c:v>0</c:v>
                </c:pt>
                <c:pt idx="1161">
                  <c:v>0</c:v>
                </c:pt>
                <c:pt idx="1162">
                  <c:v>0</c:v>
                </c:pt>
                <c:pt idx="1163">
                  <c:v>0</c:v>
                </c:pt>
                <c:pt idx="1164">
                  <c:v>0</c:v>
                </c:pt>
                <c:pt idx="1165">
                  <c:v>0</c:v>
                </c:pt>
                <c:pt idx="1166">
                  <c:v>0</c:v>
                </c:pt>
                <c:pt idx="1167">
                  <c:v>0</c:v>
                </c:pt>
                <c:pt idx="1168">
                  <c:v>0</c:v>
                </c:pt>
                <c:pt idx="1169">
                  <c:v>0</c:v>
                </c:pt>
                <c:pt idx="1170">
                  <c:v>0</c:v>
                </c:pt>
                <c:pt idx="1171">
                  <c:v>0</c:v>
                </c:pt>
                <c:pt idx="1172">
                  <c:v>0</c:v>
                </c:pt>
              </c:numCache>
            </c:numRef>
          </c:yVal>
          <c:smooth val="1"/>
          <c:extLst>
            <c:ext xmlns:c16="http://schemas.microsoft.com/office/drawing/2014/chart" uri="{C3380CC4-5D6E-409C-BE32-E72D297353CC}">
              <c16:uniqueId val="{00000001-0958-48FA-B4E1-8C63A79AC8EB}"/>
            </c:ext>
          </c:extLst>
        </c:ser>
        <c:dLbls>
          <c:showLegendKey val="0"/>
          <c:showVal val="0"/>
          <c:showCatName val="0"/>
          <c:showSerName val="0"/>
          <c:showPercent val="0"/>
          <c:showBubbleSize val="0"/>
        </c:dLbls>
        <c:axId val="1927930800"/>
        <c:axId val="1927941200"/>
      </c:scatterChart>
      <c:valAx>
        <c:axId val="1927930800"/>
        <c:scaling>
          <c:orientation val="minMax"/>
          <c:max val="44921"/>
          <c:min val="44917"/>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mm/dd/yy"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27941200"/>
        <c:crosses val="autoZero"/>
        <c:crossBetween val="midCat"/>
        <c:majorUnit val="1"/>
        <c:minorUnit val="0.25"/>
      </c:valAx>
      <c:valAx>
        <c:axId val="1927941200"/>
        <c:scaling>
          <c:orientation val="minMax"/>
          <c:max val="7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$/MWh</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27930800"/>
        <c:crosses val="autoZero"/>
        <c:crossBetween val="midCat"/>
        <c:majorUnit val="100"/>
      </c:valAx>
      <c:spPr>
        <a:noFill/>
        <a:ln>
          <a:noFill/>
        </a:ln>
        <a:effectLst/>
      </c:spPr>
    </c:plotArea>
    <c:legend>
      <c:legendPos val="r"/>
      <c:layout>
        <c:manualLayout>
          <c:xMode val="edge"/>
          <c:yMode val="edge"/>
          <c:x val="0.55991960539026209"/>
          <c:y val="0.20512938186861376"/>
          <c:w val="0.3370500942612934"/>
          <c:h val="0.29264565461742403"/>
        </c:manualLayout>
      </c:layout>
      <c:overlay val="0"/>
      <c:spPr>
        <a:solidFill>
          <a:schemeClr val="bg1"/>
        </a:solid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en-US"/>
              <a:t>Real-Time Off-Line ORDC Prices </a:t>
            </a:r>
            <a:r>
              <a:rPr lang="en-US" baseline="0"/>
              <a:t>during the FFSS Deployment</a:t>
            </a:r>
            <a:endParaRPr lang="en-US"/>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5095763383350666"/>
          <c:y val="0.18449464735289411"/>
          <c:w val="0.79212598425196845"/>
          <c:h val="0.7221594832702446"/>
        </c:manualLayout>
      </c:layout>
      <c:scatterChart>
        <c:scatterStyle val="smoothMarker"/>
        <c:varyColors val="0"/>
        <c:ser>
          <c:idx val="0"/>
          <c:order val="0"/>
          <c:tx>
            <c:v>Off-Line Price Adder</c:v>
          </c:tx>
          <c:spPr>
            <a:ln w="19050" cap="rnd">
              <a:solidFill>
                <a:schemeClr val="accent6"/>
              </a:solidFill>
              <a:round/>
            </a:ln>
            <a:effectLst/>
          </c:spPr>
          <c:marker>
            <c:symbol val="none"/>
          </c:marker>
          <c:xVal>
            <c:numRef>
              <c:f>Sheet1!$A$2:$A$1174</c:f>
              <c:numCache>
                <c:formatCode>yyyy\-mm\-dd\ hh:mm:ss</c:formatCode>
                <c:ptCount val="1173"/>
                <c:pt idx="0">
                  <c:v>44917.000219907408</c:v>
                </c:pt>
                <c:pt idx="1">
                  <c:v>44917.003645833327</c:v>
                </c:pt>
                <c:pt idx="2">
                  <c:v>44917.007118055553</c:v>
                </c:pt>
                <c:pt idx="3">
                  <c:v>44917.01059027778</c:v>
                </c:pt>
                <c:pt idx="4">
                  <c:v>44917.014062499999</c:v>
                </c:pt>
                <c:pt idx="5">
                  <c:v>44917.017523148148</c:v>
                </c:pt>
                <c:pt idx="6">
                  <c:v>44917.020995370367</c:v>
                </c:pt>
                <c:pt idx="7">
                  <c:v>44917.02447916667</c:v>
                </c:pt>
                <c:pt idx="8">
                  <c:v>44917.027974537043</c:v>
                </c:pt>
                <c:pt idx="9">
                  <c:v>44917.031423611108</c:v>
                </c:pt>
                <c:pt idx="10">
                  <c:v>44917.034895833327</c:v>
                </c:pt>
                <c:pt idx="11">
                  <c:v>44917.03837962963</c:v>
                </c:pt>
                <c:pt idx="12">
                  <c:v>44917.041909722233</c:v>
                </c:pt>
                <c:pt idx="13">
                  <c:v>44917.045312499999</c:v>
                </c:pt>
                <c:pt idx="14">
                  <c:v>44917.048784722218</c:v>
                </c:pt>
                <c:pt idx="15">
                  <c:v>44917.052245370367</c:v>
                </c:pt>
                <c:pt idx="16">
                  <c:v>44917.05572916667</c:v>
                </c:pt>
                <c:pt idx="17">
                  <c:v>44917.059189814812</c:v>
                </c:pt>
                <c:pt idx="18">
                  <c:v>44917.062673611108</c:v>
                </c:pt>
                <c:pt idx="19">
                  <c:v>44917.066145833327</c:v>
                </c:pt>
                <c:pt idx="20">
                  <c:v>44917.069606481477</c:v>
                </c:pt>
                <c:pt idx="21">
                  <c:v>44917.07309027778</c:v>
                </c:pt>
                <c:pt idx="22">
                  <c:v>44917.076550925929</c:v>
                </c:pt>
                <c:pt idx="23">
                  <c:v>44917.080034722218</c:v>
                </c:pt>
                <c:pt idx="24">
                  <c:v>44917.083541666667</c:v>
                </c:pt>
                <c:pt idx="25">
                  <c:v>44917.086967592593</c:v>
                </c:pt>
                <c:pt idx="26">
                  <c:v>44917.090439814812</c:v>
                </c:pt>
                <c:pt idx="27">
                  <c:v>44917.093912037039</c:v>
                </c:pt>
                <c:pt idx="28">
                  <c:v>44917.097372685188</c:v>
                </c:pt>
                <c:pt idx="29">
                  <c:v>44917.100856481477</c:v>
                </c:pt>
                <c:pt idx="30">
                  <c:v>44917.10434027778</c:v>
                </c:pt>
                <c:pt idx="31">
                  <c:v>44917.107800925929</c:v>
                </c:pt>
                <c:pt idx="32">
                  <c:v>44917.111273148148</c:v>
                </c:pt>
                <c:pt idx="33">
                  <c:v>44917.114756944437</c:v>
                </c:pt>
                <c:pt idx="34">
                  <c:v>44917.118217592593</c:v>
                </c:pt>
                <c:pt idx="35">
                  <c:v>44917.121689814812</c:v>
                </c:pt>
                <c:pt idx="36">
                  <c:v>44917.125208333331</c:v>
                </c:pt>
                <c:pt idx="37">
                  <c:v>44917.128657407397</c:v>
                </c:pt>
                <c:pt idx="38">
                  <c:v>44917.132094907407</c:v>
                </c:pt>
                <c:pt idx="39">
                  <c:v>44917.135578703703</c:v>
                </c:pt>
                <c:pt idx="40">
                  <c:v>44917.139074074083</c:v>
                </c:pt>
                <c:pt idx="41">
                  <c:v>44917.142523148148</c:v>
                </c:pt>
                <c:pt idx="42">
                  <c:v>44917.145983796298</c:v>
                </c:pt>
                <c:pt idx="43">
                  <c:v>44917.14947916667</c:v>
                </c:pt>
                <c:pt idx="44">
                  <c:v>44917.152939814812</c:v>
                </c:pt>
                <c:pt idx="45">
                  <c:v>44917.156435185178</c:v>
                </c:pt>
                <c:pt idx="46">
                  <c:v>44917.159907407397</c:v>
                </c:pt>
                <c:pt idx="47">
                  <c:v>44917.16337962963</c:v>
                </c:pt>
                <c:pt idx="48">
                  <c:v>44917.166932870372</c:v>
                </c:pt>
                <c:pt idx="49">
                  <c:v>44917.170428240737</c:v>
                </c:pt>
                <c:pt idx="50">
                  <c:v>44917.173819444448</c:v>
                </c:pt>
                <c:pt idx="51">
                  <c:v>44917.177256944437</c:v>
                </c:pt>
                <c:pt idx="52">
                  <c:v>44917.180717592593</c:v>
                </c:pt>
                <c:pt idx="53">
                  <c:v>44917.184201388889</c:v>
                </c:pt>
                <c:pt idx="54">
                  <c:v>44917.187685185178</c:v>
                </c:pt>
                <c:pt idx="55">
                  <c:v>44917.191145833327</c:v>
                </c:pt>
                <c:pt idx="56">
                  <c:v>44917.194606481477</c:v>
                </c:pt>
                <c:pt idx="57">
                  <c:v>44917.198067129633</c:v>
                </c:pt>
                <c:pt idx="58">
                  <c:v>44917.201539351852</c:v>
                </c:pt>
                <c:pt idx="59">
                  <c:v>44917.205023148148</c:v>
                </c:pt>
                <c:pt idx="60">
                  <c:v>44917.208564814813</c:v>
                </c:pt>
                <c:pt idx="61">
                  <c:v>44917.212002314824</c:v>
                </c:pt>
                <c:pt idx="62">
                  <c:v>44917.215439814812</c:v>
                </c:pt>
                <c:pt idx="63">
                  <c:v>44917.218900462962</c:v>
                </c:pt>
                <c:pt idx="64">
                  <c:v>44917.222372685188</c:v>
                </c:pt>
                <c:pt idx="65">
                  <c:v>44917.225844907407</c:v>
                </c:pt>
                <c:pt idx="66">
                  <c:v>44917.229317129633</c:v>
                </c:pt>
                <c:pt idx="67">
                  <c:v>44917.232800925929</c:v>
                </c:pt>
                <c:pt idx="68">
                  <c:v>44917.236261574071</c:v>
                </c:pt>
                <c:pt idx="69">
                  <c:v>44917.239733796298</c:v>
                </c:pt>
                <c:pt idx="70">
                  <c:v>44917.24322916667</c:v>
                </c:pt>
                <c:pt idx="71">
                  <c:v>44917.246701388889</c:v>
                </c:pt>
                <c:pt idx="72">
                  <c:v>44917.250208333331</c:v>
                </c:pt>
                <c:pt idx="73">
                  <c:v>44917.253634259258</c:v>
                </c:pt>
                <c:pt idx="74">
                  <c:v>44917.257106481477</c:v>
                </c:pt>
                <c:pt idx="75">
                  <c:v>44917.26059027778</c:v>
                </c:pt>
                <c:pt idx="76">
                  <c:v>44917.264062499999</c:v>
                </c:pt>
                <c:pt idx="77">
                  <c:v>44917.267534722218</c:v>
                </c:pt>
                <c:pt idx="78">
                  <c:v>44917.271006944437</c:v>
                </c:pt>
                <c:pt idx="79">
                  <c:v>44917.27447916667</c:v>
                </c:pt>
                <c:pt idx="80">
                  <c:v>44917.277962962973</c:v>
                </c:pt>
                <c:pt idx="81">
                  <c:v>44917.281412037039</c:v>
                </c:pt>
                <c:pt idx="82">
                  <c:v>44917.284884259258</c:v>
                </c:pt>
                <c:pt idx="83">
                  <c:v>44917.288368055553</c:v>
                </c:pt>
                <c:pt idx="84">
                  <c:v>44917.291909722233</c:v>
                </c:pt>
                <c:pt idx="85">
                  <c:v>44917.295300925929</c:v>
                </c:pt>
                <c:pt idx="86">
                  <c:v>44917.298807870371</c:v>
                </c:pt>
                <c:pt idx="87">
                  <c:v>44917.302268518521</c:v>
                </c:pt>
                <c:pt idx="88">
                  <c:v>44917.30572916667</c:v>
                </c:pt>
                <c:pt idx="89">
                  <c:v>44917.309189814812</c:v>
                </c:pt>
                <c:pt idx="90">
                  <c:v>44917.312662037039</c:v>
                </c:pt>
                <c:pt idx="91">
                  <c:v>44917.316134259258</c:v>
                </c:pt>
                <c:pt idx="92">
                  <c:v>44917.319618055553</c:v>
                </c:pt>
                <c:pt idx="93">
                  <c:v>44917.323078703703</c:v>
                </c:pt>
                <c:pt idx="94">
                  <c:v>44917.326562499999</c:v>
                </c:pt>
                <c:pt idx="95">
                  <c:v>44917.330046296287</c:v>
                </c:pt>
                <c:pt idx="96">
                  <c:v>44917.333541666667</c:v>
                </c:pt>
                <c:pt idx="97">
                  <c:v>44917.337002314824</c:v>
                </c:pt>
                <c:pt idx="98">
                  <c:v>44917.340439814812</c:v>
                </c:pt>
                <c:pt idx="99">
                  <c:v>44917.343923611108</c:v>
                </c:pt>
                <c:pt idx="100">
                  <c:v>44917.347395833327</c:v>
                </c:pt>
                <c:pt idx="101">
                  <c:v>44917.350868055553</c:v>
                </c:pt>
                <c:pt idx="102">
                  <c:v>44917.354317129633</c:v>
                </c:pt>
                <c:pt idx="103">
                  <c:v>44917.357812499999</c:v>
                </c:pt>
                <c:pt idx="104">
                  <c:v>44917.361273148148</c:v>
                </c:pt>
                <c:pt idx="105">
                  <c:v>44917.364756944437</c:v>
                </c:pt>
                <c:pt idx="106">
                  <c:v>44917.368217592593</c:v>
                </c:pt>
                <c:pt idx="107">
                  <c:v>44917.371701388889</c:v>
                </c:pt>
                <c:pt idx="108">
                  <c:v>44917.375243055547</c:v>
                </c:pt>
                <c:pt idx="109">
                  <c:v>44917.378657407397</c:v>
                </c:pt>
                <c:pt idx="110">
                  <c:v>44917.382106481477</c:v>
                </c:pt>
                <c:pt idx="111">
                  <c:v>44917.385601851849</c:v>
                </c:pt>
                <c:pt idx="112">
                  <c:v>44917.389050925929</c:v>
                </c:pt>
                <c:pt idx="113">
                  <c:v>44917.392557870371</c:v>
                </c:pt>
                <c:pt idx="114">
                  <c:v>44917.396018518521</c:v>
                </c:pt>
                <c:pt idx="115">
                  <c:v>44917.39949074074</c:v>
                </c:pt>
                <c:pt idx="116">
                  <c:v>44917.402962962973</c:v>
                </c:pt>
                <c:pt idx="117">
                  <c:v>44917.406423611108</c:v>
                </c:pt>
                <c:pt idx="118">
                  <c:v>44917.409907407397</c:v>
                </c:pt>
                <c:pt idx="119">
                  <c:v>44917.413391203707</c:v>
                </c:pt>
                <c:pt idx="120">
                  <c:v>44917.416875000003</c:v>
                </c:pt>
                <c:pt idx="121">
                  <c:v>44917.420347222222</c:v>
                </c:pt>
                <c:pt idx="122">
                  <c:v>44917.423761574071</c:v>
                </c:pt>
                <c:pt idx="123">
                  <c:v>44917.427233796298</c:v>
                </c:pt>
                <c:pt idx="124">
                  <c:v>44917.430706018517</c:v>
                </c:pt>
                <c:pt idx="125">
                  <c:v>44917.434189814812</c:v>
                </c:pt>
                <c:pt idx="126">
                  <c:v>44917.437673611108</c:v>
                </c:pt>
                <c:pt idx="127">
                  <c:v>44917.441134259258</c:v>
                </c:pt>
                <c:pt idx="128">
                  <c:v>44917.444618055553</c:v>
                </c:pt>
                <c:pt idx="129">
                  <c:v>44917.448078703703</c:v>
                </c:pt>
                <c:pt idx="130">
                  <c:v>44917.451562499999</c:v>
                </c:pt>
                <c:pt idx="131">
                  <c:v>44917.455023148148</c:v>
                </c:pt>
                <c:pt idx="132">
                  <c:v>44917.458541666667</c:v>
                </c:pt>
                <c:pt idx="133">
                  <c:v>44917.461967592593</c:v>
                </c:pt>
                <c:pt idx="134">
                  <c:v>44917.465428240743</c:v>
                </c:pt>
                <c:pt idx="135">
                  <c:v>44917.468923611108</c:v>
                </c:pt>
                <c:pt idx="136">
                  <c:v>44917.472384259258</c:v>
                </c:pt>
                <c:pt idx="137">
                  <c:v>44917.475844907407</c:v>
                </c:pt>
                <c:pt idx="138">
                  <c:v>44917.479317129633</c:v>
                </c:pt>
                <c:pt idx="139">
                  <c:v>44917.482800925929</c:v>
                </c:pt>
                <c:pt idx="140">
                  <c:v>44917.486273148148</c:v>
                </c:pt>
                <c:pt idx="141">
                  <c:v>44917.489745370367</c:v>
                </c:pt>
                <c:pt idx="142">
                  <c:v>44917.49322916667</c:v>
                </c:pt>
                <c:pt idx="143">
                  <c:v>44917.496689814812</c:v>
                </c:pt>
                <c:pt idx="144">
                  <c:v>44917.500254629631</c:v>
                </c:pt>
                <c:pt idx="145">
                  <c:v>44917.503634259258</c:v>
                </c:pt>
                <c:pt idx="146">
                  <c:v>44917.507106481477</c:v>
                </c:pt>
                <c:pt idx="147">
                  <c:v>44917.510567129633</c:v>
                </c:pt>
                <c:pt idx="148">
                  <c:v>44917.514050925929</c:v>
                </c:pt>
                <c:pt idx="149">
                  <c:v>44917.517534722218</c:v>
                </c:pt>
                <c:pt idx="150">
                  <c:v>44917.520983796298</c:v>
                </c:pt>
                <c:pt idx="151">
                  <c:v>44917.52447916667</c:v>
                </c:pt>
                <c:pt idx="152">
                  <c:v>44917.527951388889</c:v>
                </c:pt>
                <c:pt idx="153">
                  <c:v>44917.531412037039</c:v>
                </c:pt>
                <c:pt idx="154">
                  <c:v>44917.534895833327</c:v>
                </c:pt>
                <c:pt idx="155">
                  <c:v>44917.538368055553</c:v>
                </c:pt>
                <c:pt idx="156">
                  <c:v>44917.541921296302</c:v>
                </c:pt>
                <c:pt idx="157">
                  <c:v>44917.545358796298</c:v>
                </c:pt>
                <c:pt idx="158">
                  <c:v>44917.548761574071</c:v>
                </c:pt>
                <c:pt idx="159">
                  <c:v>44917.552245370367</c:v>
                </c:pt>
                <c:pt idx="160">
                  <c:v>44917.55572916667</c:v>
                </c:pt>
                <c:pt idx="161">
                  <c:v>44917.559189814812</c:v>
                </c:pt>
                <c:pt idx="162">
                  <c:v>44917.562662037039</c:v>
                </c:pt>
                <c:pt idx="163">
                  <c:v>44917.566134259258</c:v>
                </c:pt>
                <c:pt idx="164">
                  <c:v>44917.569618055553</c:v>
                </c:pt>
                <c:pt idx="165">
                  <c:v>44917.57309027778</c:v>
                </c:pt>
                <c:pt idx="166">
                  <c:v>44917.574201388888</c:v>
                </c:pt>
                <c:pt idx="167">
                  <c:v>44917.576550925929</c:v>
                </c:pt>
                <c:pt idx="168">
                  <c:v>44917.580034722218</c:v>
                </c:pt>
                <c:pt idx="169">
                  <c:v>44917.583564814813</c:v>
                </c:pt>
                <c:pt idx="170">
                  <c:v>44917.58697916667</c:v>
                </c:pt>
                <c:pt idx="171">
                  <c:v>44917.590451388889</c:v>
                </c:pt>
                <c:pt idx="172">
                  <c:v>44917.593912037039</c:v>
                </c:pt>
                <c:pt idx="173">
                  <c:v>44917.597384259258</c:v>
                </c:pt>
                <c:pt idx="174">
                  <c:v>44917.600856481477</c:v>
                </c:pt>
                <c:pt idx="175">
                  <c:v>44917.60434027778</c:v>
                </c:pt>
                <c:pt idx="176">
                  <c:v>44917.607824074083</c:v>
                </c:pt>
                <c:pt idx="177">
                  <c:v>44917.611296296287</c:v>
                </c:pt>
                <c:pt idx="178">
                  <c:v>44917.61478009259</c:v>
                </c:pt>
                <c:pt idx="179">
                  <c:v>44917.618217592593</c:v>
                </c:pt>
                <c:pt idx="180">
                  <c:v>44917.621712962973</c:v>
                </c:pt>
                <c:pt idx="181">
                  <c:v>44917.625231481477</c:v>
                </c:pt>
                <c:pt idx="182">
                  <c:v>44917.628657407397</c:v>
                </c:pt>
                <c:pt idx="183">
                  <c:v>44917.632118055553</c:v>
                </c:pt>
                <c:pt idx="184">
                  <c:v>44917.63559027778</c:v>
                </c:pt>
                <c:pt idx="185">
                  <c:v>44917.639062499999</c:v>
                </c:pt>
                <c:pt idx="186">
                  <c:v>44917.642534722218</c:v>
                </c:pt>
                <c:pt idx="187">
                  <c:v>44917.64603009259</c:v>
                </c:pt>
                <c:pt idx="188">
                  <c:v>44917.64947916667</c:v>
                </c:pt>
                <c:pt idx="189">
                  <c:v>44917.652939814812</c:v>
                </c:pt>
                <c:pt idx="190">
                  <c:v>44917.656423611108</c:v>
                </c:pt>
                <c:pt idx="191">
                  <c:v>44917.659884259258</c:v>
                </c:pt>
                <c:pt idx="192">
                  <c:v>44917.663368055553</c:v>
                </c:pt>
                <c:pt idx="193">
                  <c:v>44917.666875000003</c:v>
                </c:pt>
                <c:pt idx="194">
                  <c:v>44917.670347222222</c:v>
                </c:pt>
                <c:pt idx="195">
                  <c:v>44917.673773148148</c:v>
                </c:pt>
                <c:pt idx="196">
                  <c:v>44917.677256944437</c:v>
                </c:pt>
                <c:pt idx="197">
                  <c:v>44917.68072916667</c:v>
                </c:pt>
                <c:pt idx="198">
                  <c:v>44917.684189814812</c:v>
                </c:pt>
                <c:pt idx="199">
                  <c:v>44917.687685185178</c:v>
                </c:pt>
                <c:pt idx="200">
                  <c:v>44917.691145833327</c:v>
                </c:pt>
                <c:pt idx="201">
                  <c:v>44917.694618055553</c:v>
                </c:pt>
                <c:pt idx="202">
                  <c:v>44917.69809027778</c:v>
                </c:pt>
                <c:pt idx="203">
                  <c:v>44917.701585648138</c:v>
                </c:pt>
                <c:pt idx="204">
                  <c:v>44917.705034722218</c:v>
                </c:pt>
                <c:pt idx="205">
                  <c:v>44917.70857638889</c:v>
                </c:pt>
                <c:pt idx="206">
                  <c:v>44917.712025462963</c:v>
                </c:pt>
                <c:pt idx="207">
                  <c:v>44917.715474537043</c:v>
                </c:pt>
                <c:pt idx="208">
                  <c:v>44917.718912037039</c:v>
                </c:pt>
                <c:pt idx="209">
                  <c:v>44917.722407407397</c:v>
                </c:pt>
                <c:pt idx="210">
                  <c:v>44917.725868055553</c:v>
                </c:pt>
                <c:pt idx="211">
                  <c:v>44917.72934027778</c:v>
                </c:pt>
                <c:pt idx="212">
                  <c:v>44917.732835648138</c:v>
                </c:pt>
                <c:pt idx="213">
                  <c:v>44917.736296296287</c:v>
                </c:pt>
                <c:pt idx="214">
                  <c:v>44917.73978009259</c:v>
                </c:pt>
                <c:pt idx="215">
                  <c:v>44917.74324074074</c:v>
                </c:pt>
                <c:pt idx="216">
                  <c:v>44917.746712962973</c:v>
                </c:pt>
                <c:pt idx="217">
                  <c:v>44917.750219907408</c:v>
                </c:pt>
                <c:pt idx="218">
                  <c:v>44917.753657407397</c:v>
                </c:pt>
                <c:pt idx="219">
                  <c:v>44917.757141203707</c:v>
                </c:pt>
                <c:pt idx="220">
                  <c:v>44917.760625000003</c:v>
                </c:pt>
                <c:pt idx="221">
                  <c:v>44917.764085648138</c:v>
                </c:pt>
                <c:pt idx="222">
                  <c:v>44917.767557870371</c:v>
                </c:pt>
                <c:pt idx="223">
                  <c:v>44917.77103009259</c:v>
                </c:pt>
                <c:pt idx="224">
                  <c:v>44917.774502314824</c:v>
                </c:pt>
                <c:pt idx="225">
                  <c:v>44917.777962962973</c:v>
                </c:pt>
                <c:pt idx="226">
                  <c:v>44917.781446759262</c:v>
                </c:pt>
                <c:pt idx="227">
                  <c:v>44917.784907407397</c:v>
                </c:pt>
                <c:pt idx="228">
                  <c:v>44917.788402777784</c:v>
                </c:pt>
                <c:pt idx="229">
                  <c:v>44917.791956018518</c:v>
                </c:pt>
                <c:pt idx="230">
                  <c:v>44917.795335648138</c:v>
                </c:pt>
                <c:pt idx="231">
                  <c:v>44917.798796296287</c:v>
                </c:pt>
                <c:pt idx="232">
                  <c:v>44917.800578703696</c:v>
                </c:pt>
                <c:pt idx="233">
                  <c:v>44917.802291666667</c:v>
                </c:pt>
                <c:pt idx="234">
                  <c:v>44917.805752314824</c:v>
                </c:pt>
                <c:pt idx="235">
                  <c:v>44917.807476851849</c:v>
                </c:pt>
                <c:pt idx="236">
                  <c:v>44917.809224537043</c:v>
                </c:pt>
                <c:pt idx="237">
                  <c:v>44917.812685185178</c:v>
                </c:pt>
                <c:pt idx="238">
                  <c:v>44917.816157407397</c:v>
                </c:pt>
                <c:pt idx="239">
                  <c:v>44917.819641203707</c:v>
                </c:pt>
                <c:pt idx="240">
                  <c:v>44917.823101851849</c:v>
                </c:pt>
                <c:pt idx="241">
                  <c:v>44917.826585648138</c:v>
                </c:pt>
                <c:pt idx="242">
                  <c:v>44917.830069444448</c:v>
                </c:pt>
                <c:pt idx="243">
                  <c:v>44917.83357638889</c:v>
                </c:pt>
                <c:pt idx="244">
                  <c:v>44917.837002314824</c:v>
                </c:pt>
                <c:pt idx="245">
                  <c:v>44917.840474537043</c:v>
                </c:pt>
                <c:pt idx="246">
                  <c:v>44917.843935185178</c:v>
                </c:pt>
                <c:pt idx="247">
                  <c:v>44917.847418981481</c:v>
                </c:pt>
                <c:pt idx="248">
                  <c:v>44917.850891203707</c:v>
                </c:pt>
                <c:pt idx="249">
                  <c:v>44917.854351851849</c:v>
                </c:pt>
                <c:pt idx="250">
                  <c:v>44917.857835648138</c:v>
                </c:pt>
                <c:pt idx="251">
                  <c:v>44917.861319444448</c:v>
                </c:pt>
                <c:pt idx="252">
                  <c:v>44917.864768518521</c:v>
                </c:pt>
                <c:pt idx="253">
                  <c:v>44917.868252314824</c:v>
                </c:pt>
                <c:pt idx="254">
                  <c:v>44917.871747685182</c:v>
                </c:pt>
                <c:pt idx="255">
                  <c:v>44917.875243055547</c:v>
                </c:pt>
                <c:pt idx="256">
                  <c:v>44917.878668981481</c:v>
                </c:pt>
                <c:pt idx="257">
                  <c:v>44917.88212962963</c:v>
                </c:pt>
                <c:pt idx="258">
                  <c:v>44917.885613425933</c:v>
                </c:pt>
                <c:pt idx="259">
                  <c:v>44917.889085648138</c:v>
                </c:pt>
                <c:pt idx="260">
                  <c:v>44917.892557870371</c:v>
                </c:pt>
                <c:pt idx="261">
                  <c:v>44917.896018518521</c:v>
                </c:pt>
                <c:pt idx="262">
                  <c:v>44917.899502314824</c:v>
                </c:pt>
                <c:pt idx="263">
                  <c:v>44917.902974537043</c:v>
                </c:pt>
                <c:pt idx="264">
                  <c:v>44917.906435185178</c:v>
                </c:pt>
                <c:pt idx="265">
                  <c:v>44917.909907407397</c:v>
                </c:pt>
                <c:pt idx="266">
                  <c:v>44917.913391203707</c:v>
                </c:pt>
                <c:pt idx="267">
                  <c:v>44917.916932870372</c:v>
                </c:pt>
                <c:pt idx="268">
                  <c:v>44917.920381944437</c:v>
                </c:pt>
                <c:pt idx="269">
                  <c:v>44917.923819444448</c:v>
                </c:pt>
                <c:pt idx="270">
                  <c:v>44917.92728009259</c:v>
                </c:pt>
                <c:pt idx="271">
                  <c:v>44917.930775462963</c:v>
                </c:pt>
                <c:pt idx="272">
                  <c:v>44917.934259259258</c:v>
                </c:pt>
                <c:pt idx="273">
                  <c:v>44917.937708333331</c:v>
                </c:pt>
                <c:pt idx="274">
                  <c:v>44917.941203703696</c:v>
                </c:pt>
                <c:pt idx="275">
                  <c:v>44917.944641203707</c:v>
                </c:pt>
                <c:pt idx="276">
                  <c:v>44917.948113425933</c:v>
                </c:pt>
                <c:pt idx="277">
                  <c:v>44917.951597222222</c:v>
                </c:pt>
                <c:pt idx="278">
                  <c:v>44917.955069444448</c:v>
                </c:pt>
                <c:pt idx="279">
                  <c:v>44917.95857638889</c:v>
                </c:pt>
                <c:pt idx="280">
                  <c:v>44917.962025462963</c:v>
                </c:pt>
                <c:pt idx="281">
                  <c:v>44917.965486111112</c:v>
                </c:pt>
                <c:pt idx="282">
                  <c:v>44917.968958333331</c:v>
                </c:pt>
                <c:pt idx="283">
                  <c:v>44917.972418981481</c:v>
                </c:pt>
                <c:pt idx="284">
                  <c:v>44917.975902777784</c:v>
                </c:pt>
                <c:pt idx="285">
                  <c:v>44917.979375000003</c:v>
                </c:pt>
                <c:pt idx="286">
                  <c:v>44917.982835648138</c:v>
                </c:pt>
                <c:pt idx="287">
                  <c:v>44917.986296296287</c:v>
                </c:pt>
                <c:pt idx="288">
                  <c:v>44917.98978009259</c:v>
                </c:pt>
                <c:pt idx="289">
                  <c:v>44917.99324074074</c:v>
                </c:pt>
                <c:pt idx="290">
                  <c:v>44917.996724537043</c:v>
                </c:pt>
                <c:pt idx="291">
                  <c:v>44918.000324074077</c:v>
                </c:pt>
                <c:pt idx="292">
                  <c:v>44918.003703703696</c:v>
                </c:pt>
                <c:pt idx="293">
                  <c:v>44918.007152777784</c:v>
                </c:pt>
                <c:pt idx="294">
                  <c:v>44918.010636574072</c:v>
                </c:pt>
                <c:pt idx="295">
                  <c:v>44918.014085648138</c:v>
                </c:pt>
                <c:pt idx="296">
                  <c:v>44918.017581018517</c:v>
                </c:pt>
                <c:pt idx="297">
                  <c:v>44918.02103009259</c:v>
                </c:pt>
                <c:pt idx="298">
                  <c:v>44918.024502314824</c:v>
                </c:pt>
                <c:pt idx="299">
                  <c:v>44918.028020833342</c:v>
                </c:pt>
                <c:pt idx="300">
                  <c:v>44918.031458333331</c:v>
                </c:pt>
                <c:pt idx="301">
                  <c:v>44918.034930555557</c:v>
                </c:pt>
                <c:pt idx="302">
                  <c:v>44918.036828703713</c:v>
                </c:pt>
                <c:pt idx="303">
                  <c:v>44918.038414351853</c:v>
                </c:pt>
                <c:pt idx="304">
                  <c:v>44918.039074074077</c:v>
                </c:pt>
                <c:pt idx="305">
                  <c:v>44918.041932870372</c:v>
                </c:pt>
                <c:pt idx="306">
                  <c:v>44918.044444444437</c:v>
                </c:pt>
                <c:pt idx="307">
                  <c:v>44918.045335648138</c:v>
                </c:pt>
                <c:pt idx="308">
                  <c:v>44918.048796296287</c:v>
                </c:pt>
                <c:pt idx="309">
                  <c:v>44918.052291666667</c:v>
                </c:pt>
                <c:pt idx="310">
                  <c:v>44918.05327546296</c:v>
                </c:pt>
                <c:pt idx="311">
                  <c:v>44918.054502314822</c:v>
                </c:pt>
                <c:pt idx="312">
                  <c:v>44918.05574074074</c:v>
                </c:pt>
                <c:pt idx="313">
                  <c:v>44918.059224537043</c:v>
                </c:pt>
                <c:pt idx="314">
                  <c:v>44918.061203703714</c:v>
                </c:pt>
                <c:pt idx="315">
                  <c:v>44918.062719907408</c:v>
                </c:pt>
                <c:pt idx="316">
                  <c:v>44918.066168981481</c:v>
                </c:pt>
                <c:pt idx="317">
                  <c:v>44918.069652777784</c:v>
                </c:pt>
                <c:pt idx="318">
                  <c:v>44918.073125000003</c:v>
                </c:pt>
                <c:pt idx="319">
                  <c:v>44918.076585648138</c:v>
                </c:pt>
                <c:pt idx="320">
                  <c:v>44918.08011574074</c:v>
                </c:pt>
                <c:pt idx="321">
                  <c:v>44918.083611111113</c:v>
                </c:pt>
                <c:pt idx="322">
                  <c:v>44918.087025462963</c:v>
                </c:pt>
                <c:pt idx="323">
                  <c:v>44918.090462962973</c:v>
                </c:pt>
                <c:pt idx="324">
                  <c:v>44918.093958333331</c:v>
                </c:pt>
                <c:pt idx="325">
                  <c:v>44918.097442129627</c:v>
                </c:pt>
                <c:pt idx="326">
                  <c:v>44918.10087962963</c:v>
                </c:pt>
                <c:pt idx="327">
                  <c:v>44918.104363425933</c:v>
                </c:pt>
                <c:pt idx="328">
                  <c:v>44918.107858796298</c:v>
                </c:pt>
                <c:pt idx="329">
                  <c:v>44918.111331018517</c:v>
                </c:pt>
                <c:pt idx="330">
                  <c:v>44918.11478009259</c:v>
                </c:pt>
                <c:pt idx="331">
                  <c:v>44918.118263888893</c:v>
                </c:pt>
                <c:pt idx="332">
                  <c:v>44918.121712962973</c:v>
                </c:pt>
                <c:pt idx="333">
                  <c:v>44918.125254629631</c:v>
                </c:pt>
                <c:pt idx="334">
                  <c:v>44918.128703703696</c:v>
                </c:pt>
                <c:pt idx="335">
                  <c:v>44918.129374999997</c:v>
                </c:pt>
                <c:pt idx="336">
                  <c:v>44918.13212962963</c:v>
                </c:pt>
                <c:pt idx="337">
                  <c:v>44918.132789351846</c:v>
                </c:pt>
                <c:pt idx="338">
                  <c:v>44918.135601851849</c:v>
                </c:pt>
                <c:pt idx="339">
                  <c:v>44918.139085648138</c:v>
                </c:pt>
                <c:pt idx="340">
                  <c:v>44918.142546296287</c:v>
                </c:pt>
                <c:pt idx="341">
                  <c:v>44918.146018518521</c:v>
                </c:pt>
                <c:pt idx="342">
                  <c:v>44918.14947916667</c:v>
                </c:pt>
                <c:pt idx="343">
                  <c:v>44918.152997685182</c:v>
                </c:pt>
                <c:pt idx="344">
                  <c:v>44918.156446759262</c:v>
                </c:pt>
                <c:pt idx="345">
                  <c:v>44918.159942129627</c:v>
                </c:pt>
                <c:pt idx="346">
                  <c:v>44918.163414351853</c:v>
                </c:pt>
                <c:pt idx="347">
                  <c:v>44918.166967592602</c:v>
                </c:pt>
                <c:pt idx="348">
                  <c:v>44918.170358796298</c:v>
                </c:pt>
                <c:pt idx="349">
                  <c:v>44918.173819444448</c:v>
                </c:pt>
                <c:pt idx="350">
                  <c:v>44918.177291666667</c:v>
                </c:pt>
                <c:pt idx="351">
                  <c:v>44918.180775462963</c:v>
                </c:pt>
                <c:pt idx="352">
                  <c:v>44918.181979166657</c:v>
                </c:pt>
                <c:pt idx="353">
                  <c:v>44918.184224537043</c:v>
                </c:pt>
                <c:pt idx="354">
                  <c:v>44918.187743055547</c:v>
                </c:pt>
                <c:pt idx="355">
                  <c:v>44918.191145833327</c:v>
                </c:pt>
                <c:pt idx="356">
                  <c:v>44918.19462962963</c:v>
                </c:pt>
                <c:pt idx="357">
                  <c:v>44918.198101851849</c:v>
                </c:pt>
                <c:pt idx="358">
                  <c:v>44918.201585648138</c:v>
                </c:pt>
                <c:pt idx="359">
                  <c:v>44918.205057870371</c:v>
                </c:pt>
                <c:pt idx="360">
                  <c:v>44918.208634259259</c:v>
                </c:pt>
                <c:pt idx="361">
                  <c:v>44918.212025462963</c:v>
                </c:pt>
                <c:pt idx="362">
                  <c:v>44918.215462962973</c:v>
                </c:pt>
                <c:pt idx="363">
                  <c:v>44918.218958333331</c:v>
                </c:pt>
                <c:pt idx="364">
                  <c:v>44918.222418981481</c:v>
                </c:pt>
                <c:pt idx="365">
                  <c:v>44918.225891203707</c:v>
                </c:pt>
                <c:pt idx="366">
                  <c:v>44918.229375000003</c:v>
                </c:pt>
                <c:pt idx="367">
                  <c:v>44918.232835648138</c:v>
                </c:pt>
                <c:pt idx="368">
                  <c:v>44918.236296296287</c:v>
                </c:pt>
                <c:pt idx="369">
                  <c:v>44918.239768518521</c:v>
                </c:pt>
                <c:pt idx="370">
                  <c:v>44918.243263888893</c:v>
                </c:pt>
                <c:pt idx="371">
                  <c:v>44918.246724537043</c:v>
                </c:pt>
                <c:pt idx="372">
                  <c:v>44918.250277777777</c:v>
                </c:pt>
                <c:pt idx="373">
                  <c:v>44918.253680555557</c:v>
                </c:pt>
                <c:pt idx="374">
                  <c:v>44918.25712962963</c:v>
                </c:pt>
                <c:pt idx="375">
                  <c:v>44918.260613425933</c:v>
                </c:pt>
                <c:pt idx="376">
                  <c:v>44918.264085648138</c:v>
                </c:pt>
                <c:pt idx="377">
                  <c:v>44918.267557870371</c:v>
                </c:pt>
                <c:pt idx="378">
                  <c:v>44918.27103009259</c:v>
                </c:pt>
                <c:pt idx="379">
                  <c:v>44918.274502314824</c:v>
                </c:pt>
                <c:pt idx="380">
                  <c:v>44918.278009259258</c:v>
                </c:pt>
                <c:pt idx="381">
                  <c:v>44918.281458333331</c:v>
                </c:pt>
                <c:pt idx="382">
                  <c:v>44918.284942129627</c:v>
                </c:pt>
                <c:pt idx="383">
                  <c:v>44918.286562499998</c:v>
                </c:pt>
                <c:pt idx="384">
                  <c:v>44918.288425925923</c:v>
                </c:pt>
                <c:pt idx="385">
                  <c:v>44918.291956018518</c:v>
                </c:pt>
                <c:pt idx="386">
                  <c:v>44918.295370370368</c:v>
                </c:pt>
                <c:pt idx="387">
                  <c:v>44918.298807870371</c:v>
                </c:pt>
                <c:pt idx="388">
                  <c:v>44918.302291666667</c:v>
                </c:pt>
                <c:pt idx="389">
                  <c:v>44918.305763888893</c:v>
                </c:pt>
                <c:pt idx="390">
                  <c:v>44918.309270833342</c:v>
                </c:pt>
                <c:pt idx="391">
                  <c:v>44918.312731481477</c:v>
                </c:pt>
                <c:pt idx="392">
                  <c:v>44918.316180555557</c:v>
                </c:pt>
                <c:pt idx="393">
                  <c:v>44918.319652777784</c:v>
                </c:pt>
                <c:pt idx="394">
                  <c:v>44918.323148148149</c:v>
                </c:pt>
                <c:pt idx="395">
                  <c:v>44918.326608796298</c:v>
                </c:pt>
                <c:pt idx="396">
                  <c:v>44918.330092592587</c:v>
                </c:pt>
                <c:pt idx="397">
                  <c:v>44918.333692129629</c:v>
                </c:pt>
                <c:pt idx="398">
                  <c:v>44918.337106481478</c:v>
                </c:pt>
                <c:pt idx="399">
                  <c:v>44918.340486111112</c:v>
                </c:pt>
                <c:pt idx="400">
                  <c:v>44918.343935185178</c:v>
                </c:pt>
                <c:pt idx="401">
                  <c:v>44918.347430555557</c:v>
                </c:pt>
                <c:pt idx="402">
                  <c:v>44918.350902777784</c:v>
                </c:pt>
                <c:pt idx="403">
                  <c:v>44918.354386574072</c:v>
                </c:pt>
                <c:pt idx="404">
                  <c:v>44918.357858796298</c:v>
                </c:pt>
                <c:pt idx="405">
                  <c:v>44918.361319444448</c:v>
                </c:pt>
                <c:pt idx="406">
                  <c:v>44918.364803240736</c:v>
                </c:pt>
                <c:pt idx="407">
                  <c:v>44918.368252314824</c:v>
                </c:pt>
                <c:pt idx="408">
                  <c:v>44918.371747685182</c:v>
                </c:pt>
                <c:pt idx="409">
                  <c:v>44918.3752662037</c:v>
                </c:pt>
                <c:pt idx="410">
                  <c:v>44918.378703703696</c:v>
                </c:pt>
                <c:pt idx="411">
                  <c:v>44918.382141203707</c:v>
                </c:pt>
                <c:pt idx="412">
                  <c:v>44918.385625000003</c:v>
                </c:pt>
                <c:pt idx="413">
                  <c:v>44918.389097222222</c:v>
                </c:pt>
                <c:pt idx="414">
                  <c:v>44918.392569444448</c:v>
                </c:pt>
                <c:pt idx="415">
                  <c:v>44918.396053240736</c:v>
                </c:pt>
                <c:pt idx="416">
                  <c:v>44918.399513888893</c:v>
                </c:pt>
                <c:pt idx="417">
                  <c:v>44918.402962962973</c:v>
                </c:pt>
                <c:pt idx="418">
                  <c:v>44918.406458333331</c:v>
                </c:pt>
                <c:pt idx="419">
                  <c:v>44918.409930555557</c:v>
                </c:pt>
                <c:pt idx="420">
                  <c:v>44918.413402777784</c:v>
                </c:pt>
                <c:pt idx="421">
                  <c:v>44918.416921296302</c:v>
                </c:pt>
                <c:pt idx="422">
                  <c:v>44918.420324074083</c:v>
                </c:pt>
                <c:pt idx="423">
                  <c:v>44918.423796296287</c:v>
                </c:pt>
                <c:pt idx="424">
                  <c:v>44918.427314814813</c:v>
                </c:pt>
                <c:pt idx="425">
                  <c:v>44918.43072916667</c:v>
                </c:pt>
                <c:pt idx="426">
                  <c:v>44918.434212962973</c:v>
                </c:pt>
                <c:pt idx="427">
                  <c:v>44918.437708333331</c:v>
                </c:pt>
                <c:pt idx="428">
                  <c:v>44918.441168981481</c:v>
                </c:pt>
                <c:pt idx="429">
                  <c:v>44918.444606481477</c:v>
                </c:pt>
                <c:pt idx="430">
                  <c:v>44918.448113425933</c:v>
                </c:pt>
                <c:pt idx="431">
                  <c:v>44918.451585648138</c:v>
                </c:pt>
                <c:pt idx="432">
                  <c:v>44918.455057870371</c:v>
                </c:pt>
                <c:pt idx="433">
                  <c:v>44918.45857638889</c:v>
                </c:pt>
                <c:pt idx="434">
                  <c:v>44918.46199074074</c:v>
                </c:pt>
                <c:pt idx="435">
                  <c:v>44918.465474537043</c:v>
                </c:pt>
                <c:pt idx="436">
                  <c:v>44918.468923611108</c:v>
                </c:pt>
                <c:pt idx="437">
                  <c:v>44918.472407407397</c:v>
                </c:pt>
                <c:pt idx="438">
                  <c:v>44918.475868055553</c:v>
                </c:pt>
                <c:pt idx="439">
                  <c:v>44918.479363425933</c:v>
                </c:pt>
                <c:pt idx="440">
                  <c:v>44918.482835648138</c:v>
                </c:pt>
                <c:pt idx="441">
                  <c:v>44918.486296296287</c:v>
                </c:pt>
                <c:pt idx="442">
                  <c:v>44918.489768518521</c:v>
                </c:pt>
                <c:pt idx="443">
                  <c:v>44918.493252314824</c:v>
                </c:pt>
                <c:pt idx="444">
                  <c:v>44918.496724537043</c:v>
                </c:pt>
                <c:pt idx="445">
                  <c:v>44918.500208333331</c:v>
                </c:pt>
                <c:pt idx="446">
                  <c:v>44918.503645833327</c:v>
                </c:pt>
                <c:pt idx="447">
                  <c:v>44918.507118055553</c:v>
                </c:pt>
                <c:pt idx="448">
                  <c:v>44918.510601851849</c:v>
                </c:pt>
                <c:pt idx="449">
                  <c:v>44918.514050925929</c:v>
                </c:pt>
                <c:pt idx="450">
                  <c:v>44918.517523148148</c:v>
                </c:pt>
                <c:pt idx="451">
                  <c:v>44918.520995370367</c:v>
                </c:pt>
                <c:pt idx="452">
                  <c:v>44918.52447916667</c:v>
                </c:pt>
                <c:pt idx="453">
                  <c:v>44918.527974537043</c:v>
                </c:pt>
                <c:pt idx="454">
                  <c:v>44918.531423611108</c:v>
                </c:pt>
                <c:pt idx="455">
                  <c:v>44918.534907407397</c:v>
                </c:pt>
                <c:pt idx="456">
                  <c:v>44918.53837962963</c:v>
                </c:pt>
                <c:pt idx="457">
                  <c:v>44918.541886574072</c:v>
                </c:pt>
                <c:pt idx="458">
                  <c:v>44918.545324074083</c:v>
                </c:pt>
                <c:pt idx="459">
                  <c:v>44918.548773148148</c:v>
                </c:pt>
                <c:pt idx="460">
                  <c:v>44918.552256944437</c:v>
                </c:pt>
                <c:pt idx="461">
                  <c:v>44918.55572916667</c:v>
                </c:pt>
                <c:pt idx="462">
                  <c:v>44918.559201388889</c:v>
                </c:pt>
                <c:pt idx="463">
                  <c:v>44918.562673611108</c:v>
                </c:pt>
                <c:pt idx="464">
                  <c:v>44918.566145833327</c:v>
                </c:pt>
                <c:pt idx="465">
                  <c:v>44918.569618055553</c:v>
                </c:pt>
                <c:pt idx="466">
                  <c:v>44918.57309027778</c:v>
                </c:pt>
                <c:pt idx="467">
                  <c:v>44918.576550925929</c:v>
                </c:pt>
                <c:pt idx="468">
                  <c:v>44918.580034722218</c:v>
                </c:pt>
                <c:pt idx="469">
                  <c:v>44918.583564814813</c:v>
                </c:pt>
                <c:pt idx="470">
                  <c:v>44918.586967592593</c:v>
                </c:pt>
                <c:pt idx="471">
                  <c:v>44918.590451388889</c:v>
                </c:pt>
                <c:pt idx="472">
                  <c:v>44918.593900462962</c:v>
                </c:pt>
                <c:pt idx="473">
                  <c:v>44918.597395833327</c:v>
                </c:pt>
                <c:pt idx="474">
                  <c:v>44918.60087962963</c:v>
                </c:pt>
                <c:pt idx="475">
                  <c:v>44918.604351851849</c:v>
                </c:pt>
                <c:pt idx="476">
                  <c:v>44918.607800925929</c:v>
                </c:pt>
                <c:pt idx="477">
                  <c:v>44918.611273148148</c:v>
                </c:pt>
                <c:pt idx="478">
                  <c:v>44918.614756944437</c:v>
                </c:pt>
                <c:pt idx="479">
                  <c:v>44918.618206018517</c:v>
                </c:pt>
                <c:pt idx="480">
                  <c:v>44918.621689814812</c:v>
                </c:pt>
                <c:pt idx="481">
                  <c:v>44918.625243055547</c:v>
                </c:pt>
                <c:pt idx="482">
                  <c:v>44918.628645833327</c:v>
                </c:pt>
                <c:pt idx="483">
                  <c:v>44918.63212962963</c:v>
                </c:pt>
                <c:pt idx="484">
                  <c:v>44918.63559027778</c:v>
                </c:pt>
                <c:pt idx="485">
                  <c:v>44918.639062499999</c:v>
                </c:pt>
                <c:pt idx="486">
                  <c:v>44918.642511574071</c:v>
                </c:pt>
                <c:pt idx="487">
                  <c:v>44918.646018518521</c:v>
                </c:pt>
                <c:pt idx="488">
                  <c:v>44918.64947916667</c:v>
                </c:pt>
                <c:pt idx="489">
                  <c:v>44918.652939814812</c:v>
                </c:pt>
                <c:pt idx="490">
                  <c:v>44918.656412037039</c:v>
                </c:pt>
                <c:pt idx="491">
                  <c:v>44918.659884259258</c:v>
                </c:pt>
                <c:pt idx="492">
                  <c:v>44918.663344907407</c:v>
                </c:pt>
                <c:pt idx="493">
                  <c:v>44918.666875000003</c:v>
                </c:pt>
                <c:pt idx="494">
                  <c:v>44918.670312499999</c:v>
                </c:pt>
                <c:pt idx="495">
                  <c:v>44918.673750000002</c:v>
                </c:pt>
                <c:pt idx="496">
                  <c:v>44918.677233796298</c:v>
                </c:pt>
                <c:pt idx="497">
                  <c:v>44918.680706018517</c:v>
                </c:pt>
                <c:pt idx="498">
                  <c:v>44918.682546296302</c:v>
                </c:pt>
                <c:pt idx="499">
                  <c:v>44918.684178240743</c:v>
                </c:pt>
                <c:pt idx="500">
                  <c:v>44918.687662037039</c:v>
                </c:pt>
                <c:pt idx="501">
                  <c:v>44918.691145833327</c:v>
                </c:pt>
                <c:pt idx="502">
                  <c:v>44918.694594907407</c:v>
                </c:pt>
                <c:pt idx="503">
                  <c:v>44918.698078703703</c:v>
                </c:pt>
                <c:pt idx="504">
                  <c:v>44918.701550925929</c:v>
                </c:pt>
                <c:pt idx="505">
                  <c:v>44918.705023148148</c:v>
                </c:pt>
                <c:pt idx="506">
                  <c:v>44918.70857638889</c:v>
                </c:pt>
                <c:pt idx="507">
                  <c:v>44918.709293981483</c:v>
                </c:pt>
                <c:pt idx="508">
                  <c:v>44918.711956018517</c:v>
                </c:pt>
                <c:pt idx="509">
                  <c:v>44918.715428240743</c:v>
                </c:pt>
                <c:pt idx="510">
                  <c:v>44918.718912037039</c:v>
                </c:pt>
                <c:pt idx="511">
                  <c:v>44918.722395833327</c:v>
                </c:pt>
                <c:pt idx="512">
                  <c:v>44918.725856481477</c:v>
                </c:pt>
                <c:pt idx="513">
                  <c:v>44918.729317129633</c:v>
                </c:pt>
                <c:pt idx="514">
                  <c:v>44918.732812499999</c:v>
                </c:pt>
                <c:pt idx="515">
                  <c:v>44918.736284722218</c:v>
                </c:pt>
                <c:pt idx="516">
                  <c:v>44918.739745370367</c:v>
                </c:pt>
                <c:pt idx="517">
                  <c:v>44918.743206018517</c:v>
                </c:pt>
                <c:pt idx="518">
                  <c:v>44918.746712962973</c:v>
                </c:pt>
                <c:pt idx="519">
                  <c:v>44918.750231481477</c:v>
                </c:pt>
                <c:pt idx="520">
                  <c:v>44918.753634259258</c:v>
                </c:pt>
                <c:pt idx="521">
                  <c:v>44918.757106481477</c:v>
                </c:pt>
                <c:pt idx="522">
                  <c:v>44918.760578703703</c:v>
                </c:pt>
                <c:pt idx="523">
                  <c:v>44918.764050925929</c:v>
                </c:pt>
                <c:pt idx="524">
                  <c:v>44918.767511574071</c:v>
                </c:pt>
                <c:pt idx="525">
                  <c:v>44918.770995370367</c:v>
                </c:pt>
                <c:pt idx="526">
                  <c:v>44918.774467592593</c:v>
                </c:pt>
                <c:pt idx="527">
                  <c:v>44918.777951388889</c:v>
                </c:pt>
                <c:pt idx="528">
                  <c:v>44918.781423611108</c:v>
                </c:pt>
                <c:pt idx="529">
                  <c:v>44918.784884259258</c:v>
                </c:pt>
                <c:pt idx="530">
                  <c:v>44918.788368055553</c:v>
                </c:pt>
                <c:pt idx="531">
                  <c:v>44918.789513888893</c:v>
                </c:pt>
                <c:pt idx="532">
                  <c:v>44918.789814814823</c:v>
                </c:pt>
                <c:pt idx="533">
                  <c:v>44918.791875000003</c:v>
                </c:pt>
                <c:pt idx="534">
                  <c:v>44918.795312499999</c:v>
                </c:pt>
                <c:pt idx="535">
                  <c:v>44918.798784722218</c:v>
                </c:pt>
                <c:pt idx="536">
                  <c:v>44918.802245370367</c:v>
                </c:pt>
                <c:pt idx="537">
                  <c:v>44918.805717592593</c:v>
                </c:pt>
                <c:pt idx="538">
                  <c:v>44918.809189814812</c:v>
                </c:pt>
                <c:pt idx="539">
                  <c:v>44918.812662037039</c:v>
                </c:pt>
                <c:pt idx="540">
                  <c:v>44918.816122685188</c:v>
                </c:pt>
                <c:pt idx="541">
                  <c:v>44918.819606481477</c:v>
                </c:pt>
                <c:pt idx="542">
                  <c:v>44918.823078703703</c:v>
                </c:pt>
                <c:pt idx="543">
                  <c:v>44918.826562499999</c:v>
                </c:pt>
                <c:pt idx="544">
                  <c:v>44918.830034722218</c:v>
                </c:pt>
                <c:pt idx="545">
                  <c:v>44918.83357638889</c:v>
                </c:pt>
                <c:pt idx="546">
                  <c:v>44918.83699074074</c:v>
                </c:pt>
                <c:pt idx="547">
                  <c:v>44918.840451388889</c:v>
                </c:pt>
                <c:pt idx="548">
                  <c:v>44918.843923611108</c:v>
                </c:pt>
                <c:pt idx="549">
                  <c:v>44918.847384259258</c:v>
                </c:pt>
                <c:pt idx="550">
                  <c:v>44918.850856481477</c:v>
                </c:pt>
                <c:pt idx="551">
                  <c:v>44918.85434027778</c:v>
                </c:pt>
                <c:pt idx="552">
                  <c:v>44918.857800925929</c:v>
                </c:pt>
                <c:pt idx="553">
                  <c:v>44918.861261574071</c:v>
                </c:pt>
                <c:pt idx="554">
                  <c:v>44918.864733796298</c:v>
                </c:pt>
                <c:pt idx="555">
                  <c:v>44918.868206018517</c:v>
                </c:pt>
                <c:pt idx="556">
                  <c:v>44918.871701388889</c:v>
                </c:pt>
                <c:pt idx="557">
                  <c:v>44918.875243055547</c:v>
                </c:pt>
                <c:pt idx="558">
                  <c:v>44918.878657407397</c:v>
                </c:pt>
                <c:pt idx="559">
                  <c:v>44918.882106481477</c:v>
                </c:pt>
                <c:pt idx="560">
                  <c:v>44918.885601851849</c:v>
                </c:pt>
                <c:pt idx="561">
                  <c:v>44918.889050925929</c:v>
                </c:pt>
                <c:pt idx="562">
                  <c:v>44918.892534722218</c:v>
                </c:pt>
                <c:pt idx="563">
                  <c:v>44918.896006944437</c:v>
                </c:pt>
                <c:pt idx="564">
                  <c:v>44918.89949074074</c:v>
                </c:pt>
                <c:pt idx="565">
                  <c:v>44918.902962962973</c:v>
                </c:pt>
                <c:pt idx="566">
                  <c:v>44918.906446759262</c:v>
                </c:pt>
                <c:pt idx="567">
                  <c:v>44918.909872685188</c:v>
                </c:pt>
                <c:pt idx="568">
                  <c:v>44918.91337962963</c:v>
                </c:pt>
                <c:pt idx="569">
                  <c:v>44918.916898148149</c:v>
                </c:pt>
                <c:pt idx="570">
                  <c:v>44918.920324074083</c:v>
                </c:pt>
                <c:pt idx="571">
                  <c:v>44918.923784722218</c:v>
                </c:pt>
                <c:pt idx="572">
                  <c:v>44918.927291666667</c:v>
                </c:pt>
                <c:pt idx="573">
                  <c:v>44918.93074074074</c:v>
                </c:pt>
                <c:pt idx="574">
                  <c:v>44918.934201388889</c:v>
                </c:pt>
                <c:pt idx="575">
                  <c:v>44918.937696759262</c:v>
                </c:pt>
                <c:pt idx="576">
                  <c:v>44918.941168981481</c:v>
                </c:pt>
                <c:pt idx="577">
                  <c:v>44918.944652777784</c:v>
                </c:pt>
                <c:pt idx="578">
                  <c:v>44918.948101851849</c:v>
                </c:pt>
                <c:pt idx="579">
                  <c:v>44918.951597222222</c:v>
                </c:pt>
                <c:pt idx="580">
                  <c:v>44918.955046296287</c:v>
                </c:pt>
                <c:pt idx="581">
                  <c:v>44918.958599537043</c:v>
                </c:pt>
                <c:pt idx="582">
                  <c:v>44918.962002314824</c:v>
                </c:pt>
                <c:pt idx="583">
                  <c:v>44918.965451388889</c:v>
                </c:pt>
                <c:pt idx="584">
                  <c:v>44918.968946759262</c:v>
                </c:pt>
                <c:pt idx="585">
                  <c:v>44918.972395833327</c:v>
                </c:pt>
                <c:pt idx="586">
                  <c:v>44918.975868055553</c:v>
                </c:pt>
                <c:pt idx="587">
                  <c:v>44918.97934027778</c:v>
                </c:pt>
                <c:pt idx="588">
                  <c:v>44918.982800925929</c:v>
                </c:pt>
                <c:pt idx="589">
                  <c:v>44918.986284722218</c:v>
                </c:pt>
                <c:pt idx="590">
                  <c:v>44918.989756944437</c:v>
                </c:pt>
                <c:pt idx="591">
                  <c:v>44918.99324074074</c:v>
                </c:pt>
                <c:pt idx="592">
                  <c:v>44918.996712962973</c:v>
                </c:pt>
                <c:pt idx="593">
                  <c:v>44919.000231481477</c:v>
                </c:pt>
                <c:pt idx="594">
                  <c:v>44919.003657407397</c:v>
                </c:pt>
                <c:pt idx="595">
                  <c:v>44919.00712962963</c:v>
                </c:pt>
                <c:pt idx="596">
                  <c:v>44919.010625000003</c:v>
                </c:pt>
                <c:pt idx="597">
                  <c:v>44919.014062499999</c:v>
                </c:pt>
                <c:pt idx="598">
                  <c:v>44919.017534722218</c:v>
                </c:pt>
                <c:pt idx="599">
                  <c:v>44919.021006944437</c:v>
                </c:pt>
                <c:pt idx="600">
                  <c:v>44919.02449074074</c:v>
                </c:pt>
                <c:pt idx="601">
                  <c:v>44919.027997685182</c:v>
                </c:pt>
                <c:pt idx="602">
                  <c:v>44919.031435185178</c:v>
                </c:pt>
                <c:pt idx="603">
                  <c:v>44919.034907407397</c:v>
                </c:pt>
                <c:pt idx="604">
                  <c:v>44919.038368055553</c:v>
                </c:pt>
                <c:pt idx="605">
                  <c:v>44919.041921296302</c:v>
                </c:pt>
                <c:pt idx="606">
                  <c:v>44919.045335648138</c:v>
                </c:pt>
                <c:pt idx="607">
                  <c:v>44919.048796296287</c:v>
                </c:pt>
                <c:pt idx="608">
                  <c:v>44919.052268518521</c:v>
                </c:pt>
                <c:pt idx="609">
                  <c:v>44919.05574074074</c:v>
                </c:pt>
                <c:pt idx="610">
                  <c:v>44919.059212962973</c:v>
                </c:pt>
                <c:pt idx="611">
                  <c:v>44919.062685185178</c:v>
                </c:pt>
                <c:pt idx="612">
                  <c:v>44919.066168981481</c:v>
                </c:pt>
                <c:pt idx="613">
                  <c:v>44919.069618055553</c:v>
                </c:pt>
                <c:pt idx="614">
                  <c:v>44919.07309027778</c:v>
                </c:pt>
                <c:pt idx="615">
                  <c:v>44919.076574074083</c:v>
                </c:pt>
                <c:pt idx="616">
                  <c:v>44919.080046296287</c:v>
                </c:pt>
                <c:pt idx="617">
                  <c:v>44919.083587962959</c:v>
                </c:pt>
                <c:pt idx="618">
                  <c:v>44919.087002314824</c:v>
                </c:pt>
                <c:pt idx="619">
                  <c:v>44919.090462962973</c:v>
                </c:pt>
                <c:pt idx="620">
                  <c:v>44919.093946759262</c:v>
                </c:pt>
                <c:pt idx="621">
                  <c:v>44919.097418981481</c:v>
                </c:pt>
                <c:pt idx="622">
                  <c:v>44919.10087962963</c:v>
                </c:pt>
                <c:pt idx="623">
                  <c:v>44919.104351851849</c:v>
                </c:pt>
                <c:pt idx="624">
                  <c:v>44919.107870370368</c:v>
                </c:pt>
                <c:pt idx="625">
                  <c:v>44919.111296296287</c:v>
                </c:pt>
                <c:pt idx="626">
                  <c:v>44919.114756944437</c:v>
                </c:pt>
                <c:pt idx="627">
                  <c:v>44919.11824074074</c:v>
                </c:pt>
                <c:pt idx="628">
                  <c:v>44919.121712962973</c:v>
                </c:pt>
                <c:pt idx="629">
                  <c:v>44919.125254629631</c:v>
                </c:pt>
                <c:pt idx="630">
                  <c:v>44919.128680555557</c:v>
                </c:pt>
                <c:pt idx="631">
                  <c:v>44919.132141203707</c:v>
                </c:pt>
                <c:pt idx="632">
                  <c:v>44919.135601851849</c:v>
                </c:pt>
                <c:pt idx="633">
                  <c:v>44919.139062499999</c:v>
                </c:pt>
                <c:pt idx="634">
                  <c:v>44919.142534722218</c:v>
                </c:pt>
                <c:pt idx="635">
                  <c:v>44919.146018518521</c:v>
                </c:pt>
                <c:pt idx="636">
                  <c:v>44919.149502314824</c:v>
                </c:pt>
                <c:pt idx="637">
                  <c:v>44919.152974537043</c:v>
                </c:pt>
                <c:pt idx="638">
                  <c:v>44919.156446759262</c:v>
                </c:pt>
                <c:pt idx="639">
                  <c:v>44919.159942129627</c:v>
                </c:pt>
                <c:pt idx="640">
                  <c:v>44919.163391203707</c:v>
                </c:pt>
                <c:pt idx="641">
                  <c:v>44919.166944444441</c:v>
                </c:pt>
                <c:pt idx="642">
                  <c:v>44919.170358796298</c:v>
                </c:pt>
                <c:pt idx="643">
                  <c:v>44919.173796296287</c:v>
                </c:pt>
                <c:pt idx="644">
                  <c:v>44919.177291666667</c:v>
                </c:pt>
                <c:pt idx="645">
                  <c:v>44919.180763888893</c:v>
                </c:pt>
                <c:pt idx="646">
                  <c:v>44919.184201388889</c:v>
                </c:pt>
                <c:pt idx="647">
                  <c:v>44919.187708333331</c:v>
                </c:pt>
                <c:pt idx="648">
                  <c:v>44919.191145833327</c:v>
                </c:pt>
                <c:pt idx="649">
                  <c:v>44919.194618055553</c:v>
                </c:pt>
                <c:pt idx="650">
                  <c:v>44919.198125000003</c:v>
                </c:pt>
                <c:pt idx="651">
                  <c:v>44919.201585648138</c:v>
                </c:pt>
                <c:pt idx="652">
                  <c:v>44919.205057870371</c:v>
                </c:pt>
                <c:pt idx="653">
                  <c:v>44919.208622685182</c:v>
                </c:pt>
                <c:pt idx="654">
                  <c:v>44919.212002314824</c:v>
                </c:pt>
                <c:pt idx="655">
                  <c:v>44919.215462962973</c:v>
                </c:pt>
                <c:pt idx="656">
                  <c:v>44919.218935185178</c:v>
                </c:pt>
                <c:pt idx="657">
                  <c:v>44919.222407407397</c:v>
                </c:pt>
                <c:pt idx="658">
                  <c:v>44919.225902777784</c:v>
                </c:pt>
                <c:pt idx="659">
                  <c:v>44919.229351851849</c:v>
                </c:pt>
                <c:pt idx="660">
                  <c:v>44919.232824074083</c:v>
                </c:pt>
                <c:pt idx="661">
                  <c:v>44919.236284722218</c:v>
                </c:pt>
                <c:pt idx="662">
                  <c:v>44919.239756944437</c:v>
                </c:pt>
                <c:pt idx="663">
                  <c:v>44919.24322916667</c:v>
                </c:pt>
                <c:pt idx="664">
                  <c:v>44919.246724537043</c:v>
                </c:pt>
                <c:pt idx="665">
                  <c:v>44919.250219907408</c:v>
                </c:pt>
                <c:pt idx="666">
                  <c:v>44919.253680555557</c:v>
                </c:pt>
                <c:pt idx="667">
                  <c:v>44919.257141203707</c:v>
                </c:pt>
                <c:pt idx="668">
                  <c:v>44919.260625000003</c:v>
                </c:pt>
                <c:pt idx="669">
                  <c:v>44919.264097222222</c:v>
                </c:pt>
                <c:pt idx="670">
                  <c:v>44919.267546296287</c:v>
                </c:pt>
                <c:pt idx="671">
                  <c:v>44919.271041666667</c:v>
                </c:pt>
                <c:pt idx="672">
                  <c:v>44919.274525462963</c:v>
                </c:pt>
                <c:pt idx="673">
                  <c:v>44919.277986111112</c:v>
                </c:pt>
                <c:pt idx="674">
                  <c:v>44919.281435185178</c:v>
                </c:pt>
                <c:pt idx="675">
                  <c:v>44919.284918981481</c:v>
                </c:pt>
                <c:pt idx="676">
                  <c:v>44919.288391203707</c:v>
                </c:pt>
                <c:pt idx="677">
                  <c:v>44919.291909722233</c:v>
                </c:pt>
                <c:pt idx="678">
                  <c:v>44919.295347222222</c:v>
                </c:pt>
                <c:pt idx="679">
                  <c:v>44919.298796296287</c:v>
                </c:pt>
                <c:pt idx="680">
                  <c:v>44919.302256944437</c:v>
                </c:pt>
                <c:pt idx="681">
                  <c:v>44919.305752314824</c:v>
                </c:pt>
                <c:pt idx="682">
                  <c:v>44919.309247685182</c:v>
                </c:pt>
                <c:pt idx="683">
                  <c:v>44919.312696759262</c:v>
                </c:pt>
                <c:pt idx="684">
                  <c:v>44919.316168981481</c:v>
                </c:pt>
                <c:pt idx="685">
                  <c:v>44919.31962962963</c:v>
                </c:pt>
                <c:pt idx="686">
                  <c:v>44919.32309027778</c:v>
                </c:pt>
                <c:pt idx="687">
                  <c:v>44919.326585648138</c:v>
                </c:pt>
                <c:pt idx="688">
                  <c:v>44919.330046296287</c:v>
                </c:pt>
                <c:pt idx="689">
                  <c:v>44919.333611111113</c:v>
                </c:pt>
                <c:pt idx="690">
                  <c:v>44919.337025462963</c:v>
                </c:pt>
                <c:pt idx="691">
                  <c:v>44919.340439814812</c:v>
                </c:pt>
                <c:pt idx="692">
                  <c:v>44919.343923611108</c:v>
                </c:pt>
                <c:pt idx="693">
                  <c:v>44919.347418981481</c:v>
                </c:pt>
                <c:pt idx="694">
                  <c:v>44919.35087962963</c:v>
                </c:pt>
                <c:pt idx="695">
                  <c:v>44919.35434027778</c:v>
                </c:pt>
                <c:pt idx="696">
                  <c:v>44919.357824074083</c:v>
                </c:pt>
                <c:pt idx="697">
                  <c:v>44919.361296296287</c:v>
                </c:pt>
                <c:pt idx="698">
                  <c:v>44919.36478009259</c:v>
                </c:pt>
                <c:pt idx="699">
                  <c:v>44919.368217592593</c:v>
                </c:pt>
                <c:pt idx="700">
                  <c:v>44919.371701388889</c:v>
                </c:pt>
                <c:pt idx="701">
                  <c:v>44919.375231481477</c:v>
                </c:pt>
                <c:pt idx="702">
                  <c:v>44919.378668981481</c:v>
                </c:pt>
                <c:pt idx="703">
                  <c:v>44919.382118055553</c:v>
                </c:pt>
                <c:pt idx="704">
                  <c:v>44919.38559027778</c:v>
                </c:pt>
                <c:pt idx="705">
                  <c:v>44919.389050925929</c:v>
                </c:pt>
                <c:pt idx="706">
                  <c:v>44919.392534722218</c:v>
                </c:pt>
                <c:pt idx="707">
                  <c:v>44919.396006944437</c:v>
                </c:pt>
                <c:pt idx="708">
                  <c:v>44919.39947916667</c:v>
                </c:pt>
                <c:pt idx="709">
                  <c:v>44919.402951388889</c:v>
                </c:pt>
                <c:pt idx="710">
                  <c:v>44919.406412037039</c:v>
                </c:pt>
                <c:pt idx="711">
                  <c:v>44919.409884259258</c:v>
                </c:pt>
                <c:pt idx="712">
                  <c:v>44919.41337962963</c:v>
                </c:pt>
                <c:pt idx="713">
                  <c:v>44919.416863425933</c:v>
                </c:pt>
                <c:pt idx="714">
                  <c:v>44919.420312499999</c:v>
                </c:pt>
                <c:pt idx="715">
                  <c:v>44919.423784722218</c:v>
                </c:pt>
                <c:pt idx="716">
                  <c:v>44919.427245370367</c:v>
                </c:pt>
                <c:pt idx="717">
                  <c:v>44919.430752314824</c:v>
                </c:pt>
                <c:pt idx="718">
                  <c:v>44919.434201388889</c:v>
                </c:pt>
                <c:pt idx="719">
                  <c:v>44919.437650462962</c:v>
                </c:pt>
                <c:pt idx="720">
                  <c:v>44919.441145833327</c:v>
                </c:pt>
                <c:pt idx="721">
                  <c:v>44919.44458333333</c:v>
                </c:pt>
                <c:pt idx="722">
                  <c:v>44919.448067129633</c:v>
                </c:pt>
                <c:pt idx="723">
                  <c:v>44919.451550925929</c:v>
                </c:pt>
                <c:pt idx="724">
                  <c:v>44919.455046296287</c:v>
                </c:pt>
                <c:pt idx="725">
                  <c:v>44919.458564814813</c:v>
                </c:pt>
                <c:pt idx="726">
                  <c:v>44919.461967592593</c:v>
                </c:pt>
                <c:pt idx="727">
                  <c:v>44919.465439814812</c:v>
                </c:pt>
                <c:pt idx="728">
                  <c:v>44919.468923611108</c:v>
                </c:pt>
                <c:pt idx="729">
                  <c:v>44919.472395833327</c:v>
                </c:pt>
                <c:pt idx="730">
                  <c:v>44919.475868055553</c:v>
                </c:pt>
                <c:pt idx="731">
                  <c:v>44919.479328703703</c:v>
                </c:pt>
                <c:pt idx="732">
                  <c:v>44919.482800925929</c:v>
                </c:pt>
                <c:pt idx="733">
                  <c:v>44919.486273148148</c:v>
                </c:pt>
                <c:pt idx="734">
                  <c:v>44919.489756944437</c:v>
                </c:pt>
                <c:pt idx="735">
                  <c:v>44919.493217592593</c:v>
                </c:pt>
                <c:pt idx="736">
                  <c:v>44919.496712962973</c:v>
                </c:pt>
                <c:pt idx="737">
                  <c:v>44919.500196759262</c:v>
                </c:pt>
                <c:pt idx="738">
                  <c:v>44919.503645833327</c:v>
                </c:pt>
                <c:pt idx="739">
                  <c:v>44919.507094907407</c:v>
                </c:pt>
                <c:pt idx="740">
                  <c:v>44919.510578703703</c:v>
                </c:pt>
                <c:pt idx="741">
                  <c:v>44919.514050925929</c:v>
                </c:pt>
                <c:pt idx="742">
                  <c:v>44919.517534722218</c:v>
                </c:pt>
                <c:pt idx="743">
                  <c:v>44919.520995370367</c:v>
                </c:pt>
                <c:pt idx="744">
                  <c:v>44919.524456018517</c:v>
                </c:pt>
                <c:pt idx="745">
                  <c:v>44919.527962962973</c:v>
                </c:pt>
                <c:pt idx="746">
                  <c:v>44919.531400462962</c:v>
                </c:pt>
                <c:pt idx="747">
                  <c:v>44919.534895833327</c:v>
                </c:pt>
                <c:pt idx="748">
                  <c:v>44919.538356481477</c:v>
                </c:pt>
                <c:pt idx="749">
                  <c:v>44919.541886574072</c:v>
                </c:pt>
                <c:pt idx="750">
                  <c:v>44919.545300925929</c:v>
                </c:pt>
                <c:pt idx="751">
                  <c:v>44919.548761574071</c:v>
                </c:pt>
                <c:pt idx="752">
                  <c:v>44919.552233796298</c:v>
                </c:pt>
                <c:pt idx="753">
                  <c:v>44919.55572916667</c:v>
                </c:pt>
                <c:pt idx="754">
                  <c:v>44919.559189814812</c:v>
                </c:pt>
                <c:pt idx="755">
                  <c:v>44919.562650462962</c:v>
                </c:pt>
                <c:pt idx="756">
                  <c:v>44919.566134259258</c:v>
                </c:pt>
                <c:pt idx="757">
                  <c:v>44919.569606481477</c:v>
                </c:pt>
                <c:pt idx="758">
                  <c:v>44919.573078703703</c:v>
                </c:pt>
                <c:pt idx="759">
                  <c:v>44919.576550925929</c:v>
                </c:pt>
                <c:pt idx="760">
                  <c:v>44919.580046296287</c:v>
                </c:pt>
                <c:pt idx="761">
                  <c:v>44919.583518518521</c:v>
                </c:pt>
                <c:pt idx="762">
                  <c:v>44919.586967592593</c:v>
                </c:pt>
                <c:pt idx="763">
                  <c:v>44919.590439814812</c:v>
                </c:pt>
                <c:pt idx="764">
                  <c:v>44919.593912037039</c:v>
                </c:pt>
                <c:pt idx="765">
                  <c:v>44919.597407407397</c:v>
                </c:pt>
                <c:pt idx="766">
                  <c:v>44919.600844907407</c:v>
                </c:pt>
                <c:pt idx="767">
                  <c:v>44919.604328703703</c:v>
                </c:pt>
                <c:pt idx="768">
                  <c:v>44919.607812499999</c:v>
                </c:pt>
                <c:pt idx="769">
                  <c:v>44919.611273148148</c:v>
                </c:pt>
                <c:pt idx="770">
                  <c:v>44919.614733796298</c:v>
                </c:pt>
                <c:pt idx="771">
                  <c:v>44919.618206018517</c:v>
                </c:pt>
                <c:pt idx="772">
                  <c:v>44919.621666666673</c:v>
                </c:pt>
                <c:pt idx="773">
                  <c:v>44919.625219907408</c:v>
                </c:pt>
                <c:pt idx="774">
                  <c:v>44919.628622685188</c:v>
                </c:pt>
                <c:pt idx="775">
                  <c:v>44919.632094907407</c:v>
                </c:pt>
                <c:pt idx="776">
                  <c:v>44919.635578703703</c:v>
                </c:pt>
                <c:pt idx="777">
                  <c:v>44919.639050925929</c:v>
                </c:pt>
                <c:pt idx="778">
                  <c:v>44919.642511574071</c:v>
                </c:pt>
                <c:pt idx="779">
                  <c:v>44919.645995370367</c:v>
                </c:pt>
                <c:pt idx="780">
                  <c:v>44919.649456018517</c:v>
                </c:pt>
                <c:pt idx="781">
                  <c:v>44919.652939814812</c:v>
                </c:pt>
                <c:pt idx="782">
                  <c:v>44919.656388888892</c:v>
                </c:pt>
                <c:pt idx="783">
                  <c:v>44919.659872685188</c:v>
                </c:pt>
                <c:pt idx="784">
                  <c:v>44919.663356481477</c:v>
                </c:pt>
                <c:pt idx="785">
                  <c:v>44919.666851851849</c:v>
                </c:pt>
                <c:pt idx="786">
                  <c:v>44919.670266203713</c:v>
                </c:pt>
                <c:pt idx="787">
                  <c:v>44919.673726851863</c:v>
                </c:pt>
                <c:pt idx="788">
                  <c:v>44919.677199074067</c:v>
                </c:pt>
                <c:pt idx="789">
                  <c:v>44919.680659722217</c:v>
                </c:pt>
                <c:pt idx="790">
                  <c:v>44919.68414351852</c:v>
                </c:pt>
                <c:pt idx="791">
                  <c:v>44919.687638888892</c:v>
                </c:pt>
                <c:pt idx="792">
                  <c:v>44919.691087962958</c:v>
                </c:pt>
                <c:pt idx="793">
                  <c:v>44919.694560185177</c:v>
                </c:pt>
                <c:pt idx="794">
                  <c:v>44919.69803240741</c:v>
                </c:pt>
                <c:pt idx="795">
                  <c:v>44919.701504629629</c:v>
                </c:pt>
                <c:pt idx="796">
                  <c:v>44919.704976851863</c:v>
                </c:pt>
                <c:pt idx="797">
                  <c:v>44919.708483796298</c:v>
                </c:pt>
                <c:pt idx="798">
                  <c:v>44919.711921296293</c:v>
                </c:pt>
                <c:pt idx="799">
                  <c:v>44919.71539351852</c:v>
                </c:pt>
                <c:pt idx="800">
                  <c:v>44919.717037037037</c:v>
                </c:pt>
                <c:pt idx="801">
                  <c:v>44919.718865740739</c:v>
                </c:pt>
                <c:pt idx="802">
                  <c:v>44919.722337962958</c:v>
                </c:pt>
                <c:pt idx="803">
                  <c:v>44919.722997685189</c:v>
                </c:pt>
                <c:pt idx="804">
                  <c:v>44919.725810185177</c:v>
                </c:pt>
                <c:pt idx="805">
                  <c:v>44919.72928240741</c:v>
                </c:pt>
                <c:pt idx="806">
                  <c:v>44919.72996527778</c:v>
                </c:pt>
                <c:pt idx="807">
                  <c:v>44919.732743055552</c:v>
                </c:pt>
                <c:pt idx="808">
                  <c:v>44919.736226851863</c:v>
                </c:pt>
                <c:pt idx="809">
                  <c:v>44919.739710648151</c:v>
                </c:pt>
                <c:pt idx="810">
                  <c:v>44919.743171296293</c:v>
                </c:pt>
                <c:pt idx="811">
                  <c:v>44919.746655092589</c:v>
                </c:pt>
                <c:pt idx="812">
                  <c:v>44919.750173611108</c:v>
                </c:pt>
                <c:pt idx="813">
                  <c:v>44919.753599537027</c:v>
                </c:pt>
                <c:pt idx="814">
                  <c:v>44919.757060185177</c:v>
                </c:pt>
                <c:pt idx="815">
                  <c:v>44919.76053240741</c:v>
                </c:pt>
                <c:pt idx="816">
                  <c:v>44919.764027777783</c:v>
                </c:pt>
                <c:pt idx="817">
                  <c:v>44919.767476851863</c:v>
                </c:pt>
                <c:pt idx="818">
                  <c:v>44919.770949074067</c:v>
                </c:pt>
                <c:pt idx="819">
                  <c:v>44919.77443287037</c:v>
                </c:pt>
                <c:pt idx="820">
                  <c:v>44919.77789351852</c:v>
                </c:pt>
                <c:pt idx="821">
                  <c:v>44919.781365740739</c:v>
                </c:pt>
                <c:pt idx="822">
                  <c:v>44919.784849537027</c:v>
                </c:pt>
                <c:pt idx="823">
                  <c:v>44919.788310185177</c:v>
                </c:pt>
                <c:pt idx="824">
                  <c:v>44919.791817129633</c:v>
                </c:pt>
                <c:pt idx="825">
                  <c:v>44919.795254629629</c:v>
                </c:pt>
                <c:pt idx="826">
                  <c:v>44919.798738425918</c:v>
                </c:pt>
                <c:pt idx="827">
                  <c:v>44919.802199074067</c:v>
                </c:pt>
                <c:pt idx="828">
                  <c:v>44919.805671296293</c:v>
                </c:pt>
                <c:pt idx="829">
                  <c:v>44919.80914351852</c:v>
                </c:pt>
                <c:pt idx="830">
                  <c:v>44919.812615740739</c:v>
                </c:pt>
                <c:pt idx="831">
                  <c:v>44919.816087962958</c:v>
                </c:pt>
                <c:pt idx="832">
                  <c:v>44919.819560185177</c:v>
                </c:pt>
                <c:pt idx="833">
                  <c:v>44919.82303240741</c:v>
                </c:pt>
                <c:pt idx="834">
                  <c:v>44919.826516203713</c:v>
                </c:pt>
                <c:pt idx="835">
                  <c:v>44919.829976851863</c:v>
                </c:pt>
                <c:pt idx="836">
                  <c:v>44919.833495370367</c:v>
                </c:pt>
                <c:pt idx="837">
                  <c:v>44919.836921296293</c:v>
                </c:pt>
                <c:pt idx="838">
                  <c:v>44919.84039351852</c:v>
                </c:pt>
                <c:pt idx="839">
                  <c:v>44919.843865740739</c:v>
                </c:pt>
                <c:pt idx="840">
                  <c:v>44919.847337962958</c:v>
                </c:pt>
                <c:pt idx="841">
                  <c:v>44919.850821759261</c:v>
                </c:pt>
                <c:pt idx="842">
                  <c:v>44919.85428240741</c:v>
                </c:pt>
                <c:pt idx="843">
                  <c:v>44919.857766203713</c:v>
                </c:pt>
                <c:pt idx="844">
                  <c:v>44919.861238425918</c:v>
                </c:pt>
                <c:pt idx="845">
                  <c:v>44919.864699074067</c:v>
                </c:pt>
                <c:pt idx="846">
                  <c:v>44919.86818287037</c:v>
                </c:pt>
                <c:pt idx="847">
                  <c:v>44919.871655092589</c:v>
                </c:pt>
                <c:pt idx="848">
                  <c:v>44919.875150462962</c:v>
                </c:pt>
                <c:pt idx="849">
                  <c:v>44919.878587962958</c:v>
                </c:pt>
                <c:pt idx="850">
                  <c:v>44919.882060185177</c:v>
                </c:pt>
                <c:pt idx="851">
                  <c:v>44919.88553240741</c:v>
                </c:pt>
                <c:pt idx="852">
                  <c:v>44919.889016203713</c:v>
                </c:pt>
                <c:pt idx="853">
                  <c:v>44919.892476851863</c:v>
                </c:pt>
                <c:pt idx="854">
                  <c:v>44919.895949074067</c:v>
                </c:pt>
                <c:pt idx="855">
                  <c:v>44919.89943287037</c:v>
                </c:pt>
                <c:pt idx="856">
                  <c:v>44919.90289351852</c:v>
                </c:pt>
                <c:pt idx="857">
                  <c:v>44919.906365740739</c:v>
                </c:pt>
                <c:pt idx="858">
                  <c:v>44919.909837962958</c:v>
                </c:pt>
                <c:pt idx="859">
                  <c:v>44919.913310185177</c:v>
                </c:pt>
                <c:pt idx="860">
                  <c:v>44919.916805555556</c:v>
                </c:pt>
                <c:pt idx="861">
                  <c:v>44919.920254629629</c:v>
                </c:pt>
                <c:pt idx="862">
                  <c:v>44919.923726851863</c:v>
                </c:pt>
                <c:pt idx="863">
                  <c:v>44919.927199074067</c:v>
                </c:pt>
                <c:pt idx="864">
                  <c:v>44919.93068287037</c:v>
                </c:pt>
                <c:pt idx="865">
                  <c:v>44919.93414351852</c:v>
                </c:pt>
                <c:pt idx="866">
                  <c:v>44919.937627314823</c:v>
                </c:pt>
                <c:pt idx="867">
                  <c:v>44919.941111111111</c:v>
                </c:pt>
                <c:pt idx="868">
                  <c:v>44919.944560185177</c:v>
                </c:pt>
                <c:pt idx="869">
                  <c:v>44919.94803240741</c:v>
                </c:pt>
                <c:pt idx="870">
                  <c:v>44919.951516203713</c:v>
                </c:pt>
                <c:pt idx="871">
                  <c:v>44919.954976851863</c:v>
                </c:pt>
                <c:pt idx="872">
                  <c:v>44919.958495370367</c:v>
                </c:pt>
                <c:pt idx="873">
                  <c:v>44919.961921296293</c:v>
                </c:pt>
                <c:pt idx="874">
                  <c:v>44919.96539351852</c:v>
                </c:pt>
                <c:pt idx="875">
                  <c:v>44919.968865740739</c:v>
                </c:pt>
                <c:pt idx="876">
                  <c:v>44919.972337962958</c:v>
                </c:pt>
                <c:pt idx="877">
                  <c:v>44919.975810185177</c:v>
                </c:pt>
                <c:pt idx="878">
                  <c:v>44919.97928240741</c:v>
                </c:pt>
                <c:pt idx="879">
                  <c:v>44919.982754629629</c:v>
                </c:pt>
                <c:pt idx="880">
                  <c:v>44919.986226851863</c:v>
                </c:pt>
                <c:pt idx="881">
                  <c:v>44919.989699074067</c:v>
                </c:pt>
                <c:pt idx="882">
                  <c:v>44919.99318287037</c:v>
                </c:pt>
                <c:pt idx="883">
                  <c:v>44919.99664351852</c:v>
                </c:pt>
                <c:pt idx="884">
                  <c:v>44920.000162037039</c:v>
                </c:pt>
                <c:pt idx="885">
                  <c:v>44920.003587962958</c:v>
                </c:pt>
                <c:pt idx="886">
                  <c:v>44920.004328703697</c:v>
                </c:pt>
                <c:pt idx="887">
                  <c:v>44920.007071759261</c:v>
                </c:pt>
                <c:pt idx="888">
                  <c:v>44920.01054398148</c:v>
                </c:pt>
                <c:pt idx="889">
                  <c:v>44920.014016203713</c:v>
                </c:pt>
                <c:pt idx="890">
                  <c:v>44920.017488425918</c:v>
                </c:pt>
                <c:pt idx="891">
                  <c:v>44920.021006944437</c:v>
                </c:pt>
                <c:pt idx="892">
                  <c:v>44920.024456018517</c:v>
                </c:pt>
                <c:pt idx="893">
                  <c:v>44920.027974537043</c:v>
                </c:pt>
                <c:pt idx="894">
                  <c:v>44920.031423611108</c:v>
                </c:pt>
                <c:pt idx="895">
                  <c:v>44920.034884259258</c:v>
                </c:pt>
                <c:pt idx="896">
                  <c:v>44920.038356481477</c:v>
                </c:pt>
                <c:pt idx="897">
                  <c:v>44920.041886574072</c:v>
                </c:pt>
                <c:pt idx="898">
                  <c:v>44920.045324074083</c:v>
                </c:pt>
                <c:pt idx="899">
                  <c:v>44920.048773148148</c:v>
                </c:pt>
                <c:pt idx="900">
                  <c:v>44920.052233796298</c:v>
                </c:pt>
                <c:pt idx="901">
                  <c:v>44920.05574074074</c:v>
                </c:pt>
                <c:pt idx="902">
                  <c:v>44920.059189814812</c:v>
                </c:pt>
                <c:pt idx="903">
                  <c:v>44920.062650462962</c:v>
                </c:pt>
                <c:pt idx="904">
                  <c:v>44920.066134259258</c:v>
                </c:pt>
                <c:pt idx="905">
                  <c:v>44920.069594907407</c:v>
                </c:pt>
                <c:pt idx="906">
                  <c:v>44920.073067129633</c:v>
                </c:pt>
                <c:pt idx="907">
                  <c:v>44920.076539351852</c:v>
                </c:pt>
                <c:pt idx="908">
                  <c:v>44920.080034722218</c:v>
                </c:pt>
                <c:pt idx="909">
                  <c:v>44920.083541666667</c:v>
                </c:pt>
                <c:pt idx="910">
                  <c:v>44920.086967592593</c:v>
                </c:pt>
                <c:pt idx="911">
                  <c:v>44920.090439814812</c:v>
                </c:pt>
                <c:pt idx="912">
                  <c:v>44920.093912037039</c:v>
                </c:pt>
                <c:pt idx="913">
                  <c:v>44920.097372685188</c:v>
                </c:pt>
                <c:pt idx="914">
                  <c:v>44920.100844907407</c:v>
                </c:pt>
                <c:pt idx="915">
                  <c:v>44920.104328703703</c:v>
                </c:pt>
                <c:pt idx="916">
                  <c:v>44920.107800925929</c:v>
                </c:pt>
                <c:pt idx="917">
                  <c:v>44920.111273148148</c:v>
                </c:pt>
                <c:pt idx="918">
                  <c:v>44920.114733796298</c:v>
                </c:pt>
                <c:pt idx="919">
                  <c:v>44920.118206018517</c:v>
                </c:pt>
                <c:pt idx="920">
                  <c:v>44920.121678240743</c:v>
                </c:pt>
                <c:pt idx="921">
                  <c:v>44920.125196759262</c:v>
                </c:pt>
                <c:pt idx="922">
                  <c:v>44920.128622685188</c:v>
                </c:pt>
                <c:pt idx="923">
                  <c:v>44920.132094907407</c:v>
                </c:pt>
                <c:pt idx="924">
                  <c:v>44920.135578703703</c:v>
                </c:pt>
                <c:pt idx="925">
                  <c:v>44920.139050925929</c:v>
                </c:pt>
                <c:pt idx="926">
                  <c:v>44920.142511574071</c:v>
                </c:pt>
                <c:pt idx="927">
                  <c:v>44920.145995370367</c:v>
                </c:pt>
                <c:pt idx="928">
                  <c:v>44920.149456018517</c:v>
                </c:pt>
                <c:pt idx="929">
                  <c:v>44920.152939814812</c:v>
                </c:pt>
                <c:pt idx="930">
                  <c:v>44920.156423611108</c:v>
                </c:pt>
                <c:pt idx="931">
                  <c:v>44920.159895833327</c:v>
                </c:pt>
                <c:pt idx="932">
                  <c:v>44920.163368055553</c:v>
                </c:pt>
                <c:pt idx="933">
                  <c:v>44920.166898148149</c:v>
                </c:pt>
                <c:pt idx="934">
                  <c:v>44920.170324074083</c:v>
                </c:pt>
                <c:pt idx="935">
                  <c:v>44920.173773148148</c:v>
                </c:pt>
                <c:pt idx="936">
                  <c:v>44920.177245370367</c:v>
                </c:pt>
                <c:pt idx="937">
                  <c:v>44920.180717592593</c:v>
                </c:pt>
                <c:pt idx="938">
                  <c:v>44920.184189814812</c:v>
                </c:pt>
                <c:pt idx="939">
                  <c:v>44920.187685185178</c:v>
                </c:pt>
                <c:pt idx="940">
                  <c:v>44920.191122685188</c:v>
                </c:pt>
                <c:pt idx="941">
                  <c:v>44920.194594907407</c:v>
                </c:pt>
                <c:pt idx="942">
                  <c:v>44920.198078703703</c:v>
                </c:pt>
                <c:pt idx="943">
                  <c:v>44920.201550925929</c:v>
                </c:pt>
                <c:pt idx="944">
                  <c:v>44920.205011574071</c:v>
                </c:pt>
                <c:pt idx="945">
                  <c:v>44920.208564814813</c:v>
                </c:pt>
                <c:pt idx="946">
                  <c:v>44920.211956018517</c:v>
                </c:pt>
                <c:pt idx="947">
                  <c:v>44920.215439814812</c:v>
                </c:pt>
                <c:pt idx="948">
                  <c:v>44920.218900462962</c:v>
                </c:pt>
                <c:pt idx="949">
                  <c:v>44920.222372685188</c:v>
                </c:pt>
                <c:pt idx="950">
                  <c:v>44920.225844907407</c:v>
                </c:pt>
                <c:pt idx="951">
                  <c:v>44920.229317129633</c:v>
                </c:pt>
                <c:pt idx="952">
                  <c:v>44920.232800925929</c:v>
                </c:pt>
                <c:pt idx="953">
                  <c:v>44920.236273148148</c:v>
                </c:pt>
                <c:pt idx="954">
                  <c:v>44920.239745370367</c:v>
                </c:pt>
                <c:pt idx="955">
                  <c:v>44920.243206018517</c:v>
                </c:pt>
                <c:pt idx="956">
                  <c:v>44920.246701388889</c:v>
                </c:pt>
                <c:pt idx="957">
                  <c:v>44920.250208333331</c:v>
                </c:pt>
                <c:pt idx="958">
                  <c:v>44920.253645833327</c:v>
                </c:pt>
                <c:pt idx="959">
                  <c:v>44920.257094907407</c:v>
                </c:pt>
                <c:pt idx="960">
                  <c:v>44920.260578703703</c:v>
                </c:pt>
                <c:pt idx="961">
                  <c:v>44920.264062499999</c:v>
                </c:pt>
                <c:pt idx="962">
                  <c:v>44920.267534722218</c:v>
                </c:pt>
                <c:pt idx="963">
                  <c:v>44920.271006944437</c:v>
                </c:pt>
                <c:pt idx="964">
                  <c:v>44920.27449074074</c:v>
                </c:pt>
                <c:pt idx="965">
                  <c:v>44920.277951388889</c:v>
                </c:pt>
                <c:pt idx="966">
                  <c:v>44920.281412037039</c:v>
                </c:pt>
                <c:pt idx="967">
                  <c:v>44920.284884259258</c:v>
                </c:pt>
                <c:pt idx="968">
                  <c:v>44920.28837962963</c:v>
                </c:pt>
                <c:pt idx="969">
                  <c:v>44920.291898148149</c:v>
                </c:pt>
                <c:pt idx="970">
                  <c:v>44920.295312499999</c:v>
                </c:pt>
                <c:pt idx="971">
                  <c:v>44920.298773148148</c:v>
                </c:pt>
                <c:pt idx="972">
                  <c:v>44920.302245370367</c:v>
                </c:pt>
                <c:pt idx="973">
                  <c:v>44920.305706018517</c:v>
                </c:pt>
                <c:pt idx="974">
                  <c:v>44920.309201388889</c:v>
                </c:pt>
                <c:pt idx="975">
                  <c:v>44920.312662037039</c:v>
                </c:pt>
                <c:pt idx="976">
                  <c:v>44920.316145833327</c:v>
                </c:pt>
                <c:pt idx="977">
                  <c:v>44920.319606481477</c:v>
                </c:pt>
                <c:pt idx="978">
                  <c:v>44920.323078703703</c:v>
                </c:pt>
                <c:pt idx="979">
                  <c:v>44920.326527777783</c:v>
                </c:pt>
                <c:pt idx="980">
                  <c:v>44920.330034722218</c:v>
                </c:pt>
                <c:pt idx="981">
                  <c:v>44920.333541666667</c:v>
                </c:pt>
                <c:pt idx="982">
                  <c:v>44920.336967592593</c:v>
                </c:pt>
                <c:pt idx="983">
                  <c:v>44920.340439814812</c:v>
                </c:pt>
                <c:pt idx="984">
                  <c:v>44920.343912037039</c:v>
                </c:pt>
                <c:pt idx="985">
                  <c:v>44920.347372685188</c:v>
                </c:pt>
                <c:pt idx="986">
                  <c:v>44920.350856481477</c:v>
                </c:pt>
                <c:pt idx="987">
                  <c:v>44920.354328703703</c:v>
                </c:pt>
                <c:pt idx="988">
                  <c:v>44920.357800925929</c:v>
                </c:pt>
                <c:pt idx="989">
                  <c:v>44920.361261574071</c:v>
                </c:pt>
                <c:pt idx="990">
                  <c:v>44920.364745370367</c:v>
                </c:pt>
                <c:pt idx="991">
                  <c:v>44920.368217592593</c:v>
                </c:pt>
                <c:pt idx="992">
                  <c:v>44920.371689814812</c:v>
                </c:pt>
                <c:pt idx="993">
                  <c:v>44920.375208333331</c:v>
                </c:pt>
                <c:pt idx="994">
                  <c:v>44920.378645833327</c:v>
                </c:pt>
                <c:pt idx="995">
                  <c:v>44920.382094907407</c:v>
                </c:pt>
                <c:pt idx="996">
                  <c:v>44920.385567129633</c:v>
                </c:pt>
                <c:pt idx="997">
                  <c:v>44920.389039351852</c:v>
                </c:pt>
                <c:pt idx="998">
                  <c:v>44920.392534722218</c:v>
                </c:pt>
                <c:pt idx="999">
                  <c:v>44920.395995370367</c:v>
                </c:pt>
                <c:pt idx="1000">
                  <c:v>44920.399467592593</c:v>
                </c:pt>
                <c:pt idx="1001">
                  <c:v>44920.402939814812</c:v>
                </c:pt>
                <c:pt idx="1002">
                  <c:v>44920.406412037039</c:v>
                </c:pt>
                <c:pt idx="1003">
                  <c:v>44920.409884259258</c:v>
                </c:pt>
                <c:pt idx="1004">
                  <c:v>44920.413356481477</c:v>
                </c:pt>
                <c:pt idx="1005">
                  <c:v>44920.416886574072</c:v>
                </c:pt>
                <c:pt idx="1006">
                  <c:v>44920.420300925929</c:v>
                </c:pt>
                <c:pt idx="1007">
                  <c:v>44920.423773148148</c:v>
                </c:pt>
                <c:pt idx="1008">
                  <c:v>44920.427245370367</c:v>
                </c:pt>
                <c:pt idx="1009">
                  <c:v>44920.430694444447</c:v>
                </c:pt>
                <c:pt idx="1010">
                  <c:v>44920.43414351852</c:v>
                </c:pt>
                <c:pt idx="1011">
                  <c:v>44920.437615740739</c:v>
                </c:pt>
                <c:pt idx="1012">
                  <c:v>44920.441111111111</c:v>
                </c:pt>
                <c:pt idx="1013">
                  <c:v>44920.444560185177</c:v>
                </c:pt>
                <c:pt idx="1014">
                  <c:v>44920.44803240741</c:v>
                </c:pt>
                <c:pt idx="1015">
                  <c:v>44920.451504629629</c:v>
                </c:pt>
                <c:pt idx="1016">
                  <c:v>44920.454976851863</c:v>
                </c:pt>
                <c:pt idx="1017">
                  <c:v>44920.458495370367</c:v>
                </c:pt>
                <c:pt idx="1018">
                  <c:v>44920.461921296293</c:v>
                </c:pt>
                <c:pt idx="1019">
                  <c:v>44920.46539351852</c:v>
                </c:pt>
                <c:pt idx="1020">
                  <c:v>44920.468865740739</c:v>
                </c:pt>
                <c:pt idx="1021">
                  <c:v>44920.472349537027</c:v>
                </c:pt>
                <c:pt idx="1022">
                  <c:v>44920.475810185177</c:v>
                </c:pt>
                <c:pt idx="1023">
                  <c:v>44920.47928240741</c:v>
                </c:pt>
                <c:pt idx="1024">
                  <c:v>44920.482766203713</c:v>
                </c:pt>
                <c:pt idx="1025">
                  <c:v>44920.486226851863</c:v>
                </c:pt>
                <c:pt idx="1026">
                  <c:v>44920.489699074067</c:v>
                </c:pt>
                <c:pt idx="1027">
                  <c:v>44920.493171296293</c:v>
                </c:pt>
                <c:pt idx="1028">
                  <c:v>44920.49664351852</c:v>
                </c:pt>
                <c:pt idx="1029">
                  <c:v>44920.500162037039</c:v>
                </c:pt>
                <c:pt idx="1030">
                  <c:v>44920.503587962958</c:v>
                </c:pt>
                <c:pt idx="1031">
                  <c:v>44920.507060185177</c:v>
                </c:pt>
                <c:pt idx="1032">
                  <c:v>44920.51053240741</c:v>
                </c:pt>
                <c:pt idx="1033">
                  <c:v>44920.514004629629</c:v>
                </c:pt>
                <c:pt idx="1034">
                  <c:v>44920.517488425918</c:v>
                </c:pt>
                <c:pt idx="1035">
                  <c:v>44920.520949074067</c:v>
                </c:pt>
                <c:pt idx="1036">
                  <c:v>44920.524421296293</c:v>
                </c:pt>
                <c:pt idx="1037">
                  <c:v>44920.52789351852</c:v>
                </c:pt>
                <c:pt idx="1038">
                  <c:v>44920.531365740739</c:v>
                </c:pt>
                <c:pt idx="1039">
                  <c:v>44920.534849537027</c:v>
                </c:pt>
                <c:pt idx="1040">
                  <c:v>44920.538310185177</c:v>
                </c:pt>
                <c:pt idx="1041">
                  <c:v>44920.541817129633</c:v>
                </c:pt>
                <c:pt idx="1042">
                  <c:v>44920.545266203713</c:v>
                </c:pt>
                <c:pt idx="1043">
                  <c:v>44920.548738425918</c:v>
                </c:pt>
                <c:pt idx="1044">
                  <c:v>44920.552199074067</c:v>
                </c:pt>
                <c:pt idx="1045">
                  <c:v>44920.55568287037</c:v>
                </c:pt>
                <c:pt idx="1046">
                  <c:v>44920.559131944443</c:v>
                </c:pt>
                <c:pt idx="1047">
                  <c:v>44920.562638888892</c:v>
                </c:pt>
                <c:pt idx="1048">
                  <c:v>44920.566087962958</c:v>
                </c:pt>
                <c:pt idx="1049">
                  <c:v>44920.569560185177</c:v>
                </c:pt>
                <c:pt idx="1050">
                  <c:v>44920.57303240741</c:v>
                </c:pt>
                <c:pt idx="1051">
                  <c:v>44920.576504629629</c:v>
                </c:pt>
                <c:pt idx="1052">
                  <c:v>44920.579976851863</c:v>
                </c:pt>
                <c:pt idx="1053">
                  <c:v>44920.583483796298</c:v>
                </c:pt>
                <c:pt idx="1054">
                  <c:v>44920.58693287037</c:v>
                </c:pt>
                <c:pt idx="1055">
                  <c:v>44920.59039351852</c:v>
                </c:pt>
                <c:pt idx="1056">
                  <c:v>44920.593865740739</c:v>
                </c:pt>
                <c:pt idx="1057">
                  <c:v>44920.597337962958</c:v>
                </c:pt>
                <c:pt idx="1058">
                  <c:v>44920.600810185177</c:v>
                </c:pt>
                <c:pt idx="1059">
                  <c:v>44920.60428240741</c:v>
                </c:pt>
                <c:pt idx="1060">
                  <c:v>44920.607754629629</c:v>
                </c:pt>
                <c:pt idx="1061">
                  <c:v>44920.611226851863</c:v>
                </c:pt>
                <c:pt idx="1062">
                  <c:v>44920.614699074067</c:v>
                </c:pt>
                <c:pt idx="1063">
                  <c:v>44920.61818287037</c:v>
                </c:pt>
                <c:pt idx="1064">
                  <c:v>44920.621655092589</c:v>
                </c:pt>
                <c:pt idx="1065">
                  <c:v>44920.625196759262</c:v>
                </c:pt>
                <c:pt idx="1066">
                  <c:v>44920.628587962958</c:v>
                </c:pt>
                <c:pt idx="1067">
                  <c:v>44920.632060185177</c:v>
                </c:pt>
                <c:pt idx="1068">
                  <c:v>44920.63553240741</c:v>
                </c:pt>
                <c:pt idx="1069">
                  <c:v>44920.639004629629</c:v>
                </c:pt>
                <c:pt idx="1070">
                  <c:v>44920.642476851863</c:v>
                </c:pt>
                <c:pt idx="1071">
                  <c:v>44920.645949074067</c:v>
                </c:pt>
                <c:pt idx="1072">
                  <c:v>44920.649421296293</c:v>
                </c:pt>
                <c:pt idx="1073">
                  <c:v>44920.65289351852</c:v>
                </c:pt>
                <c:pt idx="1074">
                  <c:v>44920.656365740739</c:v>
                </c:pt>
                <c:pt idx="1075">
                  <c:v>44920.659837962958</c:v>
                </c:pt>
                <c:pt idx="1076">
                  <c:v>44920.663344907407</c:v>
                </c:pt>
                <c:pt idx="1077">
                  <c:v>44920.66684027778</c:v>
                </c:pt>
                <c:pt idx="1078">
                  <c:v>44920.670254629629</c:v>
                </c:pt>
                <c:pt idx="1079">
                  <c:v>44920.673726851863</c:v>
                </c:pt>
                <c:pt idx="1080">
                  <c:v>44920.677199074067</c:v>
                </c:pt>
                <c:pt idx="1081">
                  <c:v>44920.68068287037</c:v>
                </c:pt>
                <c:pt idx="1082">
                  <c:v>44920.68414351852</c:v>
                </c:pt>
                <c:pt idx="1083">
                  <c:v>44920.687627314823</c:v>
                </c:pt>
                <c:pt idx="1084">
                  <c:v>44920.691087962958</c:v>
                </c:pt>
                <c:pt idx="1085">
                  <c:v>44920.694560185177</c:v>
                </c:pt>
                <c:pt idx="1086">
                  <c:v>44920.69803240741</c:v>
                </c:pt>
                <c:pt idx="1087">
                  <c:v>44920.701504629629</c:v>
                </c:pt>
                <c:pt idx="1088">
                  <c:v>44920.704976851863</c:v>
                </c:pt>
                <c:pt idx="1089">
                  <c:v>44920.708506944437</c:v>
                </c:pt>
                <c:pt idx="1090">
                  <c:v>44920.711921296293</c:v>
                </c:pt>
                <c:pt idx="1091">
                  <c:v>44920.71539351852</c:v>
                </c:pt>
                <c:pt idx="1092">
                  <c:v>44920.718865740739</c:v>
                </c:pt>
                <c:pt idx="1093">
                  <c:v>44920.722349537027</c:v>
                </c:pt>
                <c:pt idx="1094">
                  <c:v>44920.72583333333</c:v>
                </c:pt>
                <c:pt idx="1095">
                  <c:v>44920.72928240741</c:v>
                </c:pt>
                <c:pt idx="1096">
                  <c:v>44920.732754629629</c:v>
                </c:pt>
                <c:pt idx="1097">
                  <c:v>44920.736226851863</c:v>
                </c:pt>
                <c:pt idx="1098">
                  <c:v>44920.739745370367</c:v>
                </c:pt>
                <c:pt idx="1099">
                  <c:v>44920.743206018517</c:v>
                </c:pt>
                <c:pt idx="1100">
                  <c:v>44920.746678240743</c:v>
                </c:pt>
                <c:pt idx="1101">
                  <c:v>44920.750185185178</c:v>
                </c:pt>
                <c:pt idx="1102">
                  <c:v>44920.753587962958</c:v>
                </c:pt>
                <c:pt idx="1103">
                  <c:v>44920.75708333333</c:v>
                </c:pt>
                <c:pt idx="1104">
                  <c:v>44920.760555555556</c:v>
                </c:pt>
                <c:pt idx="1105">
                  <c:v>44920.764004629629</c:v>
                </c:pt>
                <c:pt idx="1106">
                  <c:v>44920.767488425918</c:v>
                </c:pt>
                <c:pt idx="1107">
                  <c:v>44920.770960648151</c:v>
                </c:pt>
                <c:pt idx="1108">
                  <c:v>44920.774444444447</c:v>
                </c:pt>
                <c:pt idx="1109">
                  <c:v>44920.77789351852</c:v>
                </c:pt>
                <c:pt idx="1110">
                  <c:v>44920.781377314823</c:v>
                </c:pt>
                <c:pt idx="1111">
                  <c:v>44920.784837962958</c:v>
                </c:pt>
                <c:pt idx="1112">
                  <c:v>44920.788310185177</c:v>
                </c:pt>
                <c:pt idx="1113">
                  <c:v>44920.791886574072</c:v>
                </c:pt>
                <c:pt idx="1114">
                  <c:v>44920.795300925929</c:v>
                </c:pt>
                <c:pt idx="1115">
                  <c:v>44920.798773148148</c:v>
                </c:pt>
                <c:pt idx="1116">
                  <c:v>44920.802245370367</c:v>
                </c:pt>
                <c:pt idx="1117">
                  <c:v>44920.805694444447</c:v>
                </c:pt>
                <c:pt idx="1118">
                  <c:v>44920.809189814812</c:v>
                </c:pt>
                <c:pt idx="1119">
                  <c:v>44920.812673611108</c:v>
                </c:pt>
                <c:pt idx="1120">
                  <c:v>44920.816134259258</c:v>
                </c:pt>
                <c:pt idx="1121">
                  <c:v>44920.81958333333</c:v>
                </c:pt>
                <c:pt idx="1122">
                  <c:v>44920.823067129633</c:v>
                </c:pt>
                <c:pt idx="1123">
                  <c:v>44920.826550925929</c:v>
                </c:pt>
                <c:pt idx="1124">
                  <c:v>44920.830023148148</c:v>
                </c:pt>
                <c:pt idx="1125">
                  <c:v>44920.83353009259</c:v>
                </c:pt>
                <c:pt idx="1126">
                  <c:v>44920.83697916667</c:v>
                </c:pt>
                <c:pt idx="1127">
                  <c:v>44920.840439814812</c:v>
                </c:pt>
                <c:pt idx="1128">
                  <c:v>44920.843900462962</c:v>
                </c:pt>
                <c:pt idx="1129">
                  <c:v>44920.847372685188</c:v>
                </c:pt>
                <c:pt idx="1130">
                  <c:v>44920.85083333333</c:v>
                </c:pt>
                <c:pt idx="1131">
                  <c:v>44920.854317129633</c:v>
                </c:pt>
                <c:pt idx="1132">
                  <c:v>44920.857789351852</c:v>
                </c:pt>
                <c:pt idx="1133">
                  <c:v>44920.861250000002</c:v>
                </c:pt>
                <c:pt idx="1134">
                  <c:v>44920.864733796298</c:v>
                </c:pt>
                <c:pt idx="1135">
                  <c:v>44920.868206018517</c:v>
                </c:pt>
                <c:pt idx="1136">
                  <c:v>44920.871678240743</c:v>
                </c:pt>
                <c:pt idx="1137">
                  <c:v>44920.875185185178</c:v>
                </c:pt>
                <c:pt idx="1138">
                  <c:v>44920.878645833327</c:v>
                </c:pt>
                <c:pt idx="1139">
                  <c:v>44920.882094907407</c:v>
                </c:pt>
                <c:pt idx="1140">
                  <c:v>44920.885567129633</c:v>
                </c:pt>
                <c:pt idx="1141">
                  <c:v>44920.889027777783</c:v>
                </c:pt>
                <c:pt idx="1142">
                  <c:v>44920.892511574071</c:v>
                </c:pt>
                <c:pt idx="1143">
                  <c:v>44920.895995370367</c:v>
                </c:pt>
                <c:pt idx="1144">
                  <c:v>44920.899456018517</c:v>
                </c:pt>
                <c:pt idx="1145">
                  <c:v>44920.902939814812</c:v>
                </c:pt>
                <c:pt idx="1146">
                  <c:v>44920.906400462962</c:v>
                </c:pt>
                <c:pt idx="1147">
                  <c:v>44920.909884259258</c:v>
                </c:pt>
                <c:pt idx="1148">
                  <c:v>44920.913391203707</c:v>
                </c:pt>
                <c:pt idx="1149">
                  <c:v>44920.916863425933</c:v>
                </c:pt>
                <c:pt idx="1150">
                  <c:v>44920.920300925929</c:v>
                </c:pt>
                <c:pt idx="1151">
                  <c:v>44920.923761574071</c:v>
                </c:pt>
                <c:pt idx="1152">
                  <c:v>44920.927222222221</c:v>
                </c:pt>
                <c:pt idx="1153">
                  <c:v>44920.930717592593</c:v>
                </c:pt>
                <c:pt idx="1154">
                  <c:v>44920.934189814812</c:v>
                </c:pt>
                <c:pt idx="1155">
                  <c:v>44920.937638888892</c:v>
                </c:pt>
                <c:pt idx="1156">
                  <c:v>44920.941111111111</c:v>
                </c:pt>
                <c:pt idx="1157">
                  <c:v>44920.944594907407</c:v>
                </c:pt>
                <c:pt idx="1158">
                  <c:v>44920.948078703703</c:v>
                </c:pt>
                <c:pt idx="1159">
                  <c:v>44920.951550925929</c:v>
                </c:pt>
                <c:pt idx="1160">
                  <c:v>44920.955011574071</c:v>
                </c:pt>
                <c:pt idx="1161">
                  <c:v>44920.95853009259</c:v>
                </c:pt>
                <c:pt idx="1162">
                  <c:v>44920.961956018517</c:v>
                </c:pt>
                <c:pt idx="1163">
                  <c:v>44920.965428240743</c:v>
                </c:pt>
                <c:pt idx="1164">
                  <c:v>44920.968923611108</c:v>
                </c:pt>
                <c:pt idx="1165">
                  <c:v>44920.972372685188</c:v>
                </c:pt>
                <c:pt idx="1166">
                  <c:v>44920.975856481477</c:v>
                </c:pt>
                <c:pt idx="1167">
                  <c:v>44920.979328703703</c:v>
                </c:pt>
                <c:pt idx="1168">
                  <c:v>44920.982800925929</c:v>
                </c:pt>
                <c:pt idx="1169">
                  <c:v>44920.986273148148</c:v>
                </c:pt>
                <c:pt idx="1170">
                  <c:v>44920.989733796298</c:v>
                </c:pt>
                <c:pt idx="1171">
                  <c:v>44920.993217592593</c:v>
                </c:pt>
                <c:pt idx="1172">
                  <c:v>44920.996701388889</c:v>
                </c:pt>
              </c:numCache>
            </c:numRef>
          </c:xVal>
          <c:yVal>
            <c:numRef>
              <c:f>Sheet1!$D$2:$D$1174</c:f>
              <c:numCache>
                <c:formatCode>General</c:formatCode>
                <c:ptCount val="1173"/>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5.31732101925753E-13</c:v>
                </c:pt>
                <c:pt idx="336">
                  <c:v>5.3156096061282596E-13</c:v>
                </c:pt>
                <c:pt idx="337">
                  <c:v>0</c:v>
                </c:pt>
                <c:pt idx="338">
                  <c:v>0</c:v>
                </c:pt>
                <c:pt idx="339">
                  <c:v>0</c:v>
                </c:pt>
                <c:pt idx="340">
                  <c:v>2.6538249679394802E-13</c:v>
                </c:pt>
                <c:pt idx="341">
                  <c:v>7.690764691759E-12</c:v>
                </c:pt>
                <c:pt idx="342">
                  <c:v>1.3258947976005399E-12</c:v>
                </c:pt>
                <c:pt idx="343">
                  <c:v>2.91698501291016E-12</c:v>
                </c:pt>
                <c:pt idx="344">
                  <c:v>2.4115002529578901E-12</c:v>
                </c:pt>
                <c:pt idx="345">
                  <c:v>1.51833424305581E-11</c:v>
                </c:pt>
                <c:pt idx="346">
                  <c:v>1.11127086699359E-10</c:v>
                </c:pt>
                <c:pt idx="347">
                  <c:v>8.70015517961953E-11</c:v>
                </c:pt>
                <c:pt idx="348">
                  <c:v>2.1913432179943E-10</c:v>
                </c:pt>
                <c:pt idx="349">
                  <c:v>2.1578060518945302E-12</c:v>
                </c:pt>
                <c:pt idx="350">
                  <c:v>2.7000924824986702E-13</c:v>
                </c:pt>
                <c:pt idx="351">
                  <c:v>5.2798081878746598E-11</c:v>
                </c:pt>
                <c:pt idx="352">
                  <c:v>1.0370184572172601E-10</c:v>
                </c:pt>
                <c:pt idx="353">
                  <c:v>2.00821403950613E-9</c:v>
                </c:pt>
                <c:pt idx="354">
                  <c:v>2.6074692405231298E-10</c:v>
                </c:pt>
                <c:pt idx="355">
                  <c:v>4.4158856127296498E-8</c:v>
                </c:pt>
                <c:pt idx="356">
                  <c:v>2.9178565341681001E-8</c:v>
                </c:pt>
                <c:pt idx="357">
                  <c:v>2.8191897172291599E-7</c:v>
                </c:pt>
                <c:pt idx="358">
                  <c:v>1.62877554998886E-7</c:v>
                </c:pt>
                <c:pt idx="359">
                  <c:v>8.65262848037673E-8</c:v>
                </c:pt>
                <c:pt idx="360">
                  <c:v>1.1215134918529699E-6</c:v>
                </c:pt>
                <c:pt idx="361">
                  <c:v>6.9425504989340004E-6</c:v>
                </c:pt>
                <c:pt idx="362">
                  <c:v>2.5767254555830701E-5</c:v>
                </c:pt>
                <c:pt idx="363">
                  <c:v>4.5420812966767699E-5</c:v>
                </c:pt>
                <c:pt idx="364">
                  <c:v>3.3644677023403298E-4</c:v>
                </c:pt>
                <c:pt idx="365">
                  <c:v>4.6188733540475401E-4</c:v>
                </c:pt>
                <c:pt idx="366">
                  <c:v>1.53876014519483E-3</c:v>
                </c:pt>
                <c:pt idx="367">
                  <c:v>2.99928826279938E-4</c:v>
                </c:pt>
                <c:pt idx="368">
                  <c:v>2.26052812649868E-4</c:v>
                </c:pt>
                <c:pt idx="369">
                  <c:v>3.4283755812794E-3</c:v>
                </c:pt>
                <c:pt idx="370">
                  <c:v>2.2896742448210699E-2</c:v>
                </c:pt>
                <c:pt idx="371">
                  <c:v>6.8196125328540802E-2</c:v>
                </c:pt>
                <c:pt idx="372">
                  <c:v>2.9772638808935898E-3</c:v>
                </c:pt>
                <c:pt idx="373">
                  <c:v>3.4949593245983102E-3</c:v>
                </c:pt>
                <c:pt idx="374">
                  <c:v>0.109263390302658</c:v>
                </c:pt>
                <c:pt idx="375">
                  <c:v>0.109958380460739</c:v>
                </c:pt>
                <c:pt idx="376">
                  <c:v>0.29430782794952398</c:v>
                </c:pt>
                <c:pt idx="377">
                  <c:v>0.79890662431716897</c:v>
                </c:pt>
                <c:pt idx="378">
                  <c:v>1.430624127388</c:v>
                </c:pt>
                <c:pt idx="379">
                  <c:v>1.0985403060913099</c:v>
                </c:pt>
                <c:pt idx="380">
                  <c:v>1.16228139400482</c:v>
                </c:pt>
                <c:pt idx="381">
                  <c:v>1.4175380468368499</c:v>
                </c:pt>
                <c:pt idx="382">
                  <c:v>1.69977474212646</c:v>
                </c:pt>
                <c:pt idx="383">
                  <c:v>2.5735960006713898</c:v>
                </c:pt>
                <c:pt idx="384">
                  <c:v>4.9955410957336399</c:v>
                </c:pt>
                <c:pt idx="385">
                  <c:v>32.346405029296903</c:v>
                </c:pt>
                <c:pt idx="386">
                  <c:v>14.1833543777466</c:v>
                </c:pt>
                <c:pt idx="387">
                  <c:v>54.181488037109403</c:v>
                </c:pt>
                <c:pt idx="388">
                  <c:v>38.860569000244098</c:v>
                </c:pt>
                <c:pt idx="389">
                  <c:v>17.983125686645501</c:v>
                </c:pt>
                <c:pt idx="390">
                  <c:v>40.399829864502003</c:v>
                </c:pt>
                <c:pt idx="391">
                  <c:v>31.861497879028299</c:v>
                </c:pt>
                <c:pt idx="392">
                  <c:v>34.839569091796903</c:v>
                </c:pt>
                <c:pt idx="393">
                  <c:v>42.335338592529297</c:v>
                </c:pt>
                <c:pt idx="394">
                  <c:v>54.5335502624512</c:v>
                </c:pt>
                <c:pt idx="395">
                  <c:v>35.912990570068402</c:v>
                </c:pt>
                <c:pt idx="396">
                  <c:v>25.768474578857401</c:v>
                </c:pt>
                <c:pt idx="397">
                  <c:v>39.399627685546903</c:v>
                </c:pt>
                <c:pt idx="398">
                  <c:v>21.053968429565401</c:v>
                </c:pt>
                <c:pt idx="399">
                  <c:v>19.341926574706999</c:v>
                </c:pt>
                <c:pt idx="400">
                  <c:v>6.7510266304016104</c:v>
                </c:pt>
                <c:pt idx="401">
                  <c:v>5.8425564765930202</c:v>
                </c:pt>
                <c:pt idx="402">
                  <c:v>3.78377413749695</c:v>
                </c:pt>
                <c:pt idx="403">
                  <c:v>1.98160719871521</c:v>
                </c:pt>
                <c:pt idx="404">
                  <c:v>0.224520668387413</c:v>
                </c:pt>
                <c:pt idx="405">
                  <c:v>5.2148524671792998E-2</c:v>
                </c:pt>
                <c:pt idx="406">
                  <c:v>2.486333809793E-2</c:v>
                </c:pt>
                <c:pt idx="407">
                  <c:v>1.2382775545120199E-2</c:v>
                </c:pt>
                <c:pt idx="408">
                  <c:v>5.7292995043098901E-3</c:v>
                </c:pt>
                <c:pt idx="409">
                  <c:v>2.6441547088325002E-3</c:v>
                </c:pt>
                <c:pt idx="410">
                  <c:v>1.4575865352526301E-3</c:v>
                </c:pt>
                <c:pt idx="411">
                  <c:v>4.4433185394154902E-5</c:v>
                </c:pt>
                <c:pt idx="412">
                  <c:v>1.88919830179657E-6</c:v>
                </c:pt>
                <c:pt idx="413">
                  <c:v>7.7956919142252406E-8</c:v>
                </c:pt>
                <c:pt idx="414">
                  <c:v>3.4254223901797298E-9</c:v>
                </c:pt>
                <c:pt idx="415">
                  <c:v>1.4901376799158999E-9</c:v>
                </c:pt>
                <c:pt idx="416">
                  <c:v>1.2289972373125099E-9</c:v>
                </c:pt>
                <c:pt idx="417">
                  <c:v>3.2782687675592098E-9</c:v>
                </c:pt>
                <c:pt idx="418">
                  <c:v>5.7188653812545503E-9</c:v>
                </c:pt>
                <c:pt idx="419">
                  <c:v>2.9329722650572899E-8</c:v>
                </c:pt>
                <c:pt idx="420">
                  <c:v>2.1745003664364001E-7</c:v>
                </c:pt>
                <c:pt idx="421">
                  <c:v>3.3814611555271801E-8</c:v>
                </c:pt>
                <c:pt idx="422">
                  <c:v>8.7308675844610695E-9</c:v>
                </c:pt>
                <c:pt idx="423">
                  <c:v>1.52024774990878E-8</c:v>
                </c:pt>
                <c:pt idx="424">
                  <c:v>6.8445393797134102E-10</c:v>
                </c:pt>
                <c:pt idx="425">
                  <c:v>5.9691189491228895E-11</c:v>
                </c:pt>
                <c:pt idx="426">
                  <c:v>1.76980270716331E-11</c:v>
                </c:pt>
                <c:pt idx="427">
                  <c:v>1.3882713555124499E-11</c:v>
                </c:pt>
                <c:pt idx="428">
                  <c:v>1.36509987341826E-11</c:v>
                </c:pt>
                <c:pt idx="429">
                  <c:v>6.82860972628374E-12</c:v>
                </c:pt>
                <c:pt idx="430">
                  <c:v>2.3784162139772701E-11</c:v>
                </c:pt>
                <c:pt idx="431">
                  <c:v>5.4626539836705199E-13</c:v>
                </c:pt>
                <c:pt idx="432">
                  <c:v>2.7379614959792399E-13</c:v>
                </c:pt>
                <c:pt idx="433">
                  <c:v>2.7309870944541802E-13</c:v>
                </c:pt>
                <c:pt idx="434">
                  <c:v>2.7291824399380801E-13</c:v>
                </c:pt>
                <c:pt idx="435">
                  <c:v>2.7305666950618E-13</c:v>
                </c:pt>
                <c:pt idx="436">
                  <c:v>8.1959905442324798E-13</c:v>
                </c:pt>
                <c:pt idx="437">
                  <c:v>1.63797502037571E-12</c:v>
                </c:pt>
                <c:pt idx="438">
                  <c:v>4.0388546673764099E-11</c:v>
                </c:pt>
                <c:pt idx="439">
                  <c:v>6.2834498888719701E-12</c:v>
                </c:pt>
                <c:pt idx="440">
                  <c:v>2.7345538485511199E-13</c:v>
                </c:pt>
                <c:pt idx="441">
                  <c:v>0</c:v>
                </c:pt>
                <c:pt idx="442">
                  <c:v>2.73330674500222E-13</c:v>
                </c:pt>
                <c:pt idx="443">
                  <c:v>8.2063316645536495E-13</c:v>
                </c:pt>
                <c:pt idx="444">
                  <c:v>1.91479189275146E-12</c:v>
                </c:pt>
                <c:pt idx="445">
                  <c:v>2.7382862145298998E-13</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8.1843922914923201E-13</c:v>
                </c:pt>
                <c:pt idx="499">
                  <c:v>7.9096252117438807E-12</c:v>
                </c:pt>
                <c:pt idx="500">
                  <c:v>2.2666757359956999E-10</c:v>
                </c:pt>
                <c:pt idx="501">
                  <c:v>3.0980893406251698E-9</c:v>
                </c:pt>
                <c:pt idx="502">
                  <c:v>6.5314381458847506E-8</c:v>
                </c:pt>
                <c:pt idx="503">
                  <c:v>6.6104689722124E-7</c:v>
                </c:pt>
                <c:pt idx="504">
                  <c:v>1.2206970723127599E-6</c:v>
                </c:pt>
                <c:pt idx="505">
                  <c:v>5.1689512474695204E-6</c:v>
                </c:pt>
                <c:pt idx="506">
                  <c:v>4.2121994192711998E-4</c:v>
                </c:pt>
                <c:pt idx="507">
                  <c:v>4.3363330769352599E-4</c:v>
                </c:pt>
                <c:pt idx="508">
                  <c:v>5.6420220062136702E-3</c:v>
                </c:pt>
                <c:pt idx="509">
                  <c:v>0.120678566396236</c:v>
                </c:pt>
                <c:pt idx="510">
                  <c:v>0.12645910680294001</c:v>
                </c:pt>
                <c:pt idx="511">
                  <c:v>6.2462493777275099E-2</c:v>
                </c:pt>
                <c:pt idx="512">
                  <c:v>0.3476203083992</c:v>
                </c:pt>
                <c:pt idx="513">
                  <c:v>2.14260625839233</c:v>
                </c:pt>
                <c:pt idx="514">
                  <c:v>7.5623259544372603</c:v>
                </c:pt>
                <c:pt idx="515">
                  <c:v>5.8899493217468297</c:v>
                </c:pt>
                <c:pt idx="516">
                  <c:v>21.267641067504901</c:v>
                </c:pt>
                <c:pt idx="517">
                  <c:v>30.367662429809599</c:v>
                </c:pt>
                <c:pt idx="518">
                  <c:v>55.591075897216797</c:v>
                </c:pt>
                <c:pt idx="519">
                  <c:v>61.106876373291001</c:v>
                </c:pt>
                <c:pt idx="520">
                  <c:v>54.709384918212898</c:v>
                </c:pt>
                <c:pt idx="521">
                  <c:v>76.300071716308594</c:v>
                </c:pt>
                <c:pt idx="522">
                  <c:v>66.036483764648395</c:v>
                </c:pt>
                <c:pt idx="523">
                  <c:v>77.482734680175795</c:v>
                </c:pt>
                <c:pt idx="524">
                  <c:v>75.583847045898395</c:v>
                </c:pt>
                <c:pt idx="525">
                  <c:v>97.184028625488295</c:v>
                </c:pt>
                <c:pt idx="526">
                  <c:v>78.818092346191406</c:v>
                </c:pt>
                <c:pt idx="527">
                  <c:v>79.682411193847699</c:v>
                </c:pt>
                <c:pt idx="528">
                  <c:v>124.48712158203099</c:v>
                </c:pt>
                <c:pt idx="529">
                  <c:v>116.86794281005901</c:v>
                </c:pt>
                <c:pt idx="530">
                  <c:v>120.47690582275401</c:v>
                </c:pt>
                <c:pt idx="531">
                  <c:v>121.04499053955099</c:v>
                </c:pt>
                <c:pt idx="532">
                  <c:v>120.883796691895</c:v>
                </c:pt>
                <c:pt idx="533">
                  <c:v>124.548881530762</c:v>
                </c:pt>
                <c:pt idx="534">
                  <c:v>114.39365386962901</c:v>
                </c:pt>
                <c:pt idx="535">
                  <c:v>130.40498352050801</c:v>
                </c:pt>
                <c:pt idx="536">
                  <c:v>151.61006164550801</c:v>
                </c:pt>
                <c:pt idx="537">
                  <c:v>185.21691894531301</c:v>
                </c:pt>
                <c:pt idx="538">
                  <c:v>189.95606994628901</c:v>
                </c:pt>
                <c:pt idx="539">
                  <c:v>204.01664733886699</c:v>
                </c:pt>
                <c:pt idx="540">
                  <c:v>157.884353637695</c:v>
                </c:pt>
                <c:pt idx="541">
                  <c:v>139.26319885253901</c:v>
                </c:pt>
                <c:pt idx="542">
                  <c:v>147.83906555175801</c:v>
                </c:pt>
                <c:pt idx="543">
                  <c:v>146.28038024902301</c:v>
                </c:pt>
                <c:pt idx="544">
                  <c:v>154.70045471191401</c:v>
                </c:pt>
                <c:pt idx="545">
                  <c:v>133.02293395996099</c:v>
                </c:pt>
                <c:pt idx="546">
                  <c:v>133.56330871582</c:v>
                </c:pt>
                <c:pt idx="547">
                  <c:v>148.038497924805</c:v>
                </c:pt>
                <c:pt idx="548">
                  <c:v>204.18576049804699</c:v>
                </c:pt>
                <c:pt idx="549">
                  <c:v>204.48678588867199</c:v>
                </c:pt>
                <c:pt idx="550">
                  <c:v>183.17662048339801</c:v>
                </c:pt>
                <c:pt idx="551">
                  <c:v>219.66763305664099</c:v>
                </c:pt>
                <c:pt idx="552">
                  <c:v>215.771896362305</c:v>
                </c:pt>
                <c:pt idx="553">
                  <c:v>213.27339172363301</c:v>
                </c:pt>
                <c:pt idx="554">
                  <c:v>228.10507202148401</c:v>
                </c:pt>
                <c:pt idx="555">
                  <c:v>210.74774169921901</c:v>
                </c:pt>
                <c:pt idx="556">
                  <c:v>168.2587890625</c:v>
                </c:pt>
                <c:pt idx="557">
                  <c:v>156.79667663574199</c:v>
                </c:pt>
                <c:pt idx="558">
                  <c:v>153.79804992675801</c:v>
                </c:pt>
                <c:pt idx="559">
                  <c:v>136.22178649902301</c:v>
                </c:pt>
                <c:pt idx="560">
                  <c:v>103.82917022705099</c:v>
                </c:pt>
                <c:pt idx="561">
                  <c:v>89.521652221679702</c:v>
                </c:pt>
                <c:pt idx="562">
                  <c:v>86.345321655273395</c:v>
                </c:pt>
                <c:pt idx="563">
                  <c:v>64.143775939941406</c:v>
                </c:pt>
                <c:pt idx="564">
                  <c:v>26.858310699462901</c:v>
                </c:pt>
                <c:pt idx="565">
                  <c:v>18.429794311523398</c:v>
                </c:pt>
                <c:pt idx="566">
                  <c:v>14.2110185623169</c:v>
                </c:pt>
                <c:pt idx="567">
                  <c:v>19.164546966552699</c:v>
                </c:pt>
                <c:pt idx="568">
                  <c:v>22.0580444335938</c:v>
                </c:pt>
                <c:pt idx="569">
                  <c:v>27.135219573974599</c:v>
                </c:pt>
                <c:pt idx="570">
                  <c:v>8.7014093399047905</c:v>
                </c:pt>
                <c:pt idx="571">
                  <c:v>7.0125393867492702</c:v>
                </c:pt>
                <c:pt idx="572">
                  <c:v>10.4103488922119</c:v>
                </c:pt>
                <c:pt idx="573">
                  <c:v>7.5903868675231898</c:v>
                </c:pt>
                <c:pt idx="574">
                  <c:v>8.95935153961182</c:v>
                </c:pt>
                <c:pt idx="575">
                  <c:v>5.22938776016235</c:v>
                </c:pt>
                <c:pt idx="576">
                  <c:v>4.2128758430481001</c:v>
                </c:pt>
                <c:pt idx="577">
                  <c:v>3.1425974369049099</c:v>
                </c:pt>
                <c:pt idx="578">
                  <c:v>3.2350938320159899</c:v>
                </c:pt>
                <c:pt idx="579">
                  <c:v>3.4841618537902801</c:v>
                </c:pt>
                <c:pt idx="580">
                  <c:v>2.81527471542358</c:v>
                </c:pt>
                <c:pt idx="581">
                  <c:v>5.2216525077819798</c:v>
                </c:pt>
                <c:pt idx="582">
                  <c:v>2.5579853057861301</c:v>
                </c:pt>
                <c:pt idx="583">
                  <c:v>1.92167520523071</c:v>
                </c:pt>
                <c:pt idx="584">
                  <c:v>7.6594991683959996</c:v>
                </c:pt>
                <c:pt idx="585">
                  <c:v>4.9264168739318803</c:v>
                </c:pt>
                <c:pt idx="586">
                  <c:v>3.7736237049102801</c:v>
                </c:pt>
                <c:pt idx="587">
                  <c:v>1.5040419101715099</c:v>
                </c:pt>
                <c:pt idx="588">
                  <c:v>0.87986373901367199</c:v>
                </c:pt>
                <c:pt idx="589">
                  <c:v>0.28018796443939198</c:v>
                </c:pt>
                <c:pt idx="590">
                  <c:v>0.190861091017723</c:v>
                </c:pt>
                <c:pt idx="591">
                  <c:v>0.12687572836875899</c:v>
                </c:pt>
                <c:pt idx="592">
                  <c:v>5.9151936322450603E-2</c:v>
                </c:pt>
                <c:pt idx="593">
                  <c:v>4.0744955185800802E-4</c:v>
                </c:pt>
                <c:pt idx="594">
                  <c:v>2.1135158836841601E-2</c:v>
                </c:pt>
                <c:pt idx="595">
                  <c:v>8.8812597095966304E-3</c:v>
                </c:pt>
                <c:pt idx="596">
                  <c:v>7.5772730633616404E-3</c:v>
                </c:pt>
                <c:pt idx="597">
                  <c:v>5.0705065950751296E-3</c:v>
                </c:pt>
                <c:pt idx="598">
                  <c:v>4.5296493917703603E-3</c:v>
                </c:pt>
                <c:pt idx="599">
                  <c:v>4.0710926987230804E-3</c:v>
                </c:pt>
                <c:pt idx="600">
                  <c:v>3.6308802664279899E-3</c:v>
                </c:pt>
                <c:pt idx="601">
                  <c:v>2.3051532916724699E-3</c:v>
                </c:pt>
                <c:pt idx="602">
                  <c:v>1.0601668618619401E-3</c:v>
                </c:pt>
                <c:pt idx="603">
                  <c:v>5.1175773842260198E-4</c:v>
                </c:pt>
                <c:pt idx="604">
                  <c:v>3.9343026583083001E-4</c:v>
                </c:pt>
                <c:pt idx="605">
                  <c:v>5.3366884822025895E-4</c:v>
                </c:pt>
                <c:pt idx="606">
                  <c:v>4.3929202365689001E-4</c:v>
                </c:pt>
                <c:pt idx="607">
                  <c:v>2.5367084890603997E-4</c:v>
                </c:pt>
                <c:pt idx="608">
                  <c:v>4.1548782610334499E-4</c:v>
                </c:pt>
                <c:pt idx="609">
                  <c:v>7.8901015513110906E-5</c:v>
                </c:pt>
                <c:pt idx="610">
                  <c:v>1.20034579595085E-4</c:v>
                </c:pt>
                <c:pt idx="611">
                  <c:v>2.0271492758183699E-5</c:v>
                </c:pt>
                <c:pt idx="612">
                  <c:v>1.48210956467665E-5</c:v>
                </c:pt>
                <c:pt idx="613">
                  <c:v>8.3840914157917706E-6</c:v>
                </c:pt>
                <c:pt idx="614">
                  <c:v>6.1906815972179202E-5</c:v>
                </c:pt>
                <c:pt idx="615">
                  <c:v>1.3378220319282299E-4</c:v>
                </c:pt>
                <c:pt idx="616">
                  <c:v>1.3576876881416E-5</c:v>
                </c:pt>
                <c:pt idx="617">
                  <c:v>9.4526230896008201E-6</c:v>
                </c:pt>
                <c:pt idx="618">
                  <c:v>1.2314220657572199E-4</c:v>
                </c:pt>
                <c:pt idx="619">
                  <c:v>1.12840090878308E-4</c:v>
                </c:pt>
                <c:pt idx="620">
                  <c:v>1.42612378112972E-4</c:v>
                </c:pt>
                <c:pt idx="621">
                  <c:v>1.07849977212027E-4</c:v>
                </c:pt>
                <c:pt idx="622">
                  <c:v>3.1192867027129998E-5</c:v>
                </c:pt>
                <c:pt idx="623">
                  <c:v>1.9992857414763399E-4</c:v>
                </c:pt>
                <c:pt idx="624">
                  <c:v>1.65329533047043E-4</c:v>
                </c:pt>
                <c:pt idx="625">
                  <c:v>1.8149591051042099E-4</c:v>
                </c:pt>
                <c:pt idx="626">
                  <c:v>1.5343591803684801E-4</c:v>
                </c:pt>
                <c:pt idx="627">
                  <c:v>1.3996560301166001E-4</c:v>
                </c:pt>
                <c:pt idx="628">
                  <c:v>4.4352451368467903E-5</c:v>
                </c:pt>
                <c:pt idx="629">
                  <c:v>2.31275538681075E-4</c:v>
                </c:pt>
                <c:pt idx="630">
                  <c:v>1.8599908798932999E-4</c:v>
                </c:pt>
                <c:pt idx="631">
                  <c:v>2.23153037950397E-4</c:v>
                </c:pt>
                <c:pt idx="632">
                  <c:v>1.8985579663421999E-4</c:v>
                </c:pt>
                <c:pt idx="633">
                  <c:v>2.42052323301323E-4</c:v>
                </c:pt>
                <c:pt idx="634">
                  <c:v>1.03556063550059E-4</c:v>
                </c:pt>
                <c:pt idx="635">
                  <c:v>1.2302371033001699E-4</c:v>
                </c:pt>
                <c:pt idx="636">
                  <c:v>5.5262062232941403E-5</c:v>
                </c:pt>
                <c:pt idx="637">
                  <c:v>2.9166178137529601E-5</c:v>
                </c:pt>
                <c:pt idx="638">
                  <c:v>3.5683749592863002E-4</c:v>
                </c:pt>
                <c:pt idx="639">
                  <c:v>8.2008511526510106E-5</c:v>
                </c:pt>
                <c:pt idx="640">
                  <c:v>5.0025606469716897E-5</c:v>
                </c:pt>
                <c:pt idx="641">
                  <c:v>1.1307121894788E-4</c:v>
                </c:pt>
                <c:pt idx="642">
                  <c:v>1.10078370198607E-4</c:v>
                </c:pt>
                <c:pt idx="643">
                  <c:v>2.01495004148455E-5</c:v>
                </c:pt>
                <c:pt idx="644">
                  <c:v>3.1545376259600703E-5</c:v>
                </c:pt>
                <c:pt idx="645">
                  <c:v>7.1247821324504898E-5</c:v>
                </c:pt>
                <c:pt idx="646">
                  <c:v>5.6635086366441101E-5</c:v>
                </c:pt>
                <c:pt idx="647">
                  <c:v>1.29975131130777E-4</c:v>
                </c:pt>
                <c:pt idx="648">
                  <c:v>1.3058709737379101E-4</c:v>
                </c:pt>
                <c:pt idx="649">
                  <c:v>2.3535515356343199E-4</c:v>
                </c:pt>
                <c:pt idx="650">
                  <c:v>3.4133609733544301E-4</c:v>
                </c:pt>
                <c:pt idx="651">
                  <c:v>3.6701621138490699E-4</c:v>
                </c:pt>
                <c:pt idx="652">
                  <c:v>5.2818114636465896E-4</c:v>
                </c:pt>
                <c:pt idx="653">
                  <c:v>2.92570737656206E-4</c:v>
                </c:pt>
                <c:pt idx="654">
                  <c:v>3.8638000842183801E-4</c:v>
                </c:pt>
                <c:pt idx="655">
                  <c:v>4.8679544124752299E-4</c:v>
                </c:pt>
                <c:pt idx="656">
                  <c:v>1.71785286511295E-4</c:v>
                </c:pt>
                <c:pt idx="657">
                  <c:v>8.00313311628997E-4</c:v>
                </c:pt>
                <c:pt idx="658">
                  <c:v>7.8747770749032497E-4</c:v>
                </c:pt>
                <c:pt idx="659">
                  <c:v>1.3480216730385999E-3</c:v>
                </c:pt>
                <c:pt idx="660">
                  <c:v>3.6982195451855699E-3</c:v>
                </c:pt>
                <c:pt idx="661">
                  <c:v>9.6985734999179805E-3</c:v>
                </c:pt>
                <c:pt idx="662">
                  <c:v>1.0843450203537899E-2</c:v>
                </c:pt>
                <c:pt idx="663">
                  <c:v>6.2190736643970004E-3</c:v>
                </c:pt>
                <c:pt idx="664">
                  <c:v>3.70926409959793E-3</c:v>
                </c:pt>
                <c:pt idx="665">
                  <c:v>9.4567768974229704E-4</c:v>
                </c:pt>
                <c:pt idx="666">
                  <c:v>3.8553334306925501E-3</c:v>
                </c:pt>
                <c:pt idx="667">
                  <c:v>6.9813653826713597E-3</c:v>
                </c:pt>
                <c:pt idx="668">
                  <c:v>6.2416652217507397E-3</c:v>
                </c:pt>
                <c:pt idx="669">
                  <c:v>2.1111110690981102E-3</c:v>
                </c:pt>
                <c:pt idx="670">
                  <c:v>2.1053692325949699E-3</c:v>
                </c:pt>
                <c:pt idx="671">
                  <c:v>1.8422271823510499E-3</c:v>
                </c:pt>
                <c:pt idx="672">
                  <c:v>3.8426672108471398E-3</c:v>
                </c:pt>
                <c:pt idx="673">
                  <c:v>3.0264568049460602E-3</c:v>
                </c:pt>
                <c:pt idx="674">
                  <c:v>7.4278712272644E-3</c:v>
                </c:pt>
                <c:pt idx="675">
                  <c:v>5.0163241103291503E-3</c:v>
                </c:pt>
                <c:pt idx="676">
                  <c:v>3.9144922047853496E-3</c:v>
                </c:pt>
                <c:pt idx="677">
                  <c:v>1.56253832392395E-3</c:v>
                </c:pt>
                <c:pt idx="678">
                  <c:v>4.2101354338228703E-3</c:v>
                </c:pt>
                <c:pt idx="679">
                  <c:v>4.5009292662143699E-3</c:v>
                </c:pt>
                <c:pt idx="680">
                  <c:v>4.37017949298024E-3</c:v>
                </c:pt>
                <c:pt idx="681">
                  <c:v>4.6857851557433597E-3</c:v>
                </c:pt>
                <c:pt idx="682">
                  <c:v>7.8150853514671308E-3</c:v>
                </c:pt>
                <c:pt idx="683">
                  <c:v>1.39131676405668E-2</c:v>
                </c:pt>
                <c:pt idx="684">
                  <c:v>1.7217813059687601E-2</c:v>
                </c:pt>
                <c:pt idx="685">
                  <c:v>1.6106748953461598E-2</c:v>
                </c:pt>
                <c:pt idx="686">
                  <c:v>1.69438999146223E-2</c:v>
                </c:pt>
                <c:pt idx="687">
                  <c:v>7.3117450810968902E-3</c:v>
                </c:pt>
                <c:pt idx="688">
                  <c:v>2.2645294666290301E-3</c:v>
                </c:pt>
                <c:pt idx="689">
                  <c:v>5.9321260778233398E-4</c:v>
                </c:pt>
                <c:pt idx="690">
                  <c:v>1.78366990439827E-5</c:v>
                </c:pt>
                <c:pt idx="691">
                  <c:v>6.9566067395498997E-7</c:v>
                </c:pt>
                <c:pt idx="692">
                  <c:v>6.1391830286083899E-8</c:v>
                </c:pt>
                <c:pt idx="693">
                  <c:v>1.4936442083168799E-9</c:v>
                </c:pt>
                <c:pt idx="694">
                  <c:v>3.5166036749245698E-10</c:v>
                </c:pt>
                <c:pt idx="695">
                  <c:v>2.4629853712099199E-11</c:v>
                </c:pt>
                <c:pt idx="696">
                  <c:v>1.0948767933949299E-12</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1.3669618822292901E-12</c:v>
                </c:pt>
                <c:pt idx="810">
                  <c:v>4.10088595026448E-11</c:v>
                </c:pt>
                <c:pt idx="811">
                  <c:v>4.6476707898923702E-11</c:v>
                </c:pt>
                <c:pt idx="812">
                  <c:v>6.8931950425454896E-11</c:v>
                </c:pt>
                <c:pt idx="813">
                  <c:v>5.1984450077924304E-10</c:v>
                </c:pt>
                <c:pt idx="814">
                  <c:v>1.7559994569538199E-9</c:v>
                </c:pt>
                <c:pt idx="815">
                  <c:v>4.0024650260761502E-9</c:v>
                </c:pt>
                <c:pt idx="816">
                  <c:v>3.7818375098197496E-9</c:v>
                </c:pt>
                <c:pt idx="817">
                  <c:v>4.1369778713828997E-9</c:v>
                </c:pt>
                <c:pt idx="818">
                  <c:v>4.8337782665441897E-9</c:v>
                </c:pt>
                <c:pt idx="819">
                  <c:v>1.75881531561117E-8</c:v>
                </c:pt>
                <c:pt idx="820">
                  <c:v>3.4820072158936501E-8</c:v>
                </c:pt>
                <c:pt idx="821">
                  <c:v>4.7241655920515801E-8</c:v>
                </c:pt>
                <c:pt idx="822">
                  <c:v>5.2786056414788598E-8</c:v>
                </c:pt>
                <c:pt idx="823">
                  <c:v>4.2161484969938101E-8</c:v>
                </c:pt>
                <c:pt idx="824">
                  <c:v>2.9184914041025001E-8</c:v>
                </c:pt>
                <c:pt idx="825">
                  <c:v>2.4084004124347299E-8</c:v>
                </c:pt>
                <c:pt idx="826">
                  <c:v>5.4711012609232097E-8</c:v>
                </c:pt>
                <c:pt idx="827">
                  <c:v>3.876102994127E-8</c:v>
                </c:pt>
                <c:pt idx="828">
                  <c:v>1.9392977890220199E-8</c:v>
                </c:pt>
                <c:pt idx="829">
                  <c:v>3.3296792878445598E-8</c:v>
                </c:pt>
                <c:pt idx="830">
                  <c:v>2.5706816231263501E-8</c:v>
                </c:pt>
                <c:pt idx="831">
                  <c:v>3.1767651620384601E-8</c:v>
                </c:pt>
                <c:pt idx="832">
                  <c:v>4.1650238813417699E-8</c:v>
                </c:pt>
                <c:pt idx="833">
                  <c:v>4.4725371850518098E-8</c:v>
                </c:pt>
                <c:pt idx="834">
                  <c:v>2.4664259967721601E-8</c:v>
                </c:pt>
                <c:pt idx="835">
                  <c:v>1.7512089556248601E-8</c:v>
                </c:pt>
                <c:pt idx="836">
                  <c:v>5.16148439544395E-8</c:v>
                </c:pt>
                <c:pt idx="837">
                  <c:v>4.7098403399559201E-8</c:v>
                </c:pt>
                <c:pt idx="838">
                  <c:v>6.0155620928981106E-8</c:v>
                </c:pt>
                <c:pt idx="839">
                  <c:v>3.4297897855140003E-8</c:v>
                </c:pt>
                <c:pt idx="840">
                  <c:v>2.6101320216298502E-8</c:v>
                </c:pt>
                <c:pt idx="841">
                  <c:v>2.1334441768772201E-8</c:v>
                </c:pt>
                <c:pt idx="842">
                  <c:v>2.81083210040833E-8</c:v>
                </c:pt>
                <c:pt idx="843">
                  <c:v>4.73745274121029E-8</c:v>
                </c:pt>
                <c:pt idx="844">
                  <c:v>9.9092439143078095E-8</c:v>
                </c:pt>
                <c:pt idx="845">
                  <c:v>1.40243997748257E-7</c:v>
                </c:pt>
                <c:pt idx="846">
                  <c:v>4.2308536762902799E-7</c:v>
                </c:pt>
                <c:pt idx="847">
                  <c:v>2.54020875445349E-7</c:v>
                </c:pt>
                <c:pt idx="848">
                  <c:v>1.4592538377655699E-7</c:v>
                </c:pt>
                <c:pt idx="849">
                  <c:v>1.4949403492892101E-8</c:v>
                </c:pt>
                <c:pt idx="850">
                  <c:v>4.95256902155461E-9</c:v>
                </c:pt>
                <c:pt idx="851">
                  <c:v>4.6501988926195298E-9</c:v>
                </c:pt>
                <c:pt idx="852">
                  <c:v>4.7186379248387303E-9</c:v>
                </c:pt>
                <c:pt idx="853">
                  <c:v>1.0617254631029001E-8</c:v>
                </c:pt>
                <c:pt idx="854">
                  <c:v>1.3137421150943901E-9</c:v>
                </c:pt>
                <c:pt idx="855">
                  <c:v>3.17805920468928E-10</c:v>
                </c:pt>
                <c:pt idx="856">
                  <c:v>6.8206544578952601E-11</c:v>
                </c:pt>
                <c:pt idx="857">
                  <c:v>1.82410975213543E-9</c:v>
                </c:pt>
                <c:pt idx="858">
                  <c:v>1.5070876491218901E-10</c:v>
                </c:pt>
                <c:pt idx="859">
                  <c:v>2.7401372837410101E-11</c:v>
                </c:pt>
                <c:pt idx="860">
                  <c:v>6.9629337018373098E-11</c:v>
                </c:pt>
                <c:pt idx="861">
                  <c:v>6.0397212404972303E-12</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5.4574053609535196E-13</c:v>
                </c:pt>
                <c:pt idx="953">
                  <c:v>1.0915503527095201E-12</c:v>
                </c:pt>
                <c:pt idx="954">
                  <c:v>8.1917149929652801E-13</c:v>
                </c:pt>
                <c:pt idx="955">
                  <c:v>2.4573763163227002E-12</c:v>
                </c:pt>
                <c:pt idx="956">
                  <c:v>9.8298140460695294E-12</c:v>
                </c:pt>
                <c:pt idx="957">
                  <c:v>9.0122050447338802E-12</c:v>
                </c:pt>
                <c:pt idx="958">
                  <c:v>3.2735241600745401E-11</c:v>
                </c:pt>
                <c:pt idx="959">
                  <c:v>6.3840967234884997E-11</c:v>
                </c:pt>
                <c:pt idx="960">
                  <c:v>1.2511762459421799E-10</c:v>
                </c:pt>
                <c:pt idx="961">
                  <c:v>2.9376767685107599E-10</c:v>
                </c:pt>
                <c:pt idx="962">
                  <c:v>5.5450377622889805E-10</c:v>
                </c:pt>
                <c:pt idx="963">
                  <c:v>2.40652231475735E-9</c:v>
                </c:pt>
                <c:pt idx="964">
                  <c:v>5.0931086015282298E-9</c:v>
                </c:pt>
                <c:pt idx="965">
                  <c:v>1.91770652691048E-8</c:v>
                </c:pt>
                <c:pt idx="966">
                  <c:v>5.3446978398596898E-8</c:v>
                </c:pt>
                <c:pt idx="967">
                  <c:v>1.2887541345207899E-7</c:v>
                </c:pt>
                <c:pt idx="968">
                  <c:v>3.1524507448921202E-7</c:v>
                </c:pt>
                <c:pt idx="969">
                  <c:v>4.6908166950743201E-7</c:v>
                </c:pt>
                <c:pt idx="970">
                  <c:v>7.3550754677853496E-6</c:v>
                </c:pt>
                <c:pt idx="971">
                  <c:v>1.1098382856289401E-5</c:v>
                </c:pt>
                <c:pt idx="972">
                  <c:v>1.9317632904858301E-5</c:v>
                </c:pt>
                <c:pt idx="973">
                  <c:v>1.5435631212312701E-5</c:v>
                </c:pt>
                <c:pt idx="974">
                  <c:v>2.0645107724703801E-5</c:v>
                </c:pt>
                <c:pt idx="975">
                  <c:v>4.4145119318272898E-5</c:v>
                </c:pt>
                <c:pt idx="976">
                  <c:v>7.8726887295488295E-5</c:v>
                </c:pt>
                <c:pt idx="977">
                  <c:v>4.3780666601378498E-5</c:v>
                </c:pt>
                <c:pt idx="978">
                  <c:v>2.11152982956264E-5</c:v>
                </c:pt>
                <c:pt idx="979">
                  <c:v>1.0557488167251E-5</c:v>
                </c:pt>
                <c:pt idx="980">
                  <c:v>1.38364634949539E-6</c:v>
                </c:pt>
                <c:pt idx="981">
                  <c:v>1.02172613480889E-7</c:v>
                </c:pt>
                <c:pt idx="982">
                  <c:v>7.6308381835588096E-9</c:v>
                </c:pt>
                <c:pt idx="983">
                  <c:v>2.3702080298448899E-9</c:v>
                </c:pt>
                <c:pt idx="984">
                  <c:v>3.3871253024564401E-10</c:v>
                </c:pt>
                <c:pt idx="985">
                  <c:v>5.2199759272009101E-12</c:v>
                </c:pt>
                <c:pt idx="986">
                  <c:v>8.2460167166731304E-13</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pt idx="1024">
                  <c:v>0</c:v>
                </c:pt>
                <c:pt idx="1025">
                  <c:v>0</c:v>
                </c:pt>
                <c:pt idx="1026">
                  <c:v>0</c:v>
                </c:pt>
                <c:pt idx="1027">
                  <c:v>0</c:v>
                </c:pt>
                <c:pt idx="1028">
                  <c:v>0</c:v>
                </c:pt>
                <c:pt idx="1029">
                  <c:v>0</c:v>
                </c:pt>
                <c:pt idx="1030">
                  <c:v>0</c:v>
                </c:pt>
                <c:pt idx="1031">
                  <c:v>0</c:v>
                </c:pt>
                <c:pt idx="1032">
                  <c:v>0</c:v>
                </c:pt>
                <c:pt idx="1033">
                  <c:v>0</c:v>
                </c:pt>
                <c:pt idx="1034">
                  <c:v>0</c:v>
                </c:pt>
                <c:pt idx="1035">
                  <c:v>0</c:v>
                </c:pt>
                <c:pt idx="1036">
                  <c:v>0</c:v>
                </c:pt>
                <c:pt idx="1037">
                  <c:v>0</c:v>
                </c:pt>
                <c:pt idx="1038">
                  <c:v>0</c:v>
                </c:pt>
                <c:pt idx="1039">
                  <c:v>0</c:v>
                </c:pt>
                <c:pt idx="1040">
                  <c:v>0</c:v>
                </c:pt>
                <c:pt idx="1041">
                  <c:v>0</c:v>
                </c:pt>
                <c:pt idx="1042">
                  <c:v>0</c:v>
                </c:pt>
                <c:pt idx="1043">
                  <c:v>0</c:v>
                </c:pt>
                <c:pt idx="1044">
                  <c:v>0</c:v>
                </c:pt>
                <c:pt idx="1045">
                  <c:v>0</c:v>
                </c:pt>
                <c:pt idx="1046">
                  <c:v>0</c:v>
                </c:pt>
                <c:pt idx="1047">
                  <c:v>0</c:v>
                </c:pt>
                <c:pt idx="1048">
                  <c:v>0</c:v>
                </c:pt>
                <c:pt idx="1049">
                  <c:v>0</c:v>
                </c:pt>
                <c:pt idx="1050">
                  <c:v>0</c:v>
                </c:pt>
                <c:pt idx="1051">
                  <c:v>0</c:v>
                </c:pt>
                <c:pt idx="1052">
                  <c:v>0</c:v>
                </c:pt>
                <c:pt idx="1053">
                  <c:v>0</c:v>
                </c:pt>
                <c:pt idx="1054">
                  <c:v>0</c:v>
                </c:pt>
                <c:pt idx="1055">
                  <c:v>0</c:v>
                </c:pt>
                <c:pt idx="1056">
                  <c:v>0</c:v>
                </c:pt>
                <c:pt idx="1057">
                  <c:v>0</c:v>
                </c:pt>
                <c:pt idx="1058">
                  <c:v>0</c:v>
                </c:pt>
                <c:pt idx="1059">
                  <c:v>0</c:v>
                </c:pt>
                <c:pt idx="1060">
                  <c:v>0</c:v>
                </c:pt>
                <c:pt idx="1061">
                  <c:v>0</c:v>
                </c:pt>
                <c:pt idx="1062">
                  <c:v>0</c:v>
                </c:pt>
                <c:pt idx="1063">
                  <c:v>0</c:v>
                </c:pt>
                <c:pt idx="1064">
                  <c:v>0</c:v>
                </c:pt>
                <c:pt idx="1065">
                  <c:v>0</c:v>
                </c:pt>
                <c:pt idx="1066">
                  <c:v>0</c:v>
                </c:pt>
                <c:pt idx="1067">
                  <c:v>0</c:v>
                </c:pt>
                <c:pt idx="1068">
                  <c:v>0</c:v>
                </c:pt>
                <c:pt idx="1069">
                  <c:v>0</c:v>
                </c:pt>
                <c:pt idx="1070">
                  <c:v>0</c:v>
                </c:pt>
                <c:pt idx="1071">
                  <c:v>0</c:v>
                </c:pt>
                <c:pt idx="1072">
                  <c:v>0</c:v>
                </c:pt>
                <c:pt idx="1073">
                  <c:v>0</c:v>
                </c:pt>
                <c:pt idx="1074">
                  <c:v>0</c:v>
                </c:pt>
                <c:pt idx="1075">
                  <c:v>0</c:v>
                </c:pt>
                <c:pt idx="1076">
                  <c:v>0</c:v>
                </c:pt>
                <c:pt idx="1077">
                  <c:v>0</c:v>
                </c:pt>
                <c:pt idx="1078">
                  <c:v>0</c:v>
                </c:pt>
                <c:pt idx="1079">
                  <c:v>0</c:v>
                </c:pt>
                <c:pt idx="1080">
                  <c:v>0</c:v>
                </c:pt>
                <c:pt idx="1081">
                  <c:v>0</c:v>
                </c:pt>
                <c:pt idx="1082">
                  <c:v>0</c:v>
                </c:pt>
                <c:pt idx="1083">
                  <c:v>0</c:v>
                </c:pt>
                <c:pt idx="1084">
                  <c:v>0</c:v>
                </c:pt>
                <c:pt idx="1085">
                  <c:v>0</c:v>
                </c:pt>
                <c:pt idx="1086">
                  <c:v>0</c:v>
                </c:pt>
                <c:pt idx="1087">
                  <c:v>0</c:v>
                </c:pt>
                <c:pt idx="1088">
                  <c:v>0</c:v>
                </c:pt>
                <c:pt idx="1089">
                  <c:v>0</c:v>
                </c:pt>
                <c:pt idx="1090">
                  <c:v>0</c:v>
                </c:pt>
                <c:pt idx="1091">
                  <c:v>0</c:v>
                </c:pt>
                <c:pt idx="1092">
                  <c:v>0</c:v>
                </c:pt>
                <c:pt idx="1093">
                  <c:v>0</c:v>
                </c:pt>
                <c:pt idx="1094">
                  <c:v>0</c:v>
                </c:pt>
                <c:pt idx="1095">
                  <c:v>0</c:v>
                </c:pt>
                <c:pt idx="1096">
                  <c:v>0</c:v>
                </c:pt>
                <c:pt idx="1097">
                  <c:v>0</c:v>
                </c:pt>
                <c:pt idx="1098">
                  <c:v>0</c:v>
                </c:pt>
                <c:pt idx="1099">
                  <c:v>0</c:v>
                </c:pt>
                <c:pt idx="1100">
                  <c:v>0</c:v>
                </c:pt>
                <c:pt idx="1101">
                  <c:v>0</c:v>
                </c:pt>
                <c:pt idx="1102">
                  <c:v>0</c:v>
                </c:pt>
                <c:pt idx="1103">
                  <c:v>0</c:v>
                </c:pt>
                <c:pt idx="1104">
                  <c:v>0</c:v>
                </c:pt>
                <c:pt idx="1105">
                  <c:v>0</c:v>
                </c:pt>
                <c:pt idx="1106">
                  <c:v>0</c:v>
                </c:pt>
                <c:pt idx="1107">
                  <c:v>0</c:v>
                </c:pt>
                <c:pt idx="1108">
                  <c:v>0</c:v>
                </c:pt>
                <c:pt idx="1109">
                  <c:v>0</c:v>
                </c:pt>
                <c:pt idx="1110">
                  <c:v>0</c:v>
                </c:pt>
                <c:pt idx="1111">
                  <c:v>0</c:v>
                </c:pt>
                <c:pt idx="1112">
                  <c:v>0</c:v>
                </c:pt>
                <c:pt idx="1113">
                  <c:v>0</c:v>
                </c:pt>
                <c:pt idx="1114">
                  <c:v>0</c:v>
                </c:pt>
                <c:pt idx="1115">
                  <c:v>0</c:v>
                </c:pt>
                <c:pt idx="1116">
                  <c:v>0</c:v>
                </c:pt>
                <c:pt idx="1117">
                  <c:v>0</c:v>
                </c:pt>
                <c:pt idx="1118">
                  <c:v>0</c:v>
                </c:pt>
                <c:pt idx="1119">
                  <c:v>0</c:v>
                </c:pt>
                <c:pt idx="1120">
                  <c:v>0</c:v>
                </c:pt>
                <c:pt idx="1121">
                  <c:v>0</c:v>
                </c:pt>
                <c:pt idx="1122">
                  <c:v>0</c:v>
                </c:pt>
                <c:pt idx="1123">
                  <c:v>0</c:v>
                </c:pt>
                <c:pt idx="1124">
                  <c:v>0</c:v>
                </c:pt>
                <c:pt idx="1125">
                  <c:v>0</c:v>
                </c:pt>
                <c:pt idx="1126">
                  <c:v>0</c:v>
                </c:pt>
                <c:pt idx="1127">
                  <c:v>0</c:v>
                </c:pt>
                <c:pt idx="1128">
                  <c:v>0</c:v>
                </c:pt>
                <c:pt idx="1129">
                  <c:v>0</c:v>
                </c:pt>
                <c:pt idx="1130">
                  <c:v>0</c:v>
                </c:pt>
                <c:pt idx="1131">
                  <c:v>0</c:v>
                </c:pt>
                <c:pt idx="1132">
                  <c:v>0</c:v>
                </c:pt>
                <c:pt idx="1133">
                  <c:v>0</c:v>
                </c:pt>
                <c:pt idx="1134">
                  <c:v>0</c:v>
                </c:pt>
                <c:pt idx="1135">
                  <c:v>0</c:v>
                </c:pt>
                <c:pt idx="1136">
                  <c:v>0</c:v>
                </c:pt>
                <c:pt idx="1137">
                  <c:v>0</c:v>
                </c:pt>
                <c:pt idx="1138">
                  <c:v>0</c:v>
                </c:pt>
                <c:pt idx="1139">
                  <c:v>0</c:v>
                </c:pt>
                <c:pt idx="1140">
                  <c:v>0</c:v>
                </c:pt>
                <c:pt idx="1141">
                  <c:v>0</c:v>
                </c:pt>
                <c:pt idx="1142">
                  <c:v>0</c:v>
                </c:pt>
                <c:pt idx="1143">
                  <c:v>0</c:v>
                </c:pt>
                <c:pt idx="1144">
                  <c:v>0</c:v>
                </c:pt>
                <c:pt idx="1145">
                  <c:v>0</c:v>
                </c:pt>
                <c:pt idx="1146">
                  <c:v>0</c:v>
                </c:pt>
                <c:pt idx="1147">
                  <c:v>0</c:v>
                </c:pt>
                <c:pt idx="1148">
                  <c:v>0</c:v>
                </c:pt>
                <c:pt idx="1149">
                  <c:v>0</c:v>
                </c:pt>
                <c:pt idx="1150">
                  <c:v>0</c:v>
                </c:pt>
                <c:pt idx="1151">
                  <c:v>0</c:v>
                </c:pt>
                <c:pt idx="1152">
                  <c:v>0</c:v>
                </c:pt>
                <c:pt idx="1153">
                  <c:v>0</c:v>
                </c:pt>
                <c:pt idx="1154">
                  <c:v>0</c:v>
                </c:pt>
                <c:pt idx="1155">
                  <c:v>0</c:v>
                </c:pt>
                <c:pt idx="1156">
                  <c:v>0</c:v>
                </c:pt>
                <c:pt idx="1157">
                  <c:v>0</c:v>
                </c:pt>
                <c:pt idx="1158">
                  <c:v>0</c:v>
                </c:pt>
                <c:pt idx="1159">
                  <c:v>0</c:v>
                </c:pt>
                <c:pt idx="1160">
                  <c:v>0</c:v>
                </c:pt>
                <c:pt idx="1161">
                  <c:v>0</c:v>
                </c:pt>
                <c:pt idx="1162">
                  <c:v>0</c:v>
                </c:pt>
                <c:pt idx="1163">
                  <c:v>0</c:v>
                </c:pt>
                <c:pt idx="1164">
                  <c:v>0</c:v>
                </c:pt>
                <c:pt idx="1165">
                  <c:v>0</c:v>
                </c:pt>
                <c:pt idx="1166">
                  <c:v>0</c:v>
                </c:pt>
                <c:pt idx="1167">
                  <c:v>0</c:v>
                </c:pt>
                <c:pt idx="1168">
                  <c:v>0</c:v>
                </c:pt>
                <c:pt idx="1169">
                  <c:v>0</c:v>
                </c:pt>
                <c:pt idx="1170">
                  <c:v>0</c:v>
                </c:pt>
                <c:pt idx="1171">
                  <c:v>0</c:v>
                </c:pt>
                <c:pt idx="1172">
                  <c:v>0</c:v>
                </c:pt>
              </c:numCache>
            </c:numRef>
          </c:yVal>
          <c:smooth val="1"/>
          <c:extLst>
            <c:ext xmlns:c16="http://schemas.microsoft.com/office/drawing/2014/chart" uri="{C3380CC4-5D6E-409C-BE32-E72D297353CC}">
              <c16:uniqueId val="{00000000-7334-4D8D-8CB2-6975A130F830}"/>
            </c:ext>
          </c:extLst>
        </c:ser>
        <c:ser>
          <c:idx val="1"/>
          <c:order val="1"/>
          <c:tx>
            <c:v>Off-Line Price Adder w/o FFSS Resources Excluded</c:v>
          </c:tx>
          <c:spPr>
            <a:ln w="19050" cap="rnd">
              <a:solidFill>
                <a:schemeClr val="accent6"/>
              </a:solidFill>
              <a:prstDash val="sysDot"/>
              <a:round/>
            </a:ln>
            <a:effectLst/>
          </c:spPr>
          <c:marker>
            <c:symbol val="none"/>
          </c:marker>
          <c:xVal>
            <c:numRef>
              <c:f>Sheet1!$A$2:$A$1174</c:f>
              <c:numCache>
                <c:formatCode>yyyy\-mm\-dd\ hh:mm:ss</c:formatCode>
                <c:ptCount val="1173"/>
                <c:pt idx="0">
                  <c:v>44917.000219907408</c:v>
                </c:pt>
                <c:pt idx="1">
                  <c:v>44917.003645833327</c:v>
                </c:pt>
                <c:pt idx="2">
                  <c:v>44917.007118055553</c:v>
                </c:pt>
                <c:pt idx="3">
                  <c:v>44917.01059027778</c:v>
                </c:pt>
                <c:pt idx="4">
                  <c:v>44917.014062499999</c:v>
                </c:pt>
                <c:pt idx="5">
                  <c:v>44917.017523148148</c:v>
                </c:pt>
                <c:pt idx="6">
                  <c:v>44917.020995370367</c:v>
                </c:pt>
                <c:pt idx="7">
                  <c:v>44917.02447916667</c:v>
                </c:pt>
                <c:pt idx="8">
                  <c:v>44917.027974537043</c:v>
                </c:pt>
                <c:pt idx="9">
                  <c:v>44917.031423611108</c:v>
                </c:pt>
                <c:pt idx="10">
                  <c:v>44917.034895833327</c:v>
                </c:pt>
                <c:pt idx="11">
                  <c:v>44917.03837962963</c:v>
                </c:pt>
                <c:pt idx="12">
                  <c:v>44917.041909722233</c:v>
                </c:pt>
                <c:pt idx="13">
                  <c:v>44917.045312499999</c:v>
                </c:pt>
                <c:pt idx="14">
                  <c:v>44917.048784722218</c:v>
                </c:pt>
                <c:pt idx="15">
                  <c:v>44917.052245370367</c:v>
                </c:pt>
                <c:pt idx="16">
                  <c:v>44917.05572916667</c:v>
                </c:pt>
                <c:pt idx="17">
                  <c:v>44917.059189814812</c:v>
                </c:pt>
                <c:pt idx="18">
                  <c:v>44917.062673611108</c:v>
                </c:pt>
                <c:pt idx="19">
                  <c:v>44917.066145833327</c:v>
                </c:pt>
                <c:pt idx="20">
                  <c:v>44917.069606481477</c:v>
                </c:pt>
                <c:pt idx="21">
                  <c:v>44917.07309027778</c:v>
                </c:pt>
                <c:pt idx="22">
                  <c:v>44917.076550925929</c:v>
                </c:pt>
                <c:pt idx="23">
                  <c:v>44917.080034722218</c:v>
                </c:pt>
                <c:pt idx="24">
                  <c:v>44917.083541666667</c:v>
                </c:pt>
                <c:pt idx="25">
                  <c:v>44917.086967592593</c:v>
                </c:pt>
                <c:pt idx="26">
                  <c:v>44917.090439814812</c:v>
                </c:pt>
                <c:pt idx="27">
                  <c:v>44917.093912037039</c:v>
                </c:pt>
                <c:pt idx="28">
                  <c:v>44917.097372685188</c:v>
                </c:pt>
                <c:pt idx="29">
                  <c:v>44917.100856481477</c:v>
                </c:pt>
                <c:pt idx="30">
                  <c:v>44917.10434027778</c:v>
                </c:pt>
                <c:pt idx="31">
                  <c:v>44917.107800925929</c:v>
                </c:pt>
                <c:pt idx="32">
                  <c:v>44917.111273148148</c:v>
                </c:pt>
                <c:pt idx="33">
                  <c:v>44917.114756944437</c:v>
                </c:pt>
                <c:pt idx="34">
                  <c:v>44917.118217592593</c:v>
                </c:pt>
                <c:pt idx="35">
                  <c:v>44917.121689814812</c:v>
                </c:pt>
                <c:pt idx="36">
                  <c:v>44917.125208333331</c:v>
                </c:pt>
                <c:pt idx="37">
                  <c:v>44917.128657407397</c:v>
                </c:pt>
                <c:pt idx="38">
                  <c:v>44917.132094907407</c:v>
                </c:pt>
                <c:pt idx="39">
                  <c:v>44917.135578703703</c:v>
                </c:pt>
                <c:pt idx="40">
                  <c:v>44917.139074074083</c:v>
                </c:pt>
                <c:pt idx="41">
                  <c:v>44917.142523148148</c:v>
                </c:pt>
                <c:pt idx="42">
                  <c:v>44917.145983796298</c:v>
                </c:pt>
                <c:pt idx="43">
                  <c:v>44917.14947916667</c:v>
                </c:pt>
                <c:pt idx="44">
                  <c:v>44917.152939814812</c:v>
                </c:pt>
                <c:pt idx="45">
                  <c:v>44917.156435185178</c:v>
                </c:pt>
                <c:pt idx="46">
                  <c:v>44917.159907407397</c:v>
                </c:pt>
                <c:pt idx="47">
                  <c:v>44917.16337962963</c:v>
                </c:pt>
                <c:pt idx="48">
                  <c:v>44917.166932870372</c:v>
                </c:pt>
                <c:pt idx="49">
                  <c:v>44917.170428240737</c:v>
                </c:pt>
                <c:pt idx="50">
                  <c:v>44917.173819444448</c:v>
                </c:pt>
                <c:pt idx="51">
                  <c:v>44917.177256944437</c:v>
                </c:pt>
                <c:pt idx="52">
                  <c:v>44917.180717592593</c:v>
                </c:pt>
                <c:pt idx="53">
                  <c:v>44917.184201388889</c:v>
                </c:pt>
                <c:pt idx="54">
                  <c:v>44917.187685185178</c:v>
                </c:pt>
                <c:pt idx="55">
                  <c:v>44917.191145833327</c:v>
                </c:pt>
                <c:pt idx="56">
                  <c:v>44917.194606481477</c:v>
                </c:pt>
                <c:pt idx="57">
                  <c:v>44917.198067129633</c:v>
                </c:pt>
                <c:pt idx="58">
                  <c:v>44917.201539351852</c:v>
                </c:pt>
                <c:pt idx="59">
                  <c:v>44917.205023148148</c:v>
                </c:pt>
                <c:pt idx="60">
                  <c:v>44917.208564814813</c:v>
                </c:pt>
                <c:pt idx="61">
                  <c:v>44917.212002314824</c:v>
                </c:pt>
                <c:pt idx="62">
                  <c:v>44917.215439814812</c:v>
                </c:pt>
                <c:pt idx="63">
                  <c:v>44917.218900462962</c:v>
                </c:pt>
                <c:pt idx="64">
                  <c:v>44917.222372685188</c:v>
                </c:pt>
                <c:pt idx="65">
                  <c:v>44917.225844907407</c:v>
                </c:pt>
                <c:pt idx="66">
                  <c:v>44917.229317129633</c:v>
                </c:pt>
                <c:pt idx="67">
                  <c:v>44917.232800925929</c:v>
                </c:pt>
                <c:pt idx="68">
                  <c:v>44917.236261574071</c:v>
                </c:pt>
                <c:pt idx="69">
                  <c:v>44917.239733796298</c:v>
                </c:pt>
                <c:pt idx="70">
                  <c:v>44917.24322916667</c:v>
                </c:pt>
                <c:pt idx="71">
                  <c:v>44917.246701388889</c:v>
                </c:pt>
                <c:pt idx="72">
                  <c:v>44917.250208333331</c:v>
                </c:pt>
                <c:pt idx="73">
                  <c:v>44917.253634259258</c:v>
                </c:pt>
                <c:pt idx="74">
                  <c:v>44917.257106481477</c:v>
                </c:pt>
                <c:pt idx="75">
                  <c:v>44917.26059027778</c:v>
                </c:pt>
                <c:pt idx="76">
                  <c:v>44917.264062499999</c:v>
                </c:pt>
                <c:pt idx="77">
                  <c:v>44917.267534722218</c:v>
                </c:pt>
                <c:pt idx="78">
                  <c:v>44917.271006944437</c:v>
                </c:pt>
                <c:pt idx="79">
                  <c:v>44917.27447916667</c:v>
                </c:pt>
                <c:pt idx="80">
                  <c:v>44917.277962962973</c:v>
                </c:pt>
                <c:pt idx="81">
                  <c:v>44917.281412037039</c:v>
                </c:pt>
                <c:pt idx="82">
                  <c:v>44917.284884259258</c:v>
                </c:pt>
                <c:pt idx="83">
                  <c:v>44917.288368055553</c:v>
                </c:pt>
                <c:pt idx="84">
                  <c:v>44917.291909722233</c:v>
                </c:pt>
                <c:pt idx="85">
                  <c:v>44917.295300925929</c:v>
                </c:pt>
                <c:pt idx="86">
                  <c:v>44917.298807870371</c:v>
                </c:pt>
                <c:pt idx="87">
                  <c:v>44917.302268518521</c:v>
                </c:pt>
                <c:pt idx="88">
                  <c:v>44917.30572916667</c:v>
                </c:pt>
                <c:pt idx="89">
                  <c:v>44917.309189814812</c:v>
                </c:pt>
                <c:pt idx="90">
                  <c:v>44917.312662037039</c:v>
                </c:pt>
                <c:pt idx="91">
                  <c:v>44917.316134259258</c:v>
                </c:pt>
                <c:pt idx="92">
                  <c:v>44917.319618055553</c:v>
                </c:pt>
                <c:pt idx="93">
                  <c:v>44917.323078703703</c:v>
                </c:pt>
                <c:pt idx="94">
                  <c:v>44917.326562499999</c:v>
                </c:pt>
                <c:pt idx="95">
                  <c:v>44917.330046296287</c:v>
                </c:pt>
                <c:pt idx="96">
                  <c:v>44917.333541666667</c:v>
                </c:pt>
                <c:pt idx="97">
                  <c:v>44917.337002314824</c:v>
                </c:pt>
                <c:pt idx="98">
                  <c:v>44917.340439814812</c:v>
                </c:pt>
                <c:pt idx="99">
                  <c:v>44917.343923611108</c:v>
                </c:pt>
                <c:pt idx="100">
                  <c:v>44917.347395833327</c:v>
                </c:pt>
                <c:pt idx="101">
                  <c:v>44917.350868055553</c:v>
                </c:pt>
                <c:pt idx="102">
                  <c:v>44917.354317129633</c:v>
                </c:pt>
                <c:pt idx="103">
                  <c:v>44917.357812499999</c:v>
                </c:pt>
                <c:pt idx="104">
                  <c:v>44917.361273148148</c:v>
                </c:pt>
                <c:pt idx="105">
                  <c:v>44917.364756944437</c:v>
                </c:pt>
                <c:pt idx="106">
                  <c:v>44917.368217592593</c:v>
                </c:pt>
                <c:pt idx="107">
                  <c:v>44917.371701388889</c:v>
                </c:pt>
                <c:pt idx="108">
                  <c:v>44917.375243055547</c:v>
                </c:pt>
                <c:pt idx="109">
                  <c:v>44917.378657407397</c:v>
                </c:pt>
                <c:pt idx="110">
                  <c:v>44917.382106481477</c:v>
                </c:pt>
                <c:pt idx="111">
                  <c:v>44917.385601851849</c:v>
                </c:pt>
                <c:pt idx="112">
                  <c:v>44917.389050925929</c:v>
                </c:pt>
                <c:pt idx="113">
                  <c:v>44917.392557870371</c:v>
                </c:pt>
                <c:pt idx="114">
                  <c:v>44917.396018518521</c:v>
                </c:pt>
                <c:pt idx="115">
                  <c:v>44917.39949074074</c:v>
                </c:pt>
                <c:pt idx="116">
                  <c:v>44917.402962962973</c:v>
                </c:pt>
                <c:pt idx="117">
                  <c:v>44917.406423611108</c:v>
                </c:pt>
                <c:pt idx="118">
                  <c:v>44917.409907407397</c:v>
                </c:pt>
                <c:pt idx="119">
                  <c:v>44917.413391203707</c:v>
                </c:pt>
                <c:pt idx="120">
                  <c:v>44917.416875000003</c:v>
                </c:pt>
                <c:pt idx="121">
                  <c:v>44917.420347222222</c:v>
                </c:pt>
                <c:pt idx="122">
                  <c:v>44917.423761574071</c:v>
                </c:pt>
                <c:pt idx="123">
                  <c:v>44917.427233796298</c:v>
                </c:pt>
                <c:pt idx="124">
                  <c:v>44917.430706018517</c:v>
                </c:pt>
                <c:pt idx="125">
                  <c:v>44917.434189814812</c:v>
                </c:pt>
                <c:pt idx="126">
                  <c:v>44917.437673611108</c:v>
                </c:pt>
                <c:pt idx="127">
                  <c:v>44917.441134259258</c:v>
                </c:pt>
                <c:pt idx="128">
                  <c:v>44917.444618055553</c:v>
                </c:pt>
                <c:pt idx="129">
                  <c:v>44917.448078703703</c:v>
                </c:pt>
                <c:pt idx="130">
                  <c:v>44917.451562499999</c:v>
                </c:pt>
                <c:pt idx="131">
                  <c:v>44917.455023148148</c:v>
                </c:pt>
                <c:pt idx="132">
                  <c:v>44917.458541666667</c:v>
                </c:pt>
                <c:pt idx="133">
                  <c:v>44917.461967592593</c:v>
                </c:pt>
                <c:pt idx="134">
                  <c:v>44917.465428240743</c:v>
                </c:pt>
                <c:pt idx="135">
                  <c:v>44917.468923611108</c:v>
                </c:pt>
                <c:pt idx="136">
                  <c:v>44917.472384259258</c:v>
                </c:pt>
                <c:pt idx="137">
                  <c:v>44917.475844907407</c:v>
                </c:pt>
                <c:pt idx="138">
                  <c:v>44917.479317129633</c:v>
                </c:pt>
                <c:pt idx="139">
                  <c:v>44917.482800925929</c:v>
                </c:pt>
                <c:pt idx="140">
                  <c:v>44917.486273148148</c:v>
                </c:pt>
                <c:pt idx="141">
                  <c:v>44917.489745370367</c:v>
                </c:pt>
                <c:pt idx="142">
                  <c:v>44917.49322916667</c:v>
                </c:pt>
                <c:pt idx="143">
                  <c:v>44917.496689814812</c:v>
                </c:pt>
                <c:pt idx="144">
                  <c:v>44917.500254629631</c:v>
                </c:pt>
                <c:pt idx="145">
                  <c:v>44917.503634259258</c:v>
                </c:pt>
                <c:pt idx="146">
                  <c:v>44917.507106481477</c:v>
                </c:pt>
                <c:pt idx="147">
                  <c:v>44917.510567129633</c:v>
                </c:pt>
                <c:pt idx="148">
                  <c:v>44917.514050925929</c:v>
                </c:pt>
                <c:pt idx="149">
                  <c:v>44917.517534722218</c:v>
                </c:pt>
                <c:pt idx="150">
                  <c:v>44917.520983796298</c:v>
                </c:pt>
                <c:pt idx="151">
                  <c:v>44917.52447916667</c:v>
                </c:pt>
                <c:pt idx="152">
                  <c:v>44917.527951388889</c:v>
                </c:pt>
                <c:pt idx="153">
                  <c:v>44917.531412037039</c:v>
                </c:pt>
                <c:pt idx="154">
                  <c:v>44917.534895833327</c:v>
                </c:pt>
                <c:pt idx="155">
                  <c:v>44917.538368055553</c:v>
                </c:pt>
                <c:pt idx="156">
                  <c:v>44917.541921296302</c:v>
                </c:pt>
                <c:pt idx="157">
                  <c:v>44917.545358796298</c:v>
                </c:pt>
                <c:pt idx="158">
                  <c:v>44917.548761574071</c:v>
                </c:pt>
                <c:pt idx="159">
                  <c:v>44917.552245370367</c:v>
                </c:pt>
                <c:pt idx="160">
                  <c:v>44917.55572916667</c:v>
                </c:pt>
                <c:pt idx="161">
                  <c:v>44917.559189814812</c:v>
                </c:pt>
                <c:pt idx="162">
                  <c:v>44917.562662037039</c:v>
                </c:pt>
                <c:pt idx="163">
                  <c:v>44917.566134259258</c:v>
                </c:pt>
                <c:pt idx="164">
                  <c:v>44917.569618055553</c:v>
                </c:pt>
                <c:pt idx="165">
                  <c:v>44917.57309027778</c:v>
                </c:pt>
                <c:pt idx="166">
                  <c:v>44917.574201388888</c:v>
                </c:pt>
                <c:pt idx="167">
                  <c:v>44917.576550925929</c:v>
                </c:pt>
                <c:pt idx="168">
                  <c:v>44917.580034722218</c:v>
                </c:pt>
                <c:pt idx="169">
                  <c:v>44917.583564814813</c:v>
                </c:pt>
                <c:pt idx="170">
                  <c:v>44917.58697916667</c:v>
                </c:pt>
                <c:pt idx="171">
                  <c:v>44917.590451388889</c:v>
                </c:pt>
                <c:pt idx="172">
                  <c:v>44917.593912037039</c:v>
                </c:pt>
                <c:pt idx="173">
                  <c:v>44917.597384259258</c:v>
                </c:pt>
                <c:pt idx="174">
                  <c:v>44917.600856481477</c:v>
                </c:pt>
                <c:pt idx="175">
                  <c:v>44917.60434027778</c:v>
                </c:pt>
                <c:pt idx="176">
                  <c:v>44917.607824074083</c:v>
                </c:pt>
                <c:pt idx="177">
                  <c:v>44917.611296296287</c:v>
                </c:pt>
                <c:pt idx="178">
                  <c:v>44917.61478009259</c:v>
                </c:pt>
                <c:pt idx="179">
                  <c:v>44917.618217592593</c:v>
                </c:pt>
                <c:pt idx="180">
                  <c:v>44917.621712962973</c:v>
                </c:pt>
                <c:pt idx="181">
                  <c:v>44917.625231481477</c:v>
                </c:pt>
                <c:pt idx="182">
                  <c:v>44917.628657407397</c:v>
                </c:pt>
                <c:pt idx="183">
                  <c:v>44917.632118055553</c:v>
                </c:pt>
                <c:pt idx="184">
                  <c:v>44917.63559027778</c:v>
                </c:pt>
                <c:pt idx="185">
                  <c:v>44917.639062499999</c:v>
                </c:pt>
                <c:pt idx="186">
                  <c:v>44917.642534722218</c:v>
                </c:pt>
                <c:pt idx="187">
                  <c:v>44917.64603009259</c:v>
                </c:pt>
                <c:pt idx="188">
                  <c:v>44917.64947916667</c:v>
                </c:pt>
                <c:pt idx="189">
                  <c:v>44917.652939814812</c:v>
                </c:pt>
                <c:pt idx="190">
                  <c:v>44917.656423611108</c:v>
                </c:pt>
                <c:pt idx="191">
                  <c:v>44917.659884259258</c:v>
                </c:pt>
                <c:pt idx="192">
                  <c:v>44917.663368055553</c:v>
                </c:pt>
                <c:pt idx="193">
                  <c:v>44917.666875000003</c:v>
                </c:pt>
                <c:pt idx="194">
                  <c:v>44917.670347222222</c:v>
                </c:pt>
                <c:pt idx="195">
                  <c:v>44917.673773148148</c:v>
                </c:pt>
                <c:pt idx="196">
                  <c:v>44917.677256944437</c:v>
                </c:pt>
                <c:pt idx="197">
                  <c:v>44917.68072916667</c:v>
                </c:pt>
                <c:pt idx="198">
                  <c:v>44917.684189814812</c:v>
                </c:pt>
                <c:pt idx="199">
                  <c:v>44917.687685185178</c:v>
                </c:pt>
                <c:pt idx="200">
                  <c:v>44917.691145833327</c:v>
                </c:pt>
                <c:pt idx="201">
                  <c:v>44917.694618055553</c:v>
                </c:pt>
                <c:pt idx="202">
                  <c:v>44917.69809027778</c:v>
                </c:pt>
                <c:pt idx="203">
                  <c:v>44917.701585648138</c:v>
                </c:pt>
                <c:pt idx="204">
                  <c:v>44917.705034722218</c:v>
                </c:pt>
                <c:pt idx="205">
                  <c:v>44917.70857638889</c:v>
                </c:pt>
                <c:pt idx="206">
                  <c:v>44917.712025462963</c:v>
                </c:pt>
                <c:pt idx="207">
                  <c:v>44917.715474537043</c:v>
                </c:pt>
                <c:pt idx="208">
                  <c:v>44917.718912037039</c:v>
                </c:pt>
                <c:pt idx="209">
                  <c:v>44917.722407407397</c:v>
                </c:pt>
                <c:pt idx="210">
                  <c:v>44917.725868055553</c:v>
                </c:pt>
                <c:pt idx="211">
                  <c:v>44917.72934027778</c:v>
                </c:pt>
                <c:pt idx="212">
                  <c:v>44917.732835648138</c:v>
                </c:pt>
                <c:pt idx="213">
                  <c:v>44917.736296296287</c:v>
                </c:pt>
                <c:pt idx="214">
                  <c:v>44917.73978009259</c:v>
                </c:pt>
                <c:pt idx="215">
                  <c:v>44917.74324074074</c:v>
                </c:pt>
                <c:pt idx="216">
                  <c:v>44917.746712962973</c:v>
                </c:pt>
                <c:pt idx="217">
                  <c:v>44917.750219907408</c:v>
                </c:pt>
                <c:pt idx="218">
                  <c:v>44917.753657407397</c:v>
                </c:pt>
                <c:pt idx="219">
                  <c:v>44917.757141203707</c:v>
                </c:pt>
                <c:pt idx="220">
                  <c:v>44917.760625000003</c:v>
                </c:pt>
                <c:pt idx="221">
                  <c:v>44917.764085648138</c:v>
                </c:pt>
                <c:pt idx="222">
                  <c:v>44917.767557870371</c:v>
                </c:pt>
                <c:pt idx="223">
                  <c:v>44917.77103009259</c:v>
                </c:pt>
                <c:pt idx="224">
                  <c:v>44917.774502314824</c:v>
                </c:pt>
                <c:pt idx="225">
                  <c:v>44917.777962962973</c:v>
                </c:pt>
                <c:pt idx="226">
                  <c:v>44917.781446759262</c:v>
                </c:pt>
                <c:pt idx="227">
                  <c:v>44917.784907407397</c:v>
                </c:pt>
                <c:pt idx="228">
                  <c:v>44917.788402777784</c:v>
                </c:pt>
                <c:pt idx="229">
                  <c:v>44917.791956018518</c:v>
                </c:pt>
                <c:pt idx="230">
                  <c:v>44917.795335648138</c:v>
                </c:pt>
                <c:pt idx="231">
                  <c:v>44917.798796296287</c:v>
                </c:pt>
                <c:pt idx="232">
                  <c:v>44917.800578703696</c:v>
                </c:pt>
                <c:pt idx="233">
                  <c:v>44917.802291666667</c:v>
                </c:pt>
                <c:pt idx="234">
                  <c:v>44917.805752314824</c:v>
                </c:pt>
                <c:pt idx="235">
                  <c:v>44917.807476851849</c:v>
                </c:pt>
                <c:pt idx="236">
                  <c:v>44917.809224537043</c:v>
                </c:pt>
                <c:pt idx="237">
                  <c:v>44917.812685185178</c:v>
                </c:pt>
                <c:pt idx="238">
                  <c:v>44917.816157407397</c:v>
                </c:pt>
                <c:pt idx="239">
                  <c:v>44917.819641203707</c:v>
                </c:pt>
                <c:pt idx="240">
                  <c:v>44917.823101851849</c:v>
                </c:pt>
                <c:pt idx="241">
                  <c:v>44917.826585648138</c:v>
                </c:pt>
                <c:pt idx="242">
                  <c:v>44917.830069444448</c:v>
                </c:pt>
                <c:pt idx="243">
                  <c:v>44917.83357638889</c:v>
                </c:pt>
                <c:pt idx="244">
                  <c:v>44917.837002314824</c:v>
                </c:pt>
                <c:pt idx="245">
                  <c:v>44917.840474537043</c:v>
                </c:pt>
                <c:pt idx="246">
                  <c:v>44917.843935185178</c:v>
                </c:pt>
                <c:pt idx="247">
                  <c:v>44917.847418981481</c:v>
                </c:pt>
                <c:pt idx="248">
                  <c:v>44917.850891203707</c:v>
                </c:pt>
                <c:pt idx="249">
                  <c:v>44917.854351851849</c:v>
                </c:pt>
                <c:pt idx="250">
                  <c:v>44917.857835648138</c:v>
                </c:pt>
                <c:pt idx="251">
                  <c:v>44917.861319444448</c:v>
                </c:pt>
                <c:pt idx="252">
                  <c:v>44917.864768518521</c:v>
                </c:pt>
                <c:pt idx="253">
                  <c:v>44917.868252314824</c:v>
                </c:pt>
                <c:pt idx="254">
                  <c:v>44917.871747685182</c:v>
                </c:pt>
                <c:pt idx="255">
                  <c:v>44917.875243055547</c:v>
                </c:pt>
                <c:pt idx="256">
                  <c:v>44917.878668981481</c:v>
                </c:pt>
                <c:pt idx="257">
                  <c:v>44917.88212962963</c:v>
                </c:pt>
                <c:pt idx="258">
                  <c:v>44917.885613425933</c:v>
                </c:pt>
                <c:pt idx="259">
                  <c:v>44917.889085648138</c:v>
                </c:pt>
                <c:pt idx="260">
                  <c:v>44917.892557870371</c:v>
                </c:pt>
                <c:pt idx="261">
                  <c:v>44917.896018518521</c:v>
                </c:pt>
                <c:pt idx="262">
                  <c:v>44917.899502314824</c:v>
                </c:pt>
                <c:pt idx="263">
                  <c:v>44917.902974537043</c:v>
                </c:pt>
                <c:pt idx="264">
                  <c:v>44917.906435185178</c:v>
                </c:pt>
                <c:pt idx="265">
                  <c:v>44917.909907407397</c:v>
                </c:pt>
                <c:pt idx="266">
                  <c:v>44917.913391203707</c:v>
                </c:pt>
                <c:pt idx="267">
                  <c:v>44917.916932870372</c:v>
                </c:pt>
                <c:pt idx="268">
                  <c:v>44917.920381944437</c:v>
                </c:pt>
                <c:pt idx="269">
                  <c:v>44917.923819444448</c:v>
                </c:pt>
                <c:pt idx="270">
                  <c:v>44917.92728009259</c:v>
                </c:pt>
                <c:pt idx="271">
                  <c:v>44917.930775462963</c:v>
                </c:pt>
                <c:pt idx="272">
                  <c:v>44917.934259259258</c:v>
                </c:pt>
                <c:pt idx="273">
                  <c:v>44917.937708333331</c:v>
                </c:pt>
                <c:pt idx="274">
                  <c:v>44917.941203703696</c:v>
                </c:pt>
                <c:pt idx="275">
                  <c:v>44917.944641203707</c:v>
                </c:pt>
                <c:pt idx="276">
                  <c:v>44917.948113425933</c:v>
                </c:pt>
                <c:pt idx="277">
                  <c:v>44917.951597222222</c:v>
                </c:pt>
                <c:pt idx="278">
                  <c:v>44917.955069444448</c:v>
                </c:pt>
                <c:pt idx="279">
                  <c:v>44917.95857638889</c:v>
                </c:pt>
                <c:pt idx="280">
                  <c:v>44917.962025462963</c:v>
                </c:pt>
                <c:pt idx="281">
                  <c:v>44917.965486111112</c:v>
                </c:pt>
                <c:pt idx="282">
                  <c:v>44917.968958333331</c:v>
                </c:pt>
                <c:pt idx="283">
                  <c:v>44917.972418981481</c:v>
                </c:pt>
                <c:pt idx="284">
                  <c:v>44917.975902777784</c:v>
                </c:pt>
                <c:pt idx="285">
                  <c:v>44917.979375000003</c:v>
                </c:pt>
                <c:pt idx="286">
                  <c:v>44917.982835648138</c:v>
                </c:pt>
                <c:pt idx="287">
                  <c:v>44917.986296296287</c:v>
                </c:pt>
                <c:pt idx="288">
                  <c:v>44917.98978009259</c:v>
                </c:pt>
                <c:pt idx="289">
                  <c:v>44917.99324074074</c:v>
                </c:pt>
                <c:pt idx="290">
                  <c:v>44917.996724537043</c:v>
                </c:pt>
                <c:pt idx="291">
                  <c:v>44918.000324074077</c:v>
                </c:pt>
                <c:pt idx="292">
                  <c:v>44918.003703703696</c:v>
                </c:pt>
                <c:pt idx="293">
                  <c:v>44918.007152777784</c:v>
                </c:pt>
                <c:pt idx="294">
                  <c:v>44918.010636574072</c:v>
                </c:pt>
                <c:pt idx="295">
                  <c:v>44918.014085648138</c:v>
                </c:pt>
                <c:pt idx="296">
                  <c:v>44918.017581018517</c:v>
                </c:pt>
                <c:pt idx="297">
                  <c:v>44918.02103009259</c:v>
                </c:pt>
                <c:pt idx="298">
                  <c:v>44918.024502314824</c:v>
                </c:pt>
                <c:pt idx="299">
                  <c:v>44918.028020833342</c:v>
                </c:pt>
                <c:pt idx="300">
                  <c:v>44918.031458333331</c:v>
                </c:pt>
                <c:pt idx="301">
                  <c:v>44918.034930555557</c:v>
                </c:pt>
                <c:pt idx="302">
                  <c:v>44918.036828703713</c:v>
                </c:pt>
                <c:pt idx="303">
                  <c:v>44918.038414351853</c:v>
                </c:pt>
                <c:pt idx="304">
                  <c:v>44918.039074074077</c:v>
                </c:pt>
                <c:pt idx="305">
                  <c:v>44918.041932870372</c:v>
                </c:pt>
                <c:pt idx="306">
                  <c:v>44918.044444444437</c:v>
                </c:pt>
                <c:pt idx="307">
                  <c:v>44918.045335648138</c:v>
                </c:pt>
                <c:pt idx="308">
                  <c:v>44918.048796296287</c:v>
                </c:pt>
                <c:pt idx="309">
                  <c:v>44918.052291666667</c:v>
                </c:pt>
                <c:pt idx="310">
                  <c:v>44918.05327546296</c:v>
                </c:pt>
                <c:pt idx="311">
                  <c:v>44918.054502314822</c:v>
                </c:pt>
                <c:pt idx="312">
                  <c:v>44918.05574074074</c:v>
                </c:pt>
                <c:pt idx="313">
                  <c:v>44918.059224537043</c:v>
                </c:pt>
                <c:pt idx="314">
                  <c:v>44918.061203703714</c:v>
                </c:pt>
                <c:pt idx="315">
                  <c:v>44918.062719907408</c:v>
                </c:pt>
                <c:pt idx="316">
                  <c:v>44918.066168981481</c:v>
                </c:pt>
                <c:pt idx="317">
                  <c:v>44918.069652777784</c:v>
                </c:pt>
                <c:pt idx="318">
                  <c:v>44918.073125000003</c:v>
                </c:pt>
                <c:pt idx="319">
                  <c:v>44918.076585648138</c:v>
                </c:pt>
                <c:pt idx="320">
                  <c:v>44918.08011574074</c:v>
                </c:pt>
                <c:pt idx="321">
                  <c:v>44918.083611111113</c:v>
                </c:pt>
                <c:pt idx="322">
                  <c:v>44918.087025462963</c:v>
                </c:pt>
                <c:pt idx="323">
                  <c:v>44918.090462962973</c:v>
                </c:pt>
                <c:pt idx="324">
                  <c:v>44918.093958333331</c:v>
                </c:pt>
                <c:pt idx="325">
                  <c:v>44918.097442129627</c:v>
                </c:pt>
                <c:pt idx="326">
                  <c:v>44918.10087962963</c:v>
                </c:pt>
                <c:pt idx="327">
                  <c:v>44918.104363425933</c:v>
                </c:pt>
                <c:pt idx="328">
                  <c:v>44918.107858796298</c:v>
                </c:pt>
                <c:pt idx="329">
                  <c:v>44918.111331018517</c:v>
                </c:pt>
                <c:pt idx="330">
                  <c:v>44918.11478009259</c:v>
                </c:pt>
                <c:pt idx="331">
                  <c:v>44918.118263888893</c:v>
                </c:pt>
                <c:pt idx="332">
                  <c:v>44918.121712962973</c:v>
                </c:pt>
                <c:pt idx="333">
                  <c:v>44918.125254629631</c:v>
                </c:pt>
                <c:pt idx="334">
                  <c:v>44918.128703703696</c:v>
                </c:pt>
                <c:pt idx="335">
                  <c:v>44918.129374999997</c:v>
                </c:pt>
                <c:pt idx="336">
                  <c:v>44918.13212962963</c:v>
                </c:pt>
                <c:pt idx="337">
                  <c:v>44918.132789351846</c:v>
                </c:pt>
                <c:pt idx="338">
                  <c:v>44918.135601851849</c:v>
                </c:pt>
                <c:pt idx="339">
                  <c:v>44918.139085648138</c:v>
                </c:pt>
                <c:pt idx="340">
                  <c:v>44918.142546296287</c:v>
                </c:pt>
                <c:pt idx="341">
                  <c:v>44918.146018518521</c:v>
                </c:pt>
                <c:pt idx="342">
                  <c:v>44918.14947916667</c:v>
                </c:pt>
                <c:pt idx="343">
                  <c:v>44918.152997685182</c:v>
                </c:pt>
                <c:pt idx="344">
                  <c:v>44918.156446759262</c:v>
                </c:pt>
                <c:pt idx="345">
                  <c:v>44918.159942129627</c:v>
                </c:pt>
                <c:pt idx="346">
                  <c:v>44918.163414351853</c:v>
                </c:pt>
                <c:pt idx="347">
                  <c:v>44918.166967592602</c:v>
                </c:pt>
                <c:pt idx="348">
                  <c:v>44918.170358796298</c:v>
                </c:pt>
                <c:pt idx="349">
                  <c:v>44918.173819444448</c:v>
                </c:pt>
                <c:pt idx="350">
                  <c:v>44918.177291666667</c:v>
                </c:pt>
                <c:pt idx="351">
                  <c:v>44918.180775462963</c:v>
                </c:pt>
                <c:pt idx="352">
                  <c:v>44918.181979166657</c:v>
                </c:pt>
                <c:pt idx="353">
                  <c:v>44918.184224537043</c:v>
                </c:pt>
                <c:pt idx="354">
                  <c:v>44918.187743055547</c:v>
                </c:pt>
                <c:pt idx="355">
                  <c:v>44918.191145833327</c:v>
                </c:pt>
                <c:pt idx="356">
                  <c:v>44918.19462962963</c:v>
                </c:pt>
                <c:pt idx="357">
                  <c:v>44918.198101851849</c:v>
                </c:pt>
                <c:pt idx="358">
                  <c:v>44918.201585648138</c:v>
                </c:pt>
                <c:pt idx="359">
                  <c:v>44918.205057870371</c:v>
                </c:pt>
                <c:pt idx="360">
                  <c:v>44918.208634259259</c:v>
                </c:pt>
                <c:pt idx="361">
                  <c:v>44918.212025462963</c:v>
                </c:pt>
                <c:pt idx="362">
                  <c:v>44918.215462962973</c:v>
                </c:pt>
                <c:pt idx="363">
                  <c:v>44918.218958333331</c:v>
                </c:pt>
                <c:pt idx="364">
                  <c:v>44918.222418981481</c:v>
                </c:pt>
                <c:pt idx="365">
                  <c:v>44918.225891203707</c:v>
                </c:pt>
                <c:pt idx="366">
                  <c:v>44918.229375000003</c:v>
                </c:pt>
                <c:pt idx="367">
                  <c:v>44918.232835648138</c:v>
                </c:pt>
                <c:pt idx="368">
                  <c:v>44918.236296296287</c:v>
                </c:pt>
                <c:pt idx="369">
                  <c:v>44918.239768518521</c:v>
                </c:pt>
                <c:pt idx="370">
                  <c:v>44918.243263888893</c:v>
                </c:pt>
                <c:pt idx="371">
                  <c:v>44918.246724537043</c:v>
                </c:pt>
                <c:pt idx="372">
                  <c:v>44918.250277777777</c:v>
                </c:pt>
                <c:pt idx="373">
                  <c:v>44918.253680555557</c:v>
                </c:pt>
                <c:pt idx="374">
                  <c:v>44918.25712962963</c:v>
                </c:pt>
                <c:pt idx="375">
                  <c:v>44918.260613425933</c:v>
                </c:pt>
                <c:pt idx="376">
                  <c:v>44918.264085648138</c:v>
                </c:pt>
                <c:pt idx="377">
                  <c:v>44918.267557870371</c:v>
                </c:pt>
                <c:pt idx="378">
                  <c:v>44918.27103009259</c:v>
                </c:pt>
                <c:pt idx="379">
                  <c:v>44918.274502314824</c:v>
                </c:pt>
                <c:pt idx="380">
                  <c:v>44918.278009259258</c:v>
                </c:pt>
                <c:pt idx="381">
                  <c:v>44918.281458333331</c:v>
                </c:pt>
                <c:pt idx="382">
                  <c:v>44918.284942129627</c:v>
                </c:pt>
                <c:pt idx="383">
                  <c:v>44918.286562499998</c:v>
                </c:pt>
                <c:pt idx="384">
                  <c:v>44918.288425925923</c:v>
                </c:pt>
                <c:pt idx="385">
                  <c:v>44918.291956018518</c:v>
                </c:pt>
                <c:pt idx="386">
                  <c:v>44918.295370370368</c:v>
                </c:pt>
                <c:pt idx="387">
                  <c:v>44918.298807870371</c:v>
                </c:pt>
                <c:pt idx="388">
                  <c:v>44918.302291666667</c:v>
                </c:pt>
                <c:pt idx="389">
                  <c:v>44918.305763888893</c:v>
                </c:pt>
                <c:pt idx="390">
                  <c:v>44918.309270833342</c:v>
                </c:pt>
                <c:pt idx="391">
                  <c:v>44918.312731481477</c:v>
                </c:pt>
                <c:pt idx="392">
                  <c:v>44918.316180555557</c:v>
                </c:pt>
                <c:pt idx="393">
                  <c:v>44918.319652777784</c:v>
                </c:pt>
                <c:pt idx="394">
                  <c:v>44918.323148148149</c:v>
                </c:pt>
                <c:pt idx="395">
                  <c:v>44918.326608796298</c:v>
                </c:pt>
                <c:pt idx="396">
                  <c:v>44918.330092592587</c:v>
                </c:pt>
                <c:pt idx="397">
                  <c:v>44918.333692129629</c:v>
                </c:pt>
                <c:pt idx="398">
                  <c:v>44918.337106481478</c:v>
                </c:pt>
                <c:pt idx="399">
                  <c:v>44918.340486111112</c:v>
                </c:pt>
                <c:pt idx="400">
                  <c:v>44918.343935185178</c:v>
                </c:pt>
                <c:pt idx="401">
                  <c:v>44918.347430555557</c:v>
                </c:pt>
                <c:pt idx="402">
                  <c:v>44918.350902777784</c:v>
                </c:pt>
                <c:pt idx="403">
                  <c:v>44918.354386574072</c:v>
                </c:pt>
                <c:pt idx="404">
                  <c:v>44918.357858796298</c:v>
                </c:pt>
                <c:pt idx="405">
                  <c:v>44918.361319444448</c:v>
                </c:pt>
                <c:pt idx="406">
                  <c:v>44918.364803240736</c:v>
                </c:pt>
                <c:pt idx="407">
                  <c:v>44918.368252314824</c:v>
                </c:pt>
                <c:pt idx="408">
                  <c:v>44918.371747685182</c:v>
                </c:pt>
                <c:pt idx="409">
                  <c:v>44918.3752662037</c:v>
                </c:pt>
                <c:pt idx="410">
                  <c:v>44918.378703703696</c:v>
                </c:pt>
                <c:pt idx="411">
                  <c:v>44918.382141203707</c:v>
                </c:pt>
                <c:pt idx="412">
                  <c:v>44918.385625000003</c:v>
                </c:pt>
                <c:pt idx="413">
                  <c:v>44918.389097222222</c:v>
                </c:pt>
                <c:pt idx="414">
                  <c:v>44918.392569444448</c:v>
                </c:pt>
                <c:pt idx="415">
                  <c:v>44918.396053240736</c:v>
                </c:pt>
                <c:pt idx="416">
                  <c:v>44918.399513888893</c:v>
                </c:pt>
                <c:pt idx="417">
                  <c:v>44918.402962962973</c:v>
                </c:pt>
                <c:pt idx="418">
                  <c:v>44918.406458333331</c:v>
                </c:pt>
                <c:pt idx="419">
                  <c:v>44918.409930555557</c:v>
                </c:pt>
                <c:pt idx="420">
                  <c:v>44918.413402777784</c:v>
                </c:pt>
                <c:pt idx="421">
                  <c:v>44918.416921296302</c:v>
                </c:pt>
                <c:pt idx="422">
                  <c:v>44918.420324074083</c:v>
                </c:pt>
                <c:pt idx="423">
                  <c:v>44918.423796296287</c:v>
                </c:pt>
                <c:pt idx="424">
                  <c:v>44918.427314814813</c:v>
                </c:pt>
                <c:pt idx="425">
                  <c:v>44918.43072916667</c:v>
                </c:pt>
                <c:pt idx="426">
                  <c:v>44918.434212962973</c:v>
                </c:pt>
                <c:pt idx="427">
                  <c:v>44918.437708333331</c:v>
                </c:pt>
                <c:pt idx="428">
                  <c:v>44918.441168981481</c:v>
                </c:pt>
                <c:pt idx="429">
                  <c:v>44918.444606481477</c:v>
                </c:pt>
                <c:pt idx="430">
                  <c:v>44918.448113425933</c:v>
                </c:pt>
                <c:pt idx="431">
                  <c:v>44918.451585648138</c:v>
                </c:pt>
                <c:pt idx="432">
                  <c:v>44918.455057870371</c:v>
                </c:pt>
                <c:pt idx="433">
                  <c:v>44918.45857638889</c:v>
                </c:pt>
                <c:pt idx="434">
                  <c:v>44918.46199074074</c:v>
                </c:pt>
                <c:pt idx="435">
                  <c:v>44918.465474537043</c:v>
                </c:pt>
                <c:pt idx="436">
                  <c:v>44918.468923611108</c:v>
                </c:pt>
                <c:pt idx="437">
                  <c:v>44918.472407407397</c:v>
                </c:pt>
                <c:pt idx="438">
                  <c:v>44918.475868055553</c:v>
                </c:pt>
                <c:pt idx="439">
                  <c:v>44918.479363425933</c:v>
                </c:pt>
                <c:pt idx="440">
                  <c:v>44918.482835648138</c:v>
                </c:pt>
                <c:pt idx="441">
                  <c:v>44918.486296296287</c:v>
                </c:pt>
                <c:pt idx="442">
                  <c:v>44918.489768518521</c:v>
                </c:pt>
                <c:pt idx="443">
                  <c:v>44918.493252314824</c:v>
                </c:pt>
                <c:pt idx="444">
                  <c:v>44918.496724537043</c:v>
                </c:pt>
                <c:pt idx="445">
                  <c:v>44918.500208333331</c:v>
                </c:pt>
                <c:pt idx="446">
                  <c:v>44918.503645833327</c:v>
                </c:pt>
                <c:pt idx="447">
                  <c:v>44918.507118055553</c:v>
                </c:pt>
                <c:pt idx="448">
                  <c:v>44918.510601851849</c:v>
                </c:pt>
                <c:pt idx="449">
                  <c:v>44918.514050925929</c:v>
                </c:pt>
                <c:pt idx="450">
                  <c:v>44918.517523148148</c:v>
                </c:pt>
                <c:pt idx="451">
                  <c:v>44918.520995370367</c:v>
                </c:pt>
                <c:pt idx="452">
                  <c:v>44918.52447916667</c:v>
                </c:pt>
                <c:pt idx="453">
                  <c:v>44918.527974537043</c:v>
                </c:pt>
                <c:pt idx="454">
                  <c:v>44918.531423611108</c:v>
                </c:pt>
                <c:pt idx="455">
                  <c:v>44918.534907407397</c:v>
                </c:pt>
                <c:pt idx="456">
                  <c:v>44918.53837962963</c:v>
                </c:pt>
                <c:pt idx="457">
                  <c:v>44918.541886574072</c:v>
                </c:pt>
                <c:pt idx="458">
                  <c:v>44918.545324074083</c:v>
                </c:pt>
                <c:pt idx="459">
                  <c:v>44918.548773148148</c:v>
                </c:pt>
                <c:pt idx="460">
                  <c:v>44918.552256944437</c:v>
                </c:pt>
                <c:pt idx="461">
                  <c:v>44918.55572916667</c:v>
                </c:pt>
                <c:pt idx="462">
                  <c:v>44918.559201388889</c:v>
                </c:pt>
                <c:pt idx="463">
                  <c:v>44918.562673611108</c:v>
                </c:pt>
                <c:pt idx="464">
                  <c:v>44918.566145833327</c:v>
                </c:pt>
                <c:pt idx="465">
                  <c:v>44918.569618055553</c:v>
                </c:pt>
                <c:pt idx="466">
                  <c:v>44918.57309027778</c:v>
                </c:pt>
                <c:pt idx="467">
                  <c:v>44918.576550925929</c:v>
                </c:pt>
                <c:pt idx="468">
                  <c:v>44918.580034722218</c:v>
                </c:pt>
                <c:pt idx="469">
                  <c:v>44918.583564814813</c:v>
                </c:pt>
                <c:pt idx="470">
                  <c:v>44918.586967592593</c:v>
                </c:pt>
                <c:pt idx="471">
                  <c:v>44918.590451388889</c:v>
                </c:pt>
                <c:pt idx="472">
                  <c:v>44918.593900462962</c:v>
                </c:pt>
                <c:pt idx="473">
                  <c:v>44918.597395833327</c:v>
                </c:pt>
                <c:pt idx="474">
                  <c:v>44918.60087962963</c:v>
                </c:pt>
                <c:pt idx="475">
                  <c:v>44918.604351851849</c:v>
                </c:pt>
                <c:pt idx="476">
                  <c:v>44918.607800925929</c:v>
                </c:pt>
                <c:pt idx="477">
                  <c:v>44918.611273148148</c:v>
                </c:pt>
                <c:pt idx="478">
                  <c:v>44918.614756944437</c:v>
                </c:pt>
                <c:pt idx="479">
                  <c:v>44918.618206018517</c:v>
                </c:pt>
                <c:pt idx="480">
                  <c:v>44918.621689814812</c:v>
                </c:pt>
                <c:pt idx="481">
                  <c:v>44918.625243055547</c:v>
                </c:pt>
                <c:pt idx="482">
                  <c:v>44918.628645833327</c:v>
                </c:pt>
                <c:pt idx="483">
                  <c:v>44918.63212962963</c:v>
                </c:pt>
                <c:pt idx="484">
                  <c:v>44918.63559027778</c:v>
                </c:pt>
                <c:pt idx="485">
                  <c:v>44918.639062499999</c:v>
                </c:pt>
                <c:pt idx="486">
                  <c:v>44918.642511574071</c:v>
                </c:pt>
                <c:pt idx="487">
                  <c:v>44918.646018518521</c:v>
                </c:pt>
                <c:pt idx="488">
                  <c:v>44918.64947916667</c:v>
                </c:pt>
                <c:pt idx="489">
                  <c:v>44918.652939814812</c:v>
                </c:pt>
                <c:pt idx="490">
                  <c:v>44918.656412037039</c:v>
                </c:pt>
                <c:pt idx="491">
                  <c:v>44918.659884259258</c:v>
                </c:pt>
                <c:pt idx="492">
                  <c:v>44918.663344907407</c:v>
                </c:pt>
                <c:pt idx="493">
                  <c:v>44918.666875000003</c:v>
                </c:pt>
                <c:pt idx="494">
                  <c:v>44918.670312499999</c:v>
                </c:pt>
                <c:pt idx="495">
                  <c:v>44918.673750000002</c:v>
                </c:pt>
                <c:pt idx="496">
                  <c:v>44918.677233796298</c:v>
                </c:pt>
                <c:pt idx="497">
                  <c:v>44918.680706018517</c:v>
                </c:pt>
                <c:pt idx="498">
                  <c:v>44918.682546296302</c:v>
                </c:pt>
                <c:pt idx="499">
                  <c:v>44918.684178240743</c:v>
                </c:pt>
                <c:pt idx="500">
                  <c:v>44918.687662037039</c:v>
                </c:pt>
                <c:pt idx="501">
                  <c:v>44918.691145833327</c:v>
                </c:pt>
                <c:pt idx="502">
                  <c:v>44918.694594907407</c:v>
                </c:pt>
                <c:pt idx="503">
                  <c:v>44918.698078703703</c:v>
                </c:pt>
                <c:pt idx="504">
                  <c:v>44918.701550925929</c:v>
                </c:pt>
                <c:pt idx="505">
                  <c:v>44918.705023148148</c:v>
                </c:pt>
                <c:pt idx="506">
                  <c:v>44918.70857638889</c:v>
                </c:pt>
                <c:pt idx="507">
                  <c:v>44918.709293981483</c:v>
                </c:pt>
                <c:pt idx="508">
                  <c:v>44918.711956018517</c:v>
                </c:pt>
                <c:pt idx="509">
                  <c:v>44918.715428240743</c:v>
                </c:pt>
                <c:pt idx="510">
                  <c:v>44918.718912037039</c:v>
                </c:pt>
                <c:pt idx="511">
                  <c:v>44918.722395833327</c:v>
                </c:pt>
                <c:pt idx="512">
                  <c:v>44918.725856481477</c:v>
                </c:pt>
                <c:pt idx="513">
                  <c:v>44918.729317129633</c:v>
                </c:pt>
                <c:pt idx="514">
                  <c:v>44918.732812499999</c:v>
                </c:pt>
                <c:pt idx="515">
                  <c:v>44918.736284722218</c:v>
                </c:pt>
                <c:pt idx="516">
                  <c:v>44918.739745370367</c:v>
                </c:pt>
                <c:pt idx="517">
                  <c:v>44918.743206018517</c:v>
                </c:pt>
                <c:pt idx="518">
                  <c:v>44918.746712962973</c:v>
                </c:pt>
                <c:pt idx="519">
                  <c:v>44918.750231481477</c:v>
                </c:pt>
                <c:pt idx="520">
                  <c:v>44918.753634259258</c:v>
                </c:pt>
                <c:pt idx="521">
                  <c:v>44918.757106481477</c:v>
                </c:pt>
                <c:pt idx="522">
                  <c:v>44918.760578703703</c:v>
                </c:pt>
                <c:pt idx="523">
                  <c:v>44918.764050925929</c:v>
                </c:pt>
                <c:pt idx="524">
                  <c:v>44918.767511574071</c:v>
                </c:pt>
                <c:pt idx="525">
                  <c:v>44918.770995370367</c:v>
                </c:pt>
                <c:pt idx="526">
                  <c:v>44918.774467592593</c:v>
                </c:pt>
                <c:pt idx="527">
                  <c:v>44918.777951388889</c:v>
                </c:pt>
                <c:pt idx="528">
                  <c:v>44918.781423611108</c:v>
                </c:pt>
                <c:pt idx="529">
                  <c:v>44918.784884259258</c:v>
                </c:pt>
                <c:pt idx="530">
                  <c:v>44918.788368055553</c:v>
                </c:pt>
                <c:pt idx="531">
                  <c:v>44918.789513888893</c:v>
                </c:pt>
                <c:pt idx="532">
                  <c:v>44918.789814814823</c:v>
                </c:pt>
                <c:pt idx="533">
                  <c:v>44918.791875000003</c:v>
                </c:pt>
                <c:pt idx="534">
                  <c:v>44918.795312499999</c:v>
                </c:pt>
                <c:pt idx="535">
                  <c:v>44918.798784722218</c:v>
                </c:pt>
                <c:pt idx="536">
                  <c:v>44918.802245370367</c:v>
                </c:pt>
                <c:pt idx="537">
                  <c:v>44918.805717592593</c:v>
                </c:pt>
                <c:pt idx="538">
                  <c:v>44918.809189814812</c:v>
                </c:pt>
                <c:pt idx="539">
                  <c:v>44918.812662037039</c:v>
                </c:pt>
                <c:pt idx="540">
                  <c:v>44918.816122685188</c:v>
                </c:pt>
                <c:pt idx="541">
                  <c:v>44918.819606481477</c:v>
                </c:pt>
                <c:pt idx="542">
                  <c:v>44918.823078703703</c:v>
                </c:pt>
                <c:pt idx="543">
                  <c:v>44918.826562499999</c:v>
                </c:pt>
                <c:pt idx="544">
                  <c:v>44918.830034722218</c:v>
                </c:pt>
                <c:pt idx="545">
                  <c:v>44918.83357638889</c:v>
                </c:pt>
                <c:pt idx="546">
                  <c:v>44918.83699074074</c:v>
                </c:pt>
                <c:pt idx="547">
                  <c:v>44918.840451388889</c:v>
                </c:pt>
                <c:pt idx="548">
                  <c:v>44918.843923611108</c:v>
                </c:pt>
                <c:pt idx="549">
                  <c:v>44918.847384259258</c:v>
                </c:pt>
                <c:pt idx="550">
                  <c:v>44918.850856481477</c:v>
                </c:pt>
                <c:pt idx="551">
                  <c:v>44918.85434027778</c:v>
                </c:pt>
                <c:pt idx="552">
                  <c:v>44918.857800925929</c:v>
                </c:pt>
                <c:pt idx="553">
                  <c:v>44918.861261574071</c:v>
                </c:pt>
                <c:pt idx="554">
                  <c:v>44918.864733796298</c:v>
                </c:pt>
                <c:pt idx="555">
                  <c:v>44918.868206018517</c:v>
                </c:pt>
                <c:pt idx="556">
                  <c:v>44918.871701388889</c:v>
                </c:pt>
                <c:pt idx="557">
                  <c:v>44918.875243055547</c:v>
                </c:pt>
                <c:pt idx="558">
                  <c:v>44918.878657407397</c:v>
                </c:pt>
                <c:pt idx="559">
                  <c:v>44918.882106481477</c:v>
                </c:pt>
                <c:pt idx="560">
                  <c:v>44918.885601851849</c:v>
                </c:pt>
                <c:pt idx="561">
                  <c:v>44918.889050925929</c:v>
                </c:pt>
                <c:pt idx="562">
                  <c:v>44918.892534722218</c:v>
                </c:pt>
                <c:pt idx="563">
                  <c:v>44918.896006944437</c:v>
                </c:pt>
                <c:pt idx="564">
                  <c:v>44918.89949074074</c:v>
                </c:pt>
                <c:pt idx="565">
                  <c:v>44918.902962962973</c:v>
                </c:pt>
                <c:pt idx="566">
                  <c:v>44918.906446759262</c:v>
                </c:pt>
                <c:pt idx="567">
                  <c:v>44918.909872685188</c:v>
                </c:pt>
                <c:pt idx="568">
                  <c:v>44918.91337962963</c:v>
                </c:pt>
                <c:pt idx="569">
                  <c:v>44918.916898148149</c:v>
                </c:pt>
                <c:pt idx="570">
                  <c:v>44918.920324074083</c:v>
                </c:pt>
                <c:pt idx="571">
                  <c:v>44918.923784722218</c:v>
                </c:pt>
                <c:pt idx="572">
                  <c:v>44918.927291666667</c:v>
                </c:pt>
                <c:pt idx="573">
                  <c:v>44918.93074074074</c:v>
                </c:pt>
                <c:pt idx="574">
                  <c:v>44918.934201388889</c:v>
                </c:pt>
                <c:pt idx="575">
                  <c:v>44918.937696759262</c:v>
                </c:pt>
                <c:pt idx="576">
                  <c:v>44918.941168981481</c:v>
                </c:pt>
                <c:pt idx="577">
                  <c:v>44918.944652777784</c:v>
                </c:pt>
                <c:pt idx="578">
                  <c:v>44918.948101851849</c:v>
                </c:pt>
                <c:pt idx="579">
                  <c:v>44918.951597222222</c:v>
                </c:pt>
                <c:pt idx="580">
                  <c:v>44918.955046296287</c:v>
                </c:pt>
                <c:pt idx="581">
                  <c:v>44918.958599537043</c:v>
                </c:pt>
                <c:pt idx="582">
                  <c:v>44918.962002314824</c:v>
                </c:pt>
                <c:pt idx="583">
                  <c:v>44918.965451388889</c:v>
                </c:pt>
                <c:pt idx="584">
                  <c:v>44918.968946759262</c:v>
                </c:pt>
                <c:pt idx="585">
                  <c:v>44918.972395833327</c:v>
                </c:pt>
                <c:pt idx="586">
                  <c:v>44918.975868055553</c:v>
                </c:pt>
                <c:pt idx="587">
                  <c:v>44918.97934027778</c:v>
                </c:pt>
                <c:pt idx="588">
                  <c:v>44918.982800925929</c:v>
                </c:pt>
                <c:pt idx="589">
                  <c:v>44918.986284722218</c:v>
                </c:pt>
                <c:pt idx="590">
                  <c:v>44918.989756944437</c:v>
                </c:pt>
                <c:pt idx="591">
                  <c:v>44918.99324074074</c:v>
                </c:pt>
                <c:pt idx="592">
                  <c:v>44918.996712962973</c:v>
                </c:pt>
                <c:pt idx="593">
                  <c:v>44919.000231481477</c:v>
                </c:pt>
                <c:pt idx="594">
                  <c:v>44919.003657407397</c:v>
                </c:pt>
                <c:pt idx="595">
                  <c:v>44919.00712962963</c:v>
                </c:pt>
                <c:pt idx="596">
                  <c:v>44919.010625000003</c:v>
                </c:pt>
                <c:pt idx="597">
                  <c:v>44919.014062499999</c:v>
                </c:pt>
                <c:pt idx="598">
                  <c:v>44919.017534722218</c:v>
                </c:pt>
                <c:pt idx="599">
                  <c:v>44919.021006944437</c:v>
                </c:pt>
                <c:pt idx="600">
                  <c:v>44919.02449074074</c:v>
                </c:pt>
                <c:pt idx="601">
                  <c:v>44919.027997685182</c:v>
                </c:pt>
                <c:pt idx="602">
                  <c:v>44919.031435185178</c:v>
                </c:pt>
                <c:pt idx="603">
                  <c:v>44919.034907407397</c:v>
                </c:pt>
                <c:pt idx="604">
                  <c:v>44919.038368055553</c:v>
                </c:pt>
                <c:pt idx="605">
                  <c:v>44919.041921296302</c:v>
                </c:pt>
                <c:pt idx="606">
                  <c:v>44919.045335648138</c:v>
                </c:pt>
                <c:pt idx="607">
                  <c:v>44919.048796296287</c:v>
                </c:pt>
                <c:pt idx="608">
                  <c:v>44919.052268518521</c:v>
                </c:pt>
                <c:pt idx="609">
                  <c:v>44919.05574074074</c:v>
                </c:pt>
                <c:pt idx="610">
                  <c:v>44919.059212962973</c:v>
                </c:pt>
                <c:pt idx="611">
                  <c:v>44919.062685185178</c:v>
                </c:pt>
                <c:pt idx="612">
                  <c:v>44919.066168981481</c:v>
                </c:pt>
                <c:pt idx="613">
                  <c:v>44919.069618055553</c:v>
                </c:pt>
                <c:pt idx="614">
                  <c:v>44919.07309027778</c:v>
                </c:pt>
                <c:pt idx="615">
                  <c:v>44919.076574074083</c:v>
                </c:pt>
                <c:pt idx="616">
                  <c:v>44919.080046296287</c:v>
                </c:pt>
                <c:pt idx="617">
                  <c:v>44919.083587962959</c:v>
                </c:pt>
                <c:pt idx="618">
                  <c:v>44919.087002314824</c:v>
                </c:pt>
                <c:pt idx="619">
                  <c:v>44919.090462962973</c:v>
                </c:pt>
                <c:pt idx="620">
                  <c:v>44919.093946759262</c:v>
                </c:pt>
                <c:pt idx="621">
                  <c:v>44919.097418981481</c:v>
                </c:pt>
                <c:pt idx="622">
                  <c:v>44919.10087962963</c:v>
                </c:pt>
                <c:pt idx="623">
                  <c:v>44919.104351851849</c:v>
                </c:pt>
                <c:pt idx="624">
                  <c:v>44919.107870370368</c:v>
                </c:pt>
                <c:pt idx="625">
                  <c:v>44919.111296296287</c:v>
                </c:pt>
                <c:pt idx="626">
                  <c:v>44919.114756944437</c:v>
                </c:pt>
                <c:pt idx="627">
                  <c:v>44919.11824074074</c:v>
                </c:pt>
                <c:pt idx="628">
                  <c:v>44919.121712962973</c:v>
                </c:pt>
                <c:pt idx="629">
                  <c:v>44919.125254629631</c:v>
                </c:pt>
                <c:pt idx="630">
                  <c:v>44919.128680555557</c:v>
                </c:pt>
                <c:pt idx="631">
                  <c:v>44919.132141203707</c:v>
                </c:pt>
                <c:pt idx="632">
                  <c:v>44919.135601851849</c:v>
                </c:pt>
                <c:pt idx="633">
                  <c:v>44919.139062499999</c:v>
                </c:pt>
                <c:pt idx="634">
                  <c:v>44919.142534722218</c:v>
                </c:pt>
                <c:pt idx="635">
                  <c:v>44919.146018518521</c:v>
                </c:pt>
                <c:pt idx="636">
                  <c:v>44919.149502314824</c:v>
                </c:pt>
                <c:pt idx="637">
                  <c:v>44919.152974537043</c:v>
                </c:pt>
                <c:pt idx="638">
                  <c:v>44919.156446759262</c:v>
                </c:pt>
                <c:pt idx="639">
                  <c:v>44919.159942129627</c:v>
                </c:pt>
                <c:pt idx="640">
                  <c:v>44919.163391203707</c:v>
                </c:pt>
                <c:pt idx="641">
                  <c:v>44919.166944444441</c:v>
                </c:pt>
                <c:pt idx="642">
                  <c:v>44919.170358796298</c:v>
                </c:pt>
                <c:pt idx="643">
                  <c:v>44919.173796296287</c:v>
                </c:pt>
                <c:pt idx="644">
                  <c:v>44919.177291666667</c:v>
                </c:pt>
                <c:pt idx="645">
                  <c:v>44919.180763888893</c:v>
                </c:pt>
                <c:pt idx="646">
                  <c:v>44919.184201388889</c:v>
                </c:pt>
                <c:pt idx="647">
                  <c:v>44919.187708333331</c:v>
                </c:pt>
                <c:pt idx="648">
                  <c:v>44919.191145833327</c:v>
                </c:pt>
                <c:pt idx="649">
                  <c:v>44919.194618055553</c:v>
                </c:pt>
                <c:pt idx="650">
                  <c:v>44919.198125000003</c:v>
                </c:pt>
                <c:pt idx="651">
                  <c:v>44919.201585648138</c:v>
                </c:pt>
                <c:pt idx="652">
                  <c:v>44919.205057870371</c:v>
                </c:pt>
                <c:pt idx="653">
                  <c:v>44919.208622685182</c:v>
                </c:pt>
                <c:pt idx="654">
                  <c:v>44919.212002314824</c:v>
                </c:pt>
                <c:pt idx="655">
                  <c:v>44919.215462962973</c:v>
                </c:pt>
                <c:pt idx="656">
                  <c:v>44919.218935185178</c:v>
                </c:pt>
                <c:pt idx="657">
                  <c:v>44919.222407407397</c:v>
                </c:pt>
                <c:pt idx="658">
                  <c:v>44919.225902777784</c:v>
                </c:pt>
                <c:pt idx="659">
                  <c:v>44919.229351851849</c:v>
                </c:pt>
                <c:pt idx="660">
                  <c:v>44919.232824074083</c:v>
                </c:pt>
                <c:pt idx="661">
                  <c:v>44919.236284722218</c:v>
                </c:pt>
                <c:pt idx="662">
                  <c:v>44919.239756944437</c:v>
                </c:pt>
                <c:pt idx="663">
                  <c:v>44919.24322916667</c:v>
                </c:pt>
                <c:pt idx="664">
                  <c:v>44919.246724537043</c:v>
                </c:pt>
                <c:pt idx="665">
                  <c:v>44919.250219907408</c:v>
                </c:pt>
                <c:pt idx="666">
                  <c:v>44919.253680555557</c:v>
                </c:pt>
                <c:pt idx="667">
                  <c:v>44919.257141203707</c:v>
                </c:pt>
                <c:pt idx="668">
                  <c:v>44919.260625000003</c:v>
                </c:pt>
                <c:pt idx="669">
                  <c:v>44919.264097222222</c:v>
                </c:pt>
                <c:pt idx="670">
                  <c:v>44919.267546296287</c:v>
                </c:pt>
                <c:pt idx="671">
                  <c:v>44919.271041666667</c:v>
                </c:pt>
                <c:pt idx="672">
                  <c:v>44919.274525462963</c:v>
                </c:pt>
                <c:pt idx="673">
                  <c:v>44919.277986111112</c:v>
                </c:pt>
                <c:pt idx="674">
                  <c:v>44919.281435185178</c:v>
                </c:pt>
                <c:pt idx="675">
                  <c:v>44919.284918981481</c:v>
                </c:pt>
                <c:pt idx="676">
                  <c:v>44919.288391203707</c:v>
                </c:pt>
                <c:pt idx="677">
                  <c:v>44919.291909722233</c:v>
                </c:pt>
                <c:pt idx="678">
                  <c:v>44919.295347222222</c:v>
                </c:pt>
                <c:pt idx="679">
                  <c:v>44919.298796296287</c:v>
                </c:pt>
                <c:pt idx="680">
                  <c:v>44919.302256944437</c:v>
                </c:pt>
                <c:pt idx="681">
                  <c:v>44919.305752314824</c:v>
                </c:pt>
                <c:pt idx="682">
                  <c:v>44919.309247685182</c:v>
                </c:pt>
                <c:pt idx="683">
                  <c:v>44919.312696759262</c:v>
                </c:pt>
                <c:pt idx="684">
                  <c:v>44919.316168981481</c:v>
                </c:pt>
                <c:pt idx="685">
                  <c:v>44919.31962962963</c:v>
                </c:pt>
                <c:pt idx="686">
                  <c:v>44919.32309027778</c:v>
                </c:pt>
                <c:pt idx="687">
                  <c:v>44919.326585648138</c:v>
                </c:pt>
                <c:pt idx="688">
                  <c:v>44919.330046296287</c:v>
                </c:pt>
                <c:pt idx="689">
                  <c:v>44919.333611111113</c:v>
                </c:pt>
                <c:pt idx="690">
                  <c:v>44919.337025462963</c:v>
                </c:pt>
                <c:pt idx="691">
                  <c:v>44919.340439814812</c:v>
                </c:pt>
                <c:pt idx="692">
                  <c:v>44919.343923611108</c:v>
                </c:pt>
                <c:pt idx="693">
                  <c:v>44919.347418981481</c:v>
                </c:pt>
                <c:pt idx="694">
                  <c:v>44919.35087962963</c:v>
                </c:pt>
                <c:pt idx="695">
                  <c:v>44919.35434027778</c:v>
                </c:pt>
                <c:pt idx="696">
                  <c:v>44919.357824074083</c:v>
                </c:pt>
                <c:pt idx="697">
                  <c:v>44919.361296296287</c:v>
                </c:pt>
                <c:pt idx="698">
                  <c:v>44919.36478009259</c:v>
                </c:pt>
                <c:pt idx="699">
                  <c:v>44919.368217592593</c:v>
                </c:pt>
                <c:pt idx="700">
                  <c:v>44919.371701388889</c:v>
                </c:pt>
                <c:pt idx="701">
                  <c:v>44919.375231481477</c:v>
                </c:pt>
                <c:pt idx="702">
                  <c:v>44919.378668981481</c:v>
                </c:pt>
                <c:pt idx="703">
                  <c:v>44919.382118055553</c:v>
                </c:pt>
                <c:pt idx="704">
                  <c:v>44919.38559027778</c:v>
                </c:pt>
                <c:pt idx="705">
                  <c:v>44919.389050925929</c:v>
                </c:pt>
                <c:pt idx="706">
                  <c:v>44919.392534722218</c:v>
                </c:pt>
                <c:pt idx="707">
                  <c:v>44919.396006944437</c:v>
                </c:pt>
                <c:pt idx="708">
                  <c:v>44919.39947916667</c:v>
                </c:pt>
                <c:pt idx="709">
                  <c:v>44919.402951388889</c:v>
                </c:pt>
                <c:pt idx="710">
                  <c:v>44919.406412037039</c:v>
                </c:pt>
                <c:pt idx="711">
                  <c:v>44919.409884259258</c:v>
                </c:pt>
                <c:pt idx="712">
                  <c:v>44919.41337962963</c:v>
                </c:pt>
                <c:pt idx="713">
                  <c:v>44919.416863425933</c:v>
                </c:pt>
                <c:pt idx="714">
                  <c:v>44919.420312499999</c:v>
                </c:pt>
                <c:pt idx="715">
                  <c:v>44919.423784722218</c:v>
                </c:pt>
                <c:pt idx="716">
                  <c:v>44919.427245370367</c:v>
                </c:pt>
                <c:pt idx="717">
                  <c:v>44919.430752314824</c:v>
                </c:pt>
                <c:pt idx="718">
                  <c:v>44919.434201388889</c:v>
                </c:pt>
                <c:pt idx="719">
                  <c:v>44919.437650462962</c:v>
                </c:pt>
                <c:pt idx="720">
                  <c:v>44919.441145833327</c:v>
                </c:pt>
                <c:pt idx="721">
                  <c:v>44919.44458333333</c:v>
                </c:pt>
                <c:pt idx="722">
                  <c:v>44919.448067129633</c:v>
                </c:pt>
                <c:pt idx="723">
                  <c:v>44919.451550925929</c:v>
                </c:pt>
                <c:pt idx="724">
                  <c:v>44919.455046296287</c:v>
                </c:pt>
                <c:pt idx="725">
                  <c:v>44919.458564814813</c:v>
                </c:pt>
                <c:pt idx="726">
                  <c:v>44919.461967592593</c:v>
                </c:pt>
                <c:pt idx="727">
                  <c:v>44919.465439814812</c:v>
                </c:pt>
                <c:pt idx="728">
                  <c:v>44919.468923611108</c:v>
                </c:pt>
                <c:pt idx="729">
                  <c:v>44919.472395833327</c:v>
                </c:pt>
                <c:pt idx="730">
                  <c:v>44919.475868055553</c:v>
                </c:pt>
                <c:pt idx="731">
                  <c:v>44919.479328703703</c:v>
                </c:pt>
                <c:pt idx="732">
                  <c:v>44919.482800925929</c:v>
                </c:pt>
                <c:pt idx="733">
                  <c:v>44919.486273148148</c:v>
                </c:pt>
                <c:pt idx="734">
                  <c:v>44919.489756944437</c:v>
                </c:pt>
                <c:pt idx="735">
                  <c:v>44919.493217592593</c:v>
                </c:pt>
                <c:pt idx="736">
                  <c:v>44919.496712962973</c:v>
                </c:pt>
                <c:pt idx="737">
                  <c:v>44919.500196759262</c:v>
                </c:pt>
                <c:pt idx="738">
                  <c:v>44919.503645833327</c:v>
                </c:pt>
                <c:pt idx="739">
                  <c:v>44919.507094907407</c:v>
                </c:pt>
                <c:pt idx="740">
                  <c:v>44919.510578703703</c:v>
                </c:pt>
                <c:pt idx="741">
                  <c:v>44919.514050925929</c:v>
                </c:pt>
                <c:pt idx="742">
                  <c:v>44919.517534722218</c:v>
                </c:pt>
                <c:pt idx="743">
                  <c:v>44919.520995370367</c:v>
                </c:pt>
                <c:pt idx="744">
                  <c:v>44919.524456018517</c:v>
                </c:pt>
                <c:pt idx="745">
                  <c:v>44919.527962962973</c:v>
                </c:pt>
                <c:pt idx="746">
                  <c:v>44919.531400462962</c:v>
                </c:pt>
                <c:pt idx="747">
                  <c:v>44919.534895833327</c:v>
                </c:pt>
                <c:pt idx="748">
                  <c:v>44919.538356481477</c:v>
                </c:pt>
                <c:pt idx="749">
                  <c:v>44919.541886574072</c:v>
                </c:pt>
                <c:pt idx="750">
                  <c:v>44919.545300925929</c:v>
                </c:pt>
                <c:pt idx="751">
                  <c:v>44919.548761574071</c:v>
                </c:pt>
                <c:pt idx="752">
                  <c:v>44919.552233796298</c:v>
                </c:pt>
                <c:pt idx="753">
                  <c:v>44919.55572916667</c:v>
                </c:pt>
                <c:pt idx="754">
                  <c:v>44919.559189814812</c:v>
                </c:pt>
                <c:pt idx="755">
                  <c:v>44919.562650462962</c:v>
                </c:pt>
                <c:pt idx="756">
                  <c:v>44919.566134259258</c:v>
                </c:pt>
                <c:pt idx="757">
                  <c:v>44919.569606481477</c:v>
                </c:pt>
                <c:pt idx="758">
                  <c:v>44919.573078703703</c:v>
                </c:pt>
                <c:pt idx="759">
                  <c:v>44919.576550925929</c:v>
                </c:pt>
                <c:pt idx="760">
                  <c:v>44919.580046296287</c:v>
                </c:pt>
                <c:pt idx="761">
                  <c:v>44919.583518518521</c:v>
                </c:pt>
                <c:pt idx="762">
                  <c:v>44919.586967592593</c:v>
                </c:pt>
                <c:pt idx="763">
                  <c:v>44919.590439814812</c:v>
                </c:pt>
                <c:pt idx="764">
                  <c:v>44919.593912037039</c:v>
                </c:pt>
                <c:pt idx="765">
                  <c:v>44919.597407407397</c:v>
                </c:pt>
                <c:pt idx="766">
                  <c:v>44919.600844907407</c:v>
                </c:pt>
                <c:pt idx="767">
                  <c:v>44919.604328703703</c:v>
                </c:pt>
                <c:pt idx="768">
                  <c:v>44919.607812499999</c:v>
                </c:pt>
                <c:pt idx="769">
                  <c:v>44919.611273148148</c:v>
                </c:pt>
                <c:pt idx="770">
                  <c:v>44919.614733796298</c:v>
                </c:pt>
                <c:pt idx="771">
                  <c:v>44919.618206018517</c:v>
                </c:pt>
                <c:pt idx="772">
                  <c:v>44919.621666666673</c:v>
                </c:pt>
                <c:pt idx="773">
                  <c:v>44919.625219907408</c:v>
                </c:pt>
                <c:pt idx="774">
                  <c:v>44919.628622685188</c:v>
                </c:pt>
                <c:pt idx="775">
                  <c:v>44919.632094907407</c:v>
                </c:pt>
                <c:pt idx="776">
                  <c:v>44919.635578703703</c:v>
                </c:pt>
                <c:pt idx="777">
                  <c:v>44919.639050925929</c:v>
                </c:pt>
                <c:pt idx="778">
                  <c:v>44919.642511574071</c:v>
                </c:pt>
                <c:pt idx="779">
                  <c:v>44919.645995370367</c:v>
                </c:pt>
                <c:pt idx="780">
                  <c:v>44919.649456018517</c:v>
                </c:pt>
                <c:pt idx="781">
                  <c:v>44919.652939814812</c:v>
                </c:pt>
                <c:pt idx="782">
                  <c:v>44919.656388888892</c:v>
                </c:pt>
                <c:pt idx="783">
                  <c:v>44919.659872685188</c:v>
                </c:pt>
                <c:pt idx="784">
                  <c:v>44919.663356481477</c:v>
                </c:pt>
                <c:pt idx="785">
                  <c:v>44919.666851851849</c:v>
                </c:pt>
                <c:pt idx="786">
                  <c:v>44919.670266203713</c:v>
                </c:pt>
                <c:pt idx="787">
                  <c:v>44919.673726851863</c:v>
                </c:pt>
                <c:pt idx="788">
                  <c:v>44919.677199074067</c:v>
                </c:pt>
                <c:pt idx="789">
                  <c:v>44919.680659722217</c:v>
                </c:pt>
                <c:pt idx="790">
                  <c:v>44919.68414351852</c:v>
                </c:pt>
                <c:pt idx="791">
                  <c:v>44919.687638888892</c:v>
                </c:pt>
                <c:pt idx="792">
                  <c:v>44919.691087962958</c:v>
                </c:pt>
                <c:pt idx="793">
                  <c:v>44919.694560185177</c:v>
                </c:pt>
                <c:pt idx="794">
                  <c:v>44919.69803240741</c:v>
                </c:pt>
                <c:pt idx="795">
                  <c:v>44919.701504629629</c:v>
                </c:pt>
                <c:pt idx="796">
                  <c:v>44919.704976851863</c:v>
                </c:pt>
                <c:pt idx="797">
                  <c:v>44919.708483796298</c:v>
                </c:pt>
                <c:pt idx="798">
                  <c:v>44919.711921296293</c:v>
                </c:pt>
                <c:pt idx="799">
                  <c:v>44919.71539351852</c:v>
                </c:pt>
                <c:pt idx="800">
                  <c:v>44919.717037037037</c:v>
                </c:pt>
                <c:pt idx="801">
                  <c:v>44919.718865740739</c:v>
                </c:pt>
                <c:pt idx="802">
                  <c:v>44919.722337962958</c:v>
                </c:pt>
                <c:pt idx="803">
                  <c:v>44919.722997685189</c:v>
                </c:pt>
                <c:pt idx="804">
                  <c:v>44919.725810185177</c:v>
                </c:pt>
                <c:pt idx="805">
                  <c:v>44919.72928240741</c:v>
                </c:pt>
                <c:pt idx="806">
                  <c:v>44919.72996527778</c:v>
                </c:pt>
                <c:pt idx="807">
                  <c:v>44919.732743055552</c:v>
                </c:pt>
                <c:pt idx="808">
                  <c:v>44919.736226851863</c:v>
                </c:pt>
                <c:pt idx="809">
                  <c:v>44919.739710648151</c:v>
                </c:pt>
                <c:pt idx="810">
                  <c:v>44919.743171296293</c:v>
                </c:pt>
                <c:pt idx="811">
                  <c:v>44919.746655092589</c:v>
                </c:pt>
                <c:pt idx="812">
                  <c:v>44919.750173611108</c:v>
                </c:pt>
                <c:pt idx="813">
                  <c:v>44919.753599537027</c:v>
                </c:pt>
                <c:pt idx="814">
                  <c:v>44919.757060185177</c:v>
                </c:pt>
                <c:pt idx="815">
                  <c:v>44919.76053240741</c:v>
                </c:pt>
                <c:pt idx="816">
                  <c:v>44919.764027777783</c:v>
                </c:pt>
                <c:pt idx="817">
                  <c:v>44919.767476851863</c:v>
                </c:pt>
                <c:pt idx="818">
                  <c:v>44919.770949074067</c:v>
                </c:pt>
                <c:pt idx="819">
                  <c:v>44919.77443287037</c:v>
                </c:pt>
                <c:pt idx="820">
                  <c:v>44919.77789351852</c:v>
                </c:pt>
                <c:pt idx="821">
                  <c:v>44919.781365740739</c:v>
                </c:pt>
                <c:pt idx="822">
                  <c:v>44919.784849537027</c:v>
                </c:pt>
                <c:pt idx="823">
                  <c:v>44919.788310185177</c:v>
                </c:pt>
                <c:pt idx="824">
                  <c:v>44919.791817129633</c:v>
                </c:pt>
                <c:pt idx="825">
                  <c:v>44919.795254629629</c:v>
                </c:pt>
                <c:pt idx="826">
                  <c:v>44919.798738425918</c:v>
                </c:pt>
                <c:pt idx="827">
                  <c:v>44919.802199074067</c:v>
                </c:pt>
                <c:pt idx="828">
                  <c:v>44919.805671296293</c:v>
                </c:pt>
                <c:pt idx="829">
                  <c:v>44919.80914351852</c:v>
                </c:pt>
                <c:pt idx="830">
                  <c:v>44919.812615740739</c:v>
                </c:pt>
                <c:pt idx="831">
                  <c:v>44919.816087962958</c:v>
                </c:pt>
                <c:pt idx="832">
                  <c:v>44919.819560185177</c:v>
                </c:pt>
                <c:pt idx="833">
                  <c:v>44919.82303240741</c:v>
                </c:pt>
                <c:pt idx="834">
                  <c:v>44919.826516203713</c:v>
                </c:pt>
                <c:pt idx="835">
                  <c:v>44919.829976851863</c:v>
                </c:pt>
                <c:pt idx="836">
                  <c:v>44919.833495370367</c:v>
                </c:pt>
                <c:pt idx="837">
                  <c:v>44919.836921296293</c:v>
                </c:pt>
                <c:pt idx="838">
                  <c:v>44919.84039351852</c:v>
                </c:pt>
                <c:pt idx="839">
                  <c:v>44919.843865740739</c:v>
                </c:pt>
                <c:pt idx="840">
                  <c:v>44919.847337962958</c:v>
                </c:pt>
                <c:pt idx="841">
                  <c:v>44919.850821759261</c:v>
                </c:pt>
                <c:pt idx="842">
                  <c:v>44919.85428240741</c:v>
                </c:pt>
                <c:pt idx="843">
                  <c:v>44919.857766203713</c:v>
                </c:pt>
                <c:pt idx="844">
                  <c:v>44919.861238425918</c:v>
                </c:pt>
                <c:pt idx="845">
                  <c:v>44919.864699074067</c:v>
                </c:pt>
                <c:pt idx="846">
                  <c:v>44919.86818287037</c:v>
                </c:pt>
                <c:pt idx="847">
                  <c:v>44919.871655092589</c:v>
                </c:pt>
                <c:pt idx="848">
                  <c:v>44919.875150462962</c:v>
                </c:pt>
                <c:pt idx="849">
                  <c:v>44919.878587962958</c:v>
                </c:pt>
                <c:pt idx="850">
                  <c:v>44919.882060185177</c:v>
                </c:pt>
                <c:pt idx="851">
                  <c:v>44919.88553240741</c:v>
                </c:pt>
                <c:pt idx="852">
                  <c:v>44919.889016203713</c:v>
                </c:pt>
                <c:pt idx="853">
                  <c:v>44919.892476851863</c:v>
                </c:pt>
                <c:pt idx="854">
                  <c:v>44919.895949074067</c:v>
                </c:pt>
                <c:pt idx="855">
                  <c:v>44919.89943287037</c:v>
                </c:pt>
                <c:pt idx="856">
                  <c:v>44919.90289351852</c:v>
                </c:pt>
                <c:pt idx="857">
                  <c:v>44919.906365740739</c:v>
                </c:pt>
                <c:pt idx="858">
                  <c:v>44919.909837962958</c:v>
                </c:pt>
                <c:pt idx="859">
                  <c:v>44919.913310185177</c:v>
                </c:pt>
                <c:pt idx="860">
                  <c:v>44919.916805555556</c:v>
                </c:pt>
                <c:pt idx="861">
                  <c:v>44919.920254629629</c:v>
                </c:pt>
                <c:pt idx="862">
                  <c:v>44919.923726851863</c:v>
                </c:pt>
                <c:pt idx="863">
                  <c:v>44919.927199074067</c:v>
                </c:pt>
                <c:pt idx="864">
                  <c:v>44919.93068287037</c:v>
                </c:pt>
                <c:pt idx="865">
                  <c:v>44919.93414351852</c:v>
                </c:pt>
                <c:pt idx="866">
                  <c:v>44919.937627314823</c:v>
                </c:pt>
                <c:pt idx="867">
                  <c:v>44919.941111111111</c:v>
                </c:pt>
                <c:pt idx="868">
                  <c:v>44919.944560185177</c:v>
                </c:pt>
                <c:pt idx="869">
                  <c:v>44919.94803240741</c:v>
                </c:pt>
                <c:pt idx="870">
                  <c:v>44919.951516203713</c:v>
                </c:pt>
                <c:pt idx="871">
                  <c:v>44919.954976851863</c:v>
                </c:pt>
                <c:pt idx="872">
                  <c:v>44919.958495370367</c:v>
                </c:pt>
                <c:pt idx="873">
                  <c:v>44919.961921296293</c:v>
                </c:pt>
                <c:pt idx="874">
                  <c:v>44919.96539351852</c:v>
                </c:pt>
                <c:pt idx="875">
                  <c:v>44919.968865740739</c:v>
                </c:pt>
                <c:pt idx="876">
                  <c:v>44919.972337962958</c:v>
                </c:pt>
                <c:pt idx="877">
                  <c:v>44919.975810185177</c:v>
                </c:pt>
                <c:pt idx="878">
                  <c:v>44919.97928240741</c:v>
                </c:pt>
                <c:pt idx="879">
                  <c:v>44919.982754629629</c:v>
                </c:pt>
                <c:pt idx="880">
                  <c:v>44919.986226851863</c:v>
                </c:pt>
                <c:pt idx="881">
                  <c:v>44919.989699074067</c:v>
                </c:pt>
                <c:pt idx="882">
                  <c:v>44919.99318287037</c:v>
                </c:pt>
                <c:pt idx="883">
                  <c:v>44919.99664351852</c:v>
                </c:pt>
                <c:pt idx="884">
                  <c:v>44920.000162037039</c:v>
                </c:pt>
                <c:pt idx="885">
                  <c:v>44920.003587962958</c:v>
                </c:pt>
                <c:pt idx="886">
                  <c:v>44920.004328703697</c:v>
                </c:pt>
                <c:pt idx="887">
                  <c:v>44920.007071759261</c:v>
                </c:pt>
                <c:pt idx="888">
                  <c:v>44920.01054398148</c:v>
                </c:pt>
                <c:pt idx="889">
                  <c:v>44920.014016203713</c:v>
                </c:pt>
                <c:pt idx="890">
                  <c:v>44920.017488425918</c:v>
                </c:pt>
                <c:pt idx="891">
                  <c:v>44920.021006944437</c:v>
                </c:pt>
                <c:pt idx="892">
                  <c:v>44920.024456018517</c:v>
                </c:pt>
                <c:pt idx="893">
                  <c:v>44920.027974537043</c:v>
                </c:pt>
                <c:pt idx="894">
                  <c:v>44920.031423611108</c:v>
                </c:pt>
                <c:pt idx="895">
                  <c:v>44920.034884259258</c:v>
                </c:pt>
                <c:pt idx="896">
                  <c:v>44920.038356481477</c:v>
                </c:pt>
                <c:pt idx="897">
                  <c:v>44920.041886574072</c:v>
                </c:pt>
                <c:pt idx="898">
                  <c:v>44920.045324074083</c:v>
                </c:pt>
                <c:pt idx="899">
                  <c:v>44920.048773148148</c:v>
                </c:pt>
                <c:pt idx="900">
                  <c:v>44920.052233796298</c:v>
                </c:pt>
                <c:pt idx="901">
                  <c:v>44920.05574074074</c:v>
                </c:pt>
                <c:pt idx="902">
                  <c:v>44920.059189814812</c:v>
                </c:pt>
                <c:pt idx="903">
                  <c:v>44920.062650462962</c:v>
                </c:pt>
                <c:pt idx="904">
                  <c:v>44920.066134259258</c:v>
                </c:pt>
                <c:pt idx="905">
                  <c:v>44920.069594907407</c:v>
                </c:pt>
                <c:pt idx="906">
                  <c:v>44920.073067129633</c:v>
                </c:pt>
                <c:pt idx="907">
                  <c:v>44920.076539351852</c:v>
                </c:pt>
                <c:pt idx="908">
                  <c:v>44920.080034722218</c:v>
                </c:pt>
                <c:pt idx="909">
                  <c:v>44920.083541666667</c:v>
                </c:pt>
                <c:pt idx="910">
                  <c:v>44920.086967592593</c:v>
                </c:pt>
                <c:pt idx="911">
                  <c:v>44920.090439814812</c:v>
                </c:pt>
                <c:pt idx="912">
                  <c:v>44920.093912037039</c:v>
                </c:pt>
                <c:pt idx="913">
                  <c:v>44920.097372685188</c:v>
                </c:pt>
                <c:pt idx="914">
                  <c:v>44920.100844907407</c:v>
                </c:pt>
                <c:pt idx="915">
                  <c:v>44920.104328703703</c:v>
                </c:pt>
                <c:pt idx="916">
                  <c:v>44920.107800925929</c:v>
                </c:pt>
                <c:pt idx="917">
                  <c:v>44920.111273148148</c:v>
                </c:pt>
                <c:pt idx="918">
                  <c:v>44920.114733796298</c:v>
                </c:pt>
                <c:pt idx="919">
                  <c:v>44920.118206018517</c:v>
                </c:pt>
                <c:pt idx="920">
                  <c:v>44920.121678240743</c:v>
                </c:pt>
                <c:pt idx="921">
                  <c:v>44920.125196759262</c:v>
                </c:pt>
                <c:pt idx="922">
                  <c:v>44920.128622685188</c:v>
                </c:pt>
                <c:pt idx="923">
                  <c:v>44920.132094907407</c:v>
                </c:pt>
                <c:pt idx="924">
                  <c:v>44920.135578703703</c:v>
                </c:pt>
                <c:pt idx="925">
                  <c:v>44920.139050925929</c:v>
                </c:pt>
                <c:pt idx="926">
                  <c:v>44920.142511574071</c:v>
                </c:pt>
                <c:pt idx="927">
                  <c:v>44920.145995370367</c:v>
                </c:pt>
                <c:pt idx="928">
                  <c:v>44920.149456018517</c:v>
                </c:pt>
                <c:pt idx="929">
                  <c:v>44920.152939814812</c:v>
                </c:pt>
                <c:pt idx="930">
                  <c:v>44920.156423611108</c:v>
                </c:pt>
                <c:pt idx="931">
                  <c:v>44920.159895833327</c:v>
                </c:pt>
                <c:pt idx="932">
                  <c:v>44920.163368055553</c:v>
                </c:pt>
                <c:pt idx="933">
                  <c:v>44920.166898148149</c:v>
                </c:pt>
                <c:pt idx="934">
                  <c:v>44920.170324074083</c:v>
                </c:pt>
                <c:pt idx="935">
                  <c:v>44920.173773148148</c:v>
                </c:pt>
                <c:pt idx="936">
                  <c:v>44920.177245370367</c:v>
                </c:pt>
                <c:pt idx="937">
                  <c:v>44920.180717592593</c:v>
                </c:pt>
                <c:pt idx="938">
                  <c:v>44920.184189814812</c:v>
                </c:pt>
                <c:pt idx="939">
                  <c:v>44920.187685185178</c:v>
                </c:pt>
                <c:pt idx="940">
                  <c:v>44920.191122685188</c:v>
                </c:pt>
                <c:pt idx="941">
                  <c:v>44920.194594907407</c:v>
                </c:pt>
                <c:pt idx="942">
                  <c:v>44920.198078703703</c:v>
                </c:pt>
                <c:pt idx="943">
                  <c:v>44920.201550925929</c:v>
                </c:pt>
                <c:pt idx="944">
                  <c:v>44920.205011574071</c:v>
                </c:pt>
                <c:pt idx="945">
                  <c:v>44920.208564814813</c:v>
                </c:pt>
                <c:pt idx="946">
                  <c:v>44920.211956018517</c:v>
                </c:pt>
                <c:pt idx="947">
                  <c:v>44920.215439814812</c:v>
                </c:pt>
                <c:pt idx="948">
                  <c:v>44920.218900462962</c:v>
                </c:pt>
                <c:pt idx="949">
                  <c:v>44920.222372685188</c:v>
                </c:pt>
                <c:pt idx="950">
                  <c:v>44920.225844907407</c:v>
                </c:pt>
                <c:pt idx="951">
                  <c:v>44920.229317129633</c:v>
                </c:pt>
                <c:pt idx="952">
                  <c:v>44920.232800925929</c:v>
                </c:pt>
                <c:pt idx="953">
                  <c:v>44920.236273148148</c:v>
                </c:pt>
                <c:pt idx="954">
                  <c:v>44920.239745370367</c:v>
                </c:pt>
                <c:pt idx="955">
                  <c:v>44920.243206018517</c:v>
                </c:pt>
                <c:pt idx="956">
                  <c:v>44920.246701388889</c:v>
                </c:pt>
                <c:pt idx="957">
                  <c:v>44920.250208333331</c:v>
                </c:pt>
                <c:pt idx="958">
                  <c:v>44920.253645833327</c:v>
                </c:pt>
                <c:pt idx="959">
                  <c:v>44920.257094907407</c:v>
                </c:pt>
                <c:pt idx="960">
                  <c:v>44920.260578703703</c:v>
                </c:pt>
                <c:pt idx="961">
                  <c:v>44920.264062499999</c:v>
                </c:pt>
                <c:pt idx="962">
                  <c:v>44920.267534722218</c:v>
                </c:pt>
                <c:pt idx="963">
                  <c:v>44920.271006944437</c:v>
                </c:pt>
                <c:pt idx="964">
                  <c:v>44920.27449074074</c:v>
                </c:pt>
                <c:pt idx="965">
                  <c:v>44920.277951388889</c:v>
                </c:pt>
                <c:pt idx="966">
                  <c:v>44920.281412037039</c:v>
                </c:pt>
                <c:pt idx="967">
                  <c:v>44920.284884259258</c:v>
                </c:pt>
                <c:pt idx="968">
                  <c:v>44920.28837962963</c:v>
                </c:pt>
                <c:pt idx="969">
                  <c:v>44920.291898148149</c:v>
                </c:pt>
                <c:pt idx="970">
                  <c:v>44920.295312499999</c:v>
                </c:pt>
                <c:pt idx="971">
                  <c:v>44920.298773148148</c:v>
                </c:pt>
                <c:pt idx="972">
                  <c:v>44920.302245370367</c:v>
                </c:pt>
                <c:pt idx="973">
                  <c:v>44920.305706018517</c:v>
                </c:pt>
                <c:pt idx="974">
                  <c:v>44920.309201388889</c:v>
                </c:pt>
                <c:pt idx="975">
                  <c:v>44920.312662037039</c:v>
                </c:pt>
                <c:pt idx="976">
                  <c:v>44920.316145833327</c:v>
                </c:pt>
                <c:pt idx="977">
                  <c:v>44920.319606481477</c:v>
                </c:pt>
                <c:pt idx="978">
                  <c:v>44920.323078703703</c:v>
                </c:pt>
                <c:pt idx="979">
                  <c:v>44920.326527777783</c:v>
                </c:pt>
                <c:pt idx="980">
                  <c:v>44920.330034722218</c:v>
                </c:pt>
                <c:pt idx="981">
                  <c:v>44920.333541666667</c:v>
                </c:pt>
                <c:pt idx="982">
                  <c:v>44920.336967592593</c:v>
                </c:pt>
                <c:pt idx="983">
                  <c:v>44920.340439814812</c:v>
                </c:pt>
                <c:pt idx="984">
                  <c:v>44920.343912037039</c:v>
                </c:pt>
                <c:pt idx="985">
                  <c:v>44920.347372685188</c:v>
                </c:pt>
                <c:pt idx="986">
                  <c:v>44920.350856481477</c:v>
                </c:pt>
                <c:pt idx="987">
                  <c:v>44920.354328703703</c:v>
                </c:pt>
                <c:pt idx="988">
                  <c:v>44920.357800925929</c:v>
                </c:pt>
                <c:pt idx="989">
                  <c:v>44920.361261574071</c:v>
                </c:pt>
                <c:pt idx="990">
                  <c:v>44920.364745370367</c:v>
                </c:pt>
                <c:pt idx="991">
                  <c:v>44920.368217592593</c:v>
                </c:pt>
                <c:pt idx="992">
                  <c:v>44920.371689814812</c:v>
                </c:pt>
                <c:pt idx="993">
                  <c:v>44920.375208333331</c:v>
                </c:pt>
                <c:pt idx="994">
                  <c:v>44920.378645833327</c:v>
                </c:pt>
                <c:pt idx="995">
                  <c:v>44920.382094907407</c:v>
                </c:pt>
                <c:pt idx="996">
                  <c:v>44920.385567129633</c:v>
                </c:pt>
                <c:pt idx="997">
                  <c:v>44920.389039351852</c:v>
                </c:pt>
                <c:pt idx="998">
                  <c:v>44920.392534722218</c:v>
                </c:pt>
                <c:pt idx="999">
                  <c:v>44920.395995370367</c:v>
                </c:pt>
                <c:pt idx="1000">
                  <c:v>44920.399467592593</c:v>
                </c:pt>
                <c:pt idx="1001">
                  <c:v>44920.402939814812</c:v>
                </c:pt>
                <c:pt idx="1002">
                  <c:v>44920.406412037039</c:v>
                </c:pt>
                <c:pt idx="1003">
                  <c:v>44920.409884259258</c:v>
                </c:pt>
                <c:pt idx="1004">
                  <c:v>44920.413356481477</c:v>
                </c:pt>
                <c:pt idx="1005">
                  <c:v>44920.416886574072</c:v>
                </c:pt>
                <c:pt idx="1006">
                  <c:v>44920.420300925929</c:v>
                </c:pt>
                <c:pt idx="1007">
                  <c:v>44920.423773148148</c:v>
                </c:pt>
                <c:pt idx="1008">
                  <c:v>44920.427245370367</c:v>
                </c:pt>
                <c:pt idx="1009">
                  <c:v>44920.430694444447</c:v>
                </c:pt>
                <c:pt idx="1010">
                  <c:v>44920.43414351852</c:v>
                </c:pt>
                <c:pt idx="1011">
                  <c:v>44920.437615740739</c:v>
                </c:pt>
                <c:pt idx="1012">
                  <c:v>44920.441111111111</c:v>
                </c:pt>
                <c:pt idx="1013">
                  <c:v>44920.444560185177</c:v>
                </c:pt>
                <c:pt idx="1014">
                  <c:v>44920.44803240741</c:v>
                </c:pt>
                <c:pt idx="1015">
                  <c:v>44920.451504629629</c:v>
                </c:pt>
                <c:pt idx="1016">
                  <c:v>44920.454976851863</c:v>
                </c:pt>
                <c:pt idx="1017">
                  <c:v>44920.458495370367</c:v>
                </c:pt>
                <c:pt idx="1018">
                  <c:v>44920.461921296293</c:v>
                </c:pt>
                <c:pt idx="1019">
                  <c:v>44920.46539351852</c:v>
                </c:pt>
                <c:pt idx="1020">
                  <c:v>44920.468865740739</c:v>
                </c:pt>
                <c:pt idx="1021">
                  <c:v>44920.472349537027</c:v>
                </c:pt>
                <c:pt idx="1022">
                  <c:v>44920.475810185177</c:v>
                </c:pt>
                <c:pt idx="1023">
                  <c:v>44920.47928240741</c:v>
                </c:pt>
                <c:pt idx="1024">
                  <c:v>44920.482766203713</c:v>
                </c:pt>
                <c:pt idx="1025">
                  <c:v>44920.486226851863</c:v>
                </c:pt>
                <c:pt idx="1026">
                  <c:v>44920.489699074067</c:v>
                </c:pt>
                <c:pt idx="1027">
                  <c:v>44920.493171296293</c:v>
                </c:pt>
                <c:pt idx="1028">
                  <c:v>44920.49664351852</c:v>
                </c:pt>
                <c:pt idx="1029">
                  <c:v>44920.500162037039</c:v>
                </c:pt>
                <c:pt idx="1030">
                  <c:v>44920.503587962958</c:v>
                </c:pt>
                <c:pt idx="1031">
                  <c:v>44920.507060185177</c:v>
                </c:pt>
                <c:pt idx="1032">
                  <c:v>44920.51053240741</c:v>
                </c:pt>
                <c:pt idx="1033">
                  <c:v>44920.514004629629</c:v>
                </c:pt>
                <c:pt idx="1034">
                  <c:v>44920.517488425918</c:v>
                </c:pt>
                <c:pt idx="1035">
                  <c:v>44920.520949074067</c:v>
                </c:pt>
                <c:pt idx="1036">
                  <c:v>44920.524421296293</c:v>
                </c:pt>
                <c:pt idx="1037">
                  <c:v>44920.52789351852</c:v>
                </c:pt>
                <c:pt idx="1038">
                  <c:v>44920.531365740739</c:v>
                </c:pt>
                <c:pt idx="1039">
                  <c:v>44920.534849537027</c:v>
                </c:pt>
                <c:pt idx="1040">
                  <c:v>44920.538310185177</c:v>
                </c:pt>
                <c:pt idx="1041">
                  <c:v>44920.541817129633</c:v>
                </c:pt>
                <c:pt idx="1042">
                  <c:v>44920.545266203713</c:v>
                </c:pt>
                <c:pt idx="1043">
                  <c:v>44920.548738425918</c:v>
                </c:pt>
                <c:pt idx="1044">
                  <c:v>44920.552199074067</c:v>
                </c:pt>
                <c:pt idx="1045">
                  <c:v>44920.55568287037</c:v>
                </c:pt>
                <c:pt idx="1046">
                  <c:v>44920.559131944443</c:v>
                </c:pt>
                <c:pt idx="1047">
                  <c:v>44920.562638888892</c:v>
                </c:pt>
                <c:pt idx="1048">
                  <c:v>44920.566087962958</c:v>
                </c:pt>
                <c:pt idx="1049">
                  <c:v>44920.569560185177</c:v>
                </c:pt>
                <c:pt idx="1050">
                  <c:v>44920.57303240741</c:v>
                </c:pt>
                <c:pt idx="1051">
                  <c:v>44920.576504629629</c:v>
                </c:pt>
                <c:pt idx="1052">
                  <c:v>44920.579976851863</c:v>
                </c:pt>
                <c:pt idx="1053">
                  <c:v>44920.583483796298</c:v>
                </c:pt>
                <c:pt idx="1054">
                  <c:v>44920.58693287037</c:v>
                </c:pt>
                <c:pt idx="1055">
                  <c:v>44920.59039351852</c:v>
                </c:pt>
                <c:pt idx="1056">
                  <c:v>44920.593865740739</c:v>
                </c:pt>
                <c:pt idx="1057">
                  <c:v>44920.597337962958</c:v>
                </c:pt>
                <c:pt idx="1058">
                  <c:v>44920.600810185177</c:v>
                </c:pt>
                <c:pt idx="1059">
                  <c:v>44920.60428240741</c:v>
                </c:pt>
                <c:pt idx="1060">
                  <c:v>44920.607754629629</c:v>
                </c:pt>
                <c:pt idx="1061">
                  <c:v>44920.611226851863</c:v>
                </c:pt>
                <c:pt idx="1062">
                  <c:v>44920.614699074067</c:v>
                </c:pt>
                <c:pt idx="1063">
                  <c:v>44920.61818287037</c:v>
                </c:pt>
                <c:pt idx="1064">
                  <c:v>44920.621655092589</c:v>
                </c:pt>
                <c:pt idx="1065">
                  <c:v>44920.625196759262</c:v>
                </c:pt>
                <c:pt idx="1066">
                  <c:v>44920.628587962958</c:v>
                </c:pt>
                <c:pt idx="1067">
                  <c:v>44920.632060185177</c:v>
                </c:pt>
                <c:pt idx="1068">
                  <c:v>44920.63553240741</c:v>
                </c:pt>
                <c:pt idx="1069">
                  <c:v>44920.639004629629</c:v>
                </c:pt>
                <c:pt idx="1070">
                  <c:v>44920.642476851863</c:v>
                </c:pt>
                <c:pt idx="1071">
                  <c:v>44920.645949074067</c:v>
                </c:pt>
                <c:pt idx="1072">
                  <c:v>44920.649421296293</c:v>
                </c:pt>
                <c:pt idx="1073">
                  <c:v>44920.65289351852</c:v>
                </c:pt>
                <c:pt idx="1074">
                  <c:v>44920.656365740739</c:v>
                </c:pt>
                <c:pt idx="1075">
                  <c:v>44920.659837962958</c:v>
                </c:pt>
                <c:pt idx="1076">
                  <c:v>44920.663344907407</c:v>
                </c:pt>
                <c:pt idx="1077">
                  <c:v>44920.66684027778</c:v>
                </c:pt>
                <c:pt idx="1078">
                  <c:v>44920.670254629629</c:v>
                </c:pt>
                <c:pt idx="1079">
                  <c:v>44920.673726851863</c:v>
                </c:pt>
                <c:pt idx="1080">
                  <c:v>44920.677199074067</c:v>
                </c:pt>
                <c:pt idx="1081">
                  <c:v>44920.68068287037</c:v>
                </c:pt>
                <c:pt idx="1082">
                  <c:v>44920.68414351852</c:v>
                </c:pt>
                <c:pt idx="1083">
                  <c:v>44920.687627314823</c:v>
                </c:pt>
                <c:pt idx="1084">
                  <c:v>44920.691087962958</c:v>
                </c:pt>
                <c:pt idx="1085">
                  <c:v>44920.694560185177</c:v>
                </c:pt>
                <c:pt idx="1086">
                  <c:v>44920.69803240741</c:v>
                </c:pt>
                <c:pt idx="1087">
                  <c:v>44920.701504629629</c:v>
                </c:pt>
                <c:pt idx="1088">
                  <c:v>44920.704976851863</c:v>
                </c:pt>
                <c:pt idx="1089">
                  <c:v>44920.708506944437</c:v>
                </c:pt>
                <c:pt idx="1090">
                  <c:v>44920.711921296293</c:v>
                </c:pt>
                <c:pt idx="1091">
                  <c:v>44920.71539351852</c:v>
                </c:pt>
                <c:pt idx="1092">
                  <c:v>44920.718865740739</c:v>
                </c:pt>
                <c:pt idx="1093">
                  <c:v>44920.722349537027</c:v>
                </c:pt>
                <c:pt idx="1094">
                  <c:v>44920.72583333333</c:v>
                </c:pt>
                <c:pt idx="1095">
                  <c:v>44920.72928240741</c:v>
                </c:pt>
                <c:pt idx="1096">
                  <c:v>44920.732754629629</c:v>
                </c:pt>
                <c:pt idx="1097">
                  <c:v>44920.736226851863</c:v>
                </c:pt>
                <c:pt idx="1098">
                  <c:v>44920.739745370367</c:v>
                </c:pt>
                <c:pt idx="1099">
                  <c:v>44920.743206018517</c:v>
                </c:pt>
                <c:pt idx="1100">
                  <c:v>44920.746678240743</c:v>
                </c:pt>
                <c:pt idx="1101">
                  <c:v>44920.750185185178</c:v>
                </c:pt>
                <c:pt idx="1102">
                  <c:v>44920.753587962958</c:v>
                </c:pt>
                <c:pt idx="1103">
                  <c:v>44920.75708333333</c:v>
                </c:pt>
                <c:pt idx="1104">
                  <c:v>44920.760555555556</c:v>
                </c:pt>
                <c:pt idx="1105">
                  <c:v>44920.764004629629</c:v>
                </c:pt>
                <c:pt idx="1106">
                  <c:v>44920.767488425918</c:v>
                </c:pt>
                <c:pt idx="1107">
                  <c:v>44920.770960648151</c:v>
                </c:pt>
                <c:pt idx="1108">
                  <c:v>44920.774444444447</c:v>
                </c:pt>
                <c:pt idx="1109">
                  <c:v>44920.77789351852</c:v>
                </c:pt>
                <c:pt idx="1110">
                  <c:v>44920.781377314823</c:v>
                </c:pt>
                <c:pt idx="1111">
                  <c:v>44920.784837962958</c:v>
                </c:pt>
                <c:pt idx="1112">
                  <c:v>44920.788310185177</c:v>
                </c:pt>
                <c:pt idx="1113">
                  <c:v>44920.791886574072</c:v>
                </c:pt>
                <c:pt idx="1114">
                  <c:v>44920.795300925929</c:v>
                </c:pt>
                <c:pt idx="1115">
                  <c:v>44920.798773148148</c:v>
                </c:pt>
                <c:pt idx="1116">
                  <c:v>44920.802245370367</c:v>
                </c:pt>
                <c:pt idx="1117">
                  <c:v>44920.805694444447</c:v>
                </c:pt>
                <c:pt idx="1118">
                  <c:v>44920.809189814812</c:v>
                </c:pt>
                <c:pt idx="1119">
                  <c:v>44920.812673611108</c:v>
                </c:pt>
                <c:pt idx="1120">
                  <c:v>44920.816134259258</c:v>
                </c:pt>
                <c:pt idx="1121">
                  <c:v>44920.81958333333</c:v>
                </c:pt>
                <c:pt idx="1122">
                  <c:v>44920.823067129633</c:v>
                </c:pt>
                <c:pt idx="1123">
                  <c:v>44920.826550925929</c:v>
                </c:pt>
                <c:pt idx="1124">
                  <c:v>44920.830023148148</c:v>
                </c:pt>
                <c:pt idx="1125">
                  <c:v>44920.83353009259</c:v>
                </c:pt>
                <c:pt idx="1126">
                  <c:v>44920.83697916667</c:v>
                </c:pt>
                <c:pt idx="1127">
                  <c:v>44920.840439814812</c:v>
                </c:pt>
                <c:pt idx="1128">
                  <c:v>44920.843900462962</c:v>
                </c:pt>
                <c:pt idx="1129">
                  <c:v>44920.847372685188</c:v>
                </c:pt>
                <c:pt idx="1130">
                  <c:v>44920.85083333333</c:v>
                </c:pt>
                <c:pt idx="1131">
                  <c:v>44920.854317129633</c:v>
                </c:pt>
                <c:pt idx="1132">
                  <c:v>44920.857789351852</c:v>
                </c:pt>
                <c:pt idx="1133">
                  <c:v>44920.861250000002</c:v>
                </c:pt>
                <c:pt idx="1134">
                  <c:v>44920.864733796298</c:v>
                </c:pt>
                <c:pt idx="1135">
                  <c:v>44920.868206018517</c:v>
                </c:pt>
                <c:pt idx="1136">
                  <c:v>44920.871678240743</c:v>
                </c:pt>
                <c:pt idx="1137">
                  <c:v>44920.875185185178</c:v>
                </c:pt>
                <c:pt idx="1138">
                  <c:v>44920.878645833327</c:v>
                </c:pt>
                <c:pt idx="1139">
                  <c:v>44920.882094907407</c:v>
                </c:pt>
                <c:pt idx="1140">
                  <c:v>44920.885567129633</c:v>
                </c:pt>
                <c:pt idx="1141">
                  <c:v>44920.889027777783</c:v>
                </c:pt>
                <c:pt idx="1142">
                  <c:v>44920.892511574071</c:v>
                </c:pt>
                <c:pt idx="1143">
                  <c:v>44920.895995370367</c:v>
                </c:pt>
                <c:pt idx="1144">
                  <c:v>44920.899456018517</c:v>
                </c:pt>
                <c:pt idx="1145">
                  <c:v>44920.902939814812</c:v>
                </c:pt>
                <c:pt idx="1146">
                  <c:v>44920.906400462962</c:v>
                </c:pt>
                <c:pt idx="1147">
                  <c:v>44920.909884259258</c:v>
                </c:pt>
                <c:pt idx="1148">
                  <c:v>44920.913391203707</c:v>
                </c:pt>
                <c:pt idx="1149">
                  <c:v>44920.916863425933</c:v>
                </c:pt>
                <c:pt idx="1150">
                  <c:v>44920.920300925929</c:v>
                </c:pt>
                <c:pt idx="1151">
                  <c:v>44920.923761574071</c:v>
                </c:pt>
                <c:pt idx="1152">
                  <c:v>44920.927222222221</c:v>
                </c:pt>
                <c:pt idx="1153">
                  <c:v>44920.930717592593</c:v>
                </c:pt>
                <c:pt idx="1154">
                  <c:v>44920.934189814812</c:v>
                </c:pt>
                <c:pt idx="1155">
                  <c:v>44920.937638888892</c:v>
                </c:pt>
                <c:pt idx="1156">
                  <c:v>44920.941111111111</c:v>
                </c:pt>
                <c:pt idx="1157">
                  <c:v>44920.944594907407</c:v>
                </c:pt>
                <c:pt idx="1158">
                  <c:v>44920.948078703703</c:v>
                </c:pt>
                <c:pt idx="1159">
                  <c:v>44920.951550925929</c:v>
                </c:pt>
                <c:pt idx="1160">
                  <c:v>44920.955011574071</c:v>
                </c:pt>
                <c:pt idx="1161">
                  <c:v>44920.95853009259</c:v>
                </c:pt>
                <c:pt idx="1162">
                  <c:v>44920.961956018517</c:v>
                </c:pt>
                <c:pt idx="1163">
                  <c:v>44920.965428240743</c:v>
                </c:pt>
                <c:pt idx="1164">
                  <c:v>44920.968923611108</c:v>
                </c:pt>
                <c:pt idx="1165">
                  <c:v>44920.972372685188</c:v>
                </c:pt>
                <c:pt idx="1166">
                  <c:v>44920.975856481477</c:v>
                </c:pt>
                <c:pt idx="1167">
                  <c:v>44920.979328703703</c:v>
                </c:pt>
                <c:pt idx="1168">
                  <c:v>44920.982800925929</c:v>
                </c:pt>
                <c:pt idx="1169">
                  <c:v>44920.986273148148</c:v>
                </c:pt>
                <c:pt idx="1170">
                  <c:v>44920.989733796298</c:v>
                </c:pt>
                <c:pt idx="1171">
                  <c:v>44920.993217592593</c:v>
                </c:pt>
                <c:pt idx="1172">
                  <c:v>44920.996701388889</c:v>
                </c:pt>
              </c:numCache>
            </c:numRef>
          </c:xVal>
          <c:yVal>
            <c:numRef>
              <c:f>Sheet1!$L$2:$L$1174</c:f>
              <c:numCache>
                <c:formatCode>General</c:formatCode>
                <c:ptCount val="1173"/>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1.060879089789671E-12</c:v>
                </c:pt>
                <c:pt idx="347">
                  <c:v>8.0556993062687928E-13</c:v>
                </c:pt>
                <c:pt idx="348">
                  <c:v>2.143122939041783E-12</c:v>
                </c:pt>
                <c:pt idx="349">
                  <c:v>0</c:v>
                </c:pt>
                <c:pt idx="350">
                  <c:v>0</c:v>
                </c:pt>
                <c:pt idx="351">
                  <c:v>5.3875592443514923E-13</c:v>
                </c:pt>
                <c:pt idx="352">
                  <c:v>1.0746305578799959E-12</c:v>
                </c:pt>
                <c:pt idx="353">
                  <c:v>2.399520384769931E-11</c:v>
                </c:pt>
                <c:pt idx="354">
                  <c:v>2.668852831672086E-12</c:v>
                </c:pt>
                <c:pt idx="355">
                  <c:v>6.7934237241801878E-10</c:v>
                </c:pt>
                <c:pt idx="356">
                  <c:v>4.3362593946492001E-10</c:v>
                </c:pt>
                <c:pt idx="357">
                  <c:v>5.1079403359897692E-9</c:v>
                </c:pt>
                <c:pt idx="358">
                  <c:v>2.8097062605359548E-9</c:v>
                </c:pt>
                <c:pt idx="359">
                  <c:v>1.4116631348545879E-9</c:v>
                </c:pt>
                <c:pt idx="360">
                  <c:v>2.3053836706083779E-8</c:v>
                </c:pt>
                <c:pt idx="361">
                  <c:v>1.6979882234988619E-7</c:v>
                </c:pt>
                <c:pt idx="362">
                  <c:v>7.1719754244264615E-7</c:v>
                </c:pt>
                <c:pt idx="363">
                  <c:v>1.338402157463829E-6</c:v>
                </c:pt>
                <c:pt idx="364">
                  <c:v>1.225970604182632E-5</c:v>
                </c:pt>
                <c:pt idx="365">
                  <c:v>1.7419920149171071E-5</c:v>
                </c:pt>
                <c:pt idx="366">
                  <c:v>6.7106802886373153E-5</c:v>
                </c:pt>
                <c:pt idx="367">
                  <c:v>1.0923589313824511E-5</c:v>
                </c:pt>
                <c:pt idx="368">
                  <c:v>8.2142687715473762E-6</c:v>
                </c:pt>
                <c:pt idx="369">
                  <c:v>1.6947843661375831E-4</c:v>
                </c:pt>
                <c:pt idx="370">
                  <c:v>1.44745925737206E-3</c:v>
                </c:pt>
                <c:pt idx="371">
                  <c:v>5.0133983769516987E-3</c:v>
                </c:pt>
                <c:pt idx="372">
                  <c:v>1.460953569416003E-4</c:v>
                </c:pt>
                <c:pt idx="373">
                  <c:v>1.750587320258027E-4</c:v>
                </c:pt>
                <c:pt idx="374">
                  <c:v>8.8271169718534392E-3</c:v>
                </c:pt>
                <c:pt idx="375">
                  <c:v>8.8939367576976215E-3</c:v>
                </c:pt>
                <c:pt idx="376">
                  <c:v>2.7431220425380789E-2</c:v>
                </c:pt>
                <c:pt idx="377">
                  <c:v>8.7249071347121815E-2</c:v>
                </c:pt>
                <c:pt idx="378">
                  <c:v>0.17915504138000929</c:v>
                </c:pt>
                <c:pt idx="379">
                  <c:v>0.13041081873235641</c:v>
                </c:pt>
                <c:pt idx="380">
                  <c:v>0.13823687814163721</c:v>
                </c:pt>
                <c:pt idx="381">
                  <c:v>0.17243546417219471</c:v>
                </c:pt>
                <c:pt idx="382">
                  <c:v>0.23266251567937321</c:v>
                </c:pt>
                <c:pt idx="383">
                  <c:v>0.44775995978151462</c:v>
                </c:pt>
                <c:pt idx="384">
                  <c:v>0.99874476880201146</c:v>
                </c:pt>
                <c:pt idx="385">
                  <c:v>7.3553274889295777</c:v>
                </c:pt>
                <c:pt idx="386">
                  <c:v>2.6406741079970479</c:v>
                </c:pt>
                <c:pt idx="387">
                  <c:v>13.80322221278252</c:v>
                </c:pt>
                <c:pt idx="388">
                  <c:v>9.1726145259088216</c:v>
                </c:pt>
                <c:pt idx="389">
                  <c:v>3.5500868731002759</c:v>
                </c:pt>
                <c:pt idx="390">
                  <c:v>9.5430480877223154</c:v>
                </c:pt>
                <c:pt idx="391">
                  <c:v>8.5774898193746694</c:v>
                </c:pt>
                <c:pt idx="392">
                  <c:v>8.3531012461323044</c:v>
                </c:pt>
                <c:pt idx="393">
                  <c:v>10.705208979399361</c:v>
                </c:pt>
                <c:pt idx="394">
                  <c:v>16.887672384428519</c:v>
                </c:pt>
                <c:pt idx="395">
                  <c:v>8.6691975434181963</c:v>
                </c:pt>
                <c:pt idx="396">
                  <c:v>5.5553125026474079</c:v>
                </c:pt>
                <c:pt idx="397">
                  <c:v>9.6654714327612066</c:v>
                </c:pt>
                <c:pt idx="398">
                  <c:v>4.4287123379922573</c:v>
                </c:pt>
                <c:pt idx="399">
                  <c:v>3.8752119747694032</c:v>
                </c:pt>
                <c:pt idx="400">
                  <c:v>1.018876038761837</c:v>
                </c:pt>
                <c:pt idx="401">
                  <c:v>0.84599838806713001</c:v>
                </c:pt>
                <c:pt idx="402">
                  <c:v>0.50834463395744989</c:v>
                </c:pt>
                <c:pt idx="403">
                  <c:v>0.23910781146328419</c:v>
                </c:pt>
                <c:pt idx="404">
                  <c:v>1.9631657092705371E-2</c:v>
                </c:pt>
                <c:pt idx="405">
                  <c:v>3.7514363597308271E-3</c:v>
                </c:pt>
                <c:pt idx="406">
                  <c:v>1.627194456170798E-3</c:v>
                </c:pt>
                <c:pt idx="407">
                  <c:v>7.444131035866554E-4</c:v>
                </c:pt>
                <c:pt idx="408">
                  <c:v>3.1459852694429221E-4</c:v>
                </c:pt>
                <c:pt idx="409">
                  <c:v>1.3292576452479909E-4</c:v>
                </c:pt>
                <c:pt idx="410">
                  <c:v>6.8589749937383328E-5</c:v>
                </c:pt>
                <c:pt idx="411">
                  <c:v>1.4536215694916971E-6</c:v>
                </c:pt>
                <c:pt idx="412">
                  <c:v>4.5862392740143123E-8</c:v>
                </c:pt>
                <c:pt idx="413">
                  <c:v>1.4324798619799811E-9</c:v>
                </c:pt>
                <c:pt idx="414">
                  <c:v>4.8737336340770642E-11</c:v>
                </c:pt>
                <c:pt idx="415">
                  <c:v>1.9843131736581621E-11</c:v>
                </c:pt>
                <c:pt idx="416">
                  <c:v>1.603512608788145E-11</c:v>
                </c:pt>
                <c:pt idx="417">
                  <c:v>4.6467502049238412E-11</c:v>
                </c:pt>
                <c:pt idx="418">
                  <c:v>8.4707840503924327E-11</c:v>
                </c:pt>
                <c:pt idx="419">
                  <c:v>4.9659768604382878E-10</c:v>
                </c:pt>
                <c:pt idx="420">
                  <c:v>4.3593517410821964E-9</c:v>
                </c:pt>
                <c:pt idx="421">
                  <c:v>5.7922860920650517E-10</c:v>
                </c:pt>
                <c:pt idx="422">
                  <c:v>1.340366116463207E-10</c:v>
                </c:pt>
                <c:pt idx="423">
                  <c:v>2.4393800784474148E-10</c:v>
                </c:pt>
                <c:pt idx="424">
                  <c:v>8.7122222684841294E-12</c:v>
                </c:pt>
                <c:pt idx="425">
                  <c:v>5.4512504553345985E-13</c:v>
                </c:pt>
                <c:pt idx="426">
                  <c:v>2.7227733397316951E-13</c:v>
                </c:pt>
                <c:pt idx="427">
                  <c:v>0</c:v>
                </c:pt>
                <c:pt idx="428">
                  <c:v>0</c:v>
                </c:pt>
                <c:pt idx="429">
                  <c:v>0</c:v>
                </c:pt>
                <c:pt idx="430">
                  <c:v>2.7338116909882289E-13</c:v>
                </c:pt>
                <c:pt idx="431">
                  <c:v>0</c:v>
                </c:pt>
                <c:pt idx="432">
                  <c:v>0</c:v>
                </c:pt>
                <c:pt idx="433">
                  <c:v>0</c:v>
                </c:pt>
                <c:pt idx="434">
                  <c:v>0</c:v>
                </c:pt>
                <c:pt idx="435">
                  <c:v>0</c:v>
                </c:pt>
                <c:pt idx="436">
                  <c:v>0</c:v>
                </c:pt>
                <c:pt idx="437">
                  <c:v>0</c:v>
                </c:pt>
                <c:pt idx="438">
                  <c:v>5.4579119035966326E-13</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1.091059349732858E-12</c:v>
                </c:pt>
                <c:pt idx="501">
                  <c:v>1.581492582054258E-11</c:v>
                </c:pt>
                <c:pt idx="502">
                  <c:v>4.5515438216092632E-10</c:v>
                </c:pt>
                <c:pt idx="503">
                  <c:v>5.8849109086799196E-9</c:v>
                </c:pt>
                <c:pt idx="504">
                  <c:v>1.161960932510809E-8</c:v>
                </c:pt>
                <c:pt idx="505">
                  <c:v>5.7833939245813697E-8</c:v>
                </c:pt>
                <c:pt idx="506">
                  <c:v>8.0595848144348041E-6</c:v>
                </c:pt>
                <c:pt idx="507">
                  <c:v>8.317874055474723E-6</c:v>
                </c:pt>
                <c:pt idx="508">
                  <c:v>1.535336459541758E-4</c:v>
                </c:pt>
                <c:pt idx="509">
                  <c:v>5.2354688001678886E-3</c:v>
                </c:pt>
                <c:pt idx="510">
                  <c:v>5.5213449313693264E-3</c:v>
                </c:pt>
                <c:pt idx="511">
                  <c:v>2.433374888789868E-3</c:v>
                </c:pt>
                <c:pt idx="512">
                  <c:v>1.803095938316018E-2</c:v>
                </c:pt>
                <c:pt idx="513">
                  <c:v>0.15561340717571701</c:v>
                </c:pt>
                <c:pt idx="514">
                  <c:v>0.74045092082099362</c:v>
                </c:pt>
                <c:pt idx="515">
                  <c:v>0.77341898948574617</c:v>
                </c:pt>
                <c:pt idx="516">
                  <c:v>3.002388806324114</c:v>
                </c:pt>
                <c:pt idx="517">
                  <c:v>4.5809502676430292</c:v>
                </c:pt>
                <c:pt idx="518">
                  <c:v>8.8354987169511379</c:v>
                </c:pt>
                <c:pt idx="519">
                  <c:v>9.5454274660928871</c:v>
                </c:pt>
                <c:pt idx="520">
                  <c:v>8.2783338907981374</c:v>
                </c:pt>
                <c:pt idx="521">
                  <c:v>12.7537190591369</c:v>
                </c:pt>
                <c:pt idx="522">
                  <c:v>10.476773384263669</c:v>
                </c:pt>
                <c:pt idx="523">
                  <c:v>12.90745846561987</c:v>
                </c:pt>
                <c:pt idx="524">
                  <c:v>11.31020754281689</c:v>
                </c:pt>
                <c:pt idx="525">
                  <c:v>15.679659010086599</c:v>
                </c:pt>
                <c:pt idx="526">
                  <c:v>12.2878691572327</c:v>
                </c:pt>
                <c:pt idx="527">
                  <c:v>12.53284192523596</c:v>
                </c:pt>
                <c:pt idx="528">
                  <c:v>22.61472727870667</c:v>
                </c:pt>
                <c:pt idx="529">
                  <c:v>20.571625708899859</c:v>
                </c:pt>
                <c:pt idx="530">
                  <c:v>21.38463117220693</c:v>
                </c:pt>
                <c:pt idx="531">
                  <c:v>21.517805049971169</c:v>
                </c:pt>
                <c:pt idx="532">
                  <c:v>21.481948217564788</c:v>
                </c:pt>
                <c:pt idx="533">
                  <c:v>22.29976459367699</c:v>
                </c:pt>
                <c:pt idx="534">
                  <c:v>19.64973503020169</c:v>
                </c:pt>
                <c:pt idx="535">
                  <c:v>23.677476081824651</c:v>
                </c:pt>
                <c:pt idx="536">
                  <c:v>29.374104047760071</c:v>
                </c:pt>
                <c:pt idx="537">
                  <c:v>38.813180358315641</c:v>
                </c:pt>
                <c:pt idx="538">
                  <c:v>39.839205271128243</c:v>
                </c:pt>
                <c:pt idx="539">
                  <c:v>44.248234171716597</c:v>
                </c:pt>
                <c:pt idx="540">
                  <c:v>30.80848682467267</c:v>
                </c:pt>
                <c:pt idx="541">
                  <c:v>25.911550379646279</c:v>
                </c:pt>
                <c:pt idx="542">
                  <c:v>28.063162975862749</c:v>
                </c:pt>
                <c:pt idx="543">
                  <c:v>27.571680012641181</c:v>
                </c:pt>
                <c:pt idx="544">
                  <c:v>29.78741814135001</c:v>
                </c:pt>
                <c:pt idx="545">
                  <c:v>23.863138660800491</c:v>
                </c:pt>
                <c:pt idx="546">
                  <c:v>23.834649958234682</c:v>
                </c:pt>
                <c:pt idx="547">
                  <c:v>27.54964812662314</c:v>
                </c:pt>
                <c:pt idx="548">
                  <c:v>43.768768306313298</c:v>
                </c:pt>
                <c:pt idx="549">
                  <c:v>44.028947070242907</c:v>
                </c:pt>
                <c:pt idx="550">
                  <c:v>37.459421629986551</c:v>
                </c:pt>
                <c:pt idx="551">
                  <c:v>48.191519067815371</c:v>
                </c:pt>
                <c:pt idx="552">
                  <c:v>46.880381674493883</c:v>
                </c:pt>
                <c:pt idx="553">
                  <c:v>46.186423575967822</c:v>
                </c:pt>
                <c:pt idx="554">
                  <c:v>50.731741070925899</c:v>
                </c:pt>
                <c:pt idx="555">
                  <c:v>45.395514197112789</c:v>
                </c:pt>
                <c:pt idx="556">
                  <c:v>32.72595960195639</c:v>
                </c:pt>
                <c:pt idx="557">
                  <c:v>30.424332736116099</c:v>
                </c:pt>
                <c:pt idx="558">
                  <c:v>29.015045349596821</c:v>
                </c:pt>
                <c:pt idx="559">
                  <c:v>24.508837304880181</c:v>
                </c:pt>
                <c:pt idx="560">
                  <c:v>16.956513932056389</c:v>
                </c:pt>
                <c:pt idx="561">
                  <c:v>13.928994594354499</c:v>
                </c:pt>
                <c:pt idx="562">
                  <c:v>13.27071509424955</c:v>
                </c:pt>
                <c:pt idx="563">
                  <c:v>9.0172119705801759</c:v>
                </c:pt>
                <c:pt idx="564">
                  <c:v>2.974241116757677</c:v>
                </c:pt>
                <c:pt idx="565">
                  <c:v>1.8552050648938461</c:v>
                </c:pt>
                <c:pt idx="566">
                  <c:v>1.3423514354135599</c:v>
                </c:pt>
                <c:pt idx="567">
                  <c:v>1.9484020032223841</c:v>
                </c:pt>
                <c:pt idx="568">
                  <c:v>2.3270164941962479</c:v>
                </c:pt>
                <c:pt idx="569">
                  <c:v>3.0208418769624772</c:v>
                </c:pt>
                <c:pt idx="570">
                  <c:v>0.73279877721036246</c:v>
                </c:pt>
                <c:pt idx="571">
                  <c:v>0.56195837688630945</c:v>
                </c:pt>
                <c:pt idx="572">
                  <c:v>0.91447269369517459</c:v>
                </c:pt>
                <c:pt idx="573">
                  <c:v>0.61900372381672786</c:v>
                </c:pt>
                <c:pt idx="574">
                  <c:v>0.75997012092943861</c:v>
                </c:pt>
                <c:pt idx="575">
                  <c:v>0.39231084862717169</c:v>
                </c:pt>
                <c:pt idx="576">
                  <c:v>0.30140566878331548</c:v>
                </c:pt>
                <c:pt idx="577">
                  <c:v>0.21113511110682109</c:v>
                </c:pt>
                <c:pt idx="578">
                  <c:v>0.218689203054245</c:v>
                </c:pt>
                <c:pt idx="579">
                  <c:v>0.2393035372119878</c:v>
                </c:pt>
                <c:pt idx="580">
                  <c:v>0.18481181417758771</c:v>
                </c:pt>
                <c:pt idx="581">
                  <c:v>0.39128073341129432</c:v>
                </c:pt>
                <c:pt idx="582">
                  <c:v>0.1642764219218639</c:v>
                </c:pt>
                <c:pt idx="583">
                  <c:v>0.1163466461826803</c:v>
                </c:pt>
                <c:pt idx="584">
                  <c:v>0.62490181997772964</c:v>
                </c:pt>
                <c:pt idx="585">
                  <c:v>0.36368372288473422</c:v>
                </c:pt>
                <c:pt idx="586">
                  <c:v>0.262943255411348</c:v>
                </c:pt>
                <c:pt idx="587">
                  <c:v>8.662636359843244E-2</c:v>
                </c:pt>
                <c:pt idx="588">
                  <c:v>4.56036505102227E-2</c:v>
                </c:pt>
                <c:pt idx="589">
                  <c:v>1.173211773338545E-2</c:v>
                </c:pt>
                <c:pt idx="590">
                  <c:v>7.4631232057931658E-3</c:v>
                </c:pt>
                <c:pt idx="591">
                  <c:v>4.6200099049778596E-3</c:v>
                </c:pt>
                <c:pt idx="592">
                  <c:v>1.8923900977818561E-3</c:v>
                </c:pt>
                <c:pt idx="593">
                  <c:v>6.1849815901468437E-6</c:v>
                </c:pt>
                <c:pt idx="594">
                  <c:v>5.7210708233970209E-4</c:v>
                </c:pt>
                <c:pt idx="595">
                  <c:v>2.1011731321099431E-4</c:v>
                </c:pt>
                <c:pt idx="596">
                  <c:v>1.7498720919764489E-4</c:v>
                </c:pt>
                <c:pt idx="597">
                  <c:v>1.102288859101281E-4</c:v>
                </c:pt>
                <c:pt idx="598">
                  <c:v>9.6831661559327077E-5</c:v>
                </c:pt>
                <c:pt idx="599">
                  <c:v>8.566446461897628E-5</c:v>
                </c:pt>
                <c:pt idx="600">
                  <c:v>7.5115389408808261E-5</c:v>
                </c:pt>
                <c:pt idx="601">
                  <c:v>4.4627034606098279E-5</c:v>
                </c:pt>
                <c:pt idx="602">
                  <c:v>1.8369654051040259E-5</c:v>
                </c:pt>
                <c:pt idx="603">
                  <c:v>8.013217659628066E-6</c:v>
                </c:pt>
                <c:pt idx="604">
                  <c:v>5.9429839508924213E-6</c:v>
                </c:pt>
                <c:pt idx="605">
                  <c:v>8.4047041871592026E-6</c:v>
                </c:pt>
                <c:pt idx="606">
                  <c:v>6.7368313770750262E-6</c:v>
                </c:pt>
                <c:pt idx="607">
                  <c:v>3.611459469707402E-6</c:v>
                </c:pt>
                <c:pt idx="608">
                  <c:v>6.3236476052841606E-6</c:v>
                </c:pt>
                <c:pt idx="609">
                  <c:v>9.6298000558227642E-7</c:v>
                </c:pt>
                <c:pt idx="610">
                  <c:v>1.547372265056504E-6</c:v>
                </c:pt>
                <c:pt idx="611">
                  <c:v>2.082031739043808E-7</c:v>
                </c:pt>
                <c:pt idx="612">
                  <c:v>1.464283676149884E-7</c:v>
                </c:pt>
                <c:pt idx="613">
                  <c:v>7.7251164383849465E-8</c:v>
                </c:pt>
                <c:pt idx="614">
                  <c:v>7.322998661478766E-7</c:v>
                </c:pt>
                <c:pt idx="615">
                  <c:v>1.7492962800933231E-6</c:v>
                </c:pt>
                <c:pt idx="616">
                  <c:v>1.3269865970870979E-7</c:v>
                </c:pt>
                <c:pt idx="617">
                  <c:v>8.8385684926758256E-8</c:v>
                </c:pt>
                <c:pt idx="618">
                  <c:v>1.592881546757827E-6</c:v>
                </c:pt>
                <c:pt idx="619">
                  <c:v>1.4429199204189131E-6</c:v>
                </c:pt>
                <c:pt idx="620">
                  <c:v>1.8805869715679421E-6</c:v>
                </c:pt>
                <c:pt idx="621">
                  <c:v>1.3709473882521689E-6</c:v>
                </c:pt>
                <c:pt idx="622">
                  <c:v>3.3817387724212479E-7</c:v>
                </c:pt>
                <c:pt idx="623">
                  <c:v>2.7571656307606641E-6</c:v>
                </c:pt>
                <c:pt idx="624">
                  <c:v>2.2231960602500961E-6</c:v>
                </c:pt>
                <c:pt idx="625">
                  <c:v>2.4709607630485339E-6</c:v>
                </c:pt>
                <c:pt idx="626">
                  <c:v>2.0429577098698329E-6</c:v>
                </c:pt>
                <c:pt idx="627">
                  <c:v>1.841144306554694E-6</c:v>
                </c:pt>
                <c:pt idx="628">
                  <c:v>5.0277270347660877E-7</c:v>
                </c:pt>
                <c:pt idx="629">
                  <c:v>3.2520431051321019E-6</c:v>
                </c:pt>
                <c:pt idx="630">
                  <c:v>2.5405283133896612E-6</c:v>
                </c:pt>
                <c:pt idx="631">
                  <c:v>3.1228563869485742E-6</c:v>
                </c:pt>
                <c:pt idx="632">
                  <c:v>2.6002458515227262E-6</c:v>
                </c:pt>
                <c:pt idx="633">
                  <c:v>3.4244185978520201E-6</c:v>
                </c:pt>
                <c:pt idx="634">
                  <c:v>1.3094419797790499E-6</c:v>
                </c:pt>
                <c:pt idx="635">
                  <c:v>1.5910699910763831E-6</c:v>
                </c:pt>
                <c:pt idx="636">
                  <c:v>6.4425533619766117E-7</c:v>
                </c:pt>
                <c:pt idx="637">
                  <c:v>3.135407566832825E-7</c:v>
                </c:pt>
                <c:pt idx="638">
                  <c:v>5.3195253981843606E-6</c:v>
                </c:pt>
                <c:pt idx="639">
                  <c:v>1.0059317974168859E-6</c:v>
                </c:pt>
                <c:pt idx="640">
                  <c:v>5.7581499329224174E-7</c:v>
                </c:pt>
                <c:pt idx="641">
                  <c:v>1.4462144121372111E-6</c:v>
                </c:pt>
                <c:pt idx="642">
                  <c:v>1.4030144858462819E-6</c:v>
                </c:pt>
                <c:pt idx="643">
                  <c:v>2.0680470324309601E-7</c:v>
                </c:pt>
                <c:pt idx="644">
                  <c:v>3.4248319236838201E-7</c:v>
                </c:pt>
                <c:pt idx="645">
                  <c:v>8.5822947029952955E-7</c:v>
                </c:pt>
                <c:pt idx="646">
                  <c:v>6.6235980383370804E-7</c:v>
                </c:pt>
                <c:pt idx="647">
                  <c:v>1.6931472663588409E-6</c:v>
                </c:pt>
                <c:pt idx="648">
                  <c:v>1.7021624853700989E-6</c:v>
                </c:pt>
                <c:pt idx="649">
                  <c:v>3.317237755320486E-6</c:v>
                </c:pt>
                <c:pt idx="650">
                  <c:v>5.0581109784946576E-6</c:v>
                </c:pt>
                <c:pt idx="651">
                  <c:v>5.4925086363395314E-6</c:v>
                </c:pt>
                <c:pt idx="652">
                  <c:v>8.3088224529359448E-6</c:v>
                </c:pt>
                <c:pt idx="653">
                  <c:v>4.2465019427662171E-6</c:v>
                </c:pt>
                <c:pt idx="654">
                  <c:v>5.8233375754778471E-6</c:v>
                </c:pt>
                <c:pt idx="655">
                  <c:v>7.5716420295682282E-6</c:v>
                </c:pt>
                <c:pt idx="656">
                  <c:v>2.3218268351521339E-6</c:v>
                </c:pt>
                <c:pt idx="657">
                  <c:v>1.333318532462989E-5</c:v>
                </c:pt>
                <c:pt idx="658">
                  <c:v>1.3090909692892329E-5</c:v>
                </c:pt>
                <c:pt idx="659">
                  <c:v>2.416725556119604E-5</c:v>
                </c:pt>
                <c:pt idx="660">
                  <c:v>7.6732725143492206E-5</c:v>
                </c:pt>
                <c:pt idx="661">
                  <c:v>2.3268231091166521E-4</c:v>
                </c:pt>
                <c:pt idx="662">
                  <c:v>2.6462628808278149E-4</c:v>
                </c:pt>
                <c:pt idx="663">
                  <c:v>1.3941964679448221E-4</c:v>
                </c:pt>
                <c:pt idx="664">
                  <c:v>7.6983520002559775E-5</c:v>
                </c:pt>
                <c:pt idx="665">
                  <c:v>1.6126536681736881E-5</c:v>
                </c:pt>
                <c:pt idx="666">
                  <c:v>8.0486919646933044E-5</c:v>
                </c:pt>
                <c:pt idx="667">
                  <c:v>1.592648642997633E-4</c:v>
                </c:pt>
                <c:pt idx="668">
                  <c:v>1.400298110497549E-4</c:v>
                </c:pt>
                <c:pt idx="669">
                  <c:v>4.0374042268464387E-5</c:v>
                </c:pt>
                <c:pt idx="670">
                  <c:v>4.0249143254963468E-5</c:v>
                </c:pt>
                <c:pt idx="671">
                  <c:v>3.4550202630892547E-5</c:v>
                </c:pt>
                <c:pt idx="672">
                  <c:v>8.0230196978837615E-5</c:v>
                </c:pt>
                <c:pt idx="673">
                  <c:v>6.1001698509765018E-5</c:v>
                </c:pt>
                <c:pt idx="674">
                  <c:v>1.71109479216716E-4</c:v>
                </c:pt>
                <c:pt idx="675">
                  <c:v>1.089185761812067E-4</c:v>
                </c:pt>
                <c:pt idx="676">
                  <c:v>8.1925623871982191E-5</c:v>
                </c:pt>
                <c:pt idx="677">
                  <c:v>2.861618102956329E-5</c:v>
                </c:pt>
                <c:pt idx="678">
                  <c:v>8.9082105499669004E-5</c:v>
                </c:pt>
                <c:pt idx="679">
                  <c:v>9.6199963990596432E-5</c:v>
                </c:pt>
                <c:pt idx="680">
                  <c:v>9.2988236906403889E-5</c:v>
                </c:pt>
                <c:pt idx="681">
                  <c:v>1.007416663933188E-4</c:v>
                </c:pt>
                <c:pt idx="682">
                  <c:v>1.8169105767039349E-4</c:v>
                </c:pt>
                <c:pt idx="683">
                  <c:v>3.5348576281749798E-4</c:v>
                </c:pt>
                <c:pt idx="684">
                  <c:v>4.5225156539593941E-4</c:v>
                </c:pt>
                <c:pt idx="685">
                  <c:v>4.1821407187646759E-4</c:v>
                </c:pt>
                <c:pt idx="686">
                  <c:v>4.43444408241289E-4</c:v>
                </c:pt>
                <c:pt idx="687">
                  <c:v>1.680671108219247E-4</c:v>
                </c:pt>
                <c:pt idx="688">
                  <c:v>4.3754449007413378E-5</c:v>
                </c:pt>
                <c:pt idx="689">
                  <c:v>9.4838833965596714E-6</c:v>
                </c:pt>
                <c:pt idx="690">
                  <c:v>1.8037028096215301E-7</c:v>
                </c:pt>
                <c:pt idx="691">
                  <c:v>4.7813817200047403E-9</c:v>
                </c:pt>
                <c:pt idx="692">
                  <c:v>3.2210263594147821E-10</c:v>
                </c:pt>
                <c:pt idx="693">
                  <c:v>5.1967112486973443E-12</c:v>
                </c:pt>
                <c:pt idx="694">
                  <c:v>1.0946626533014661E-12</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8.2017715271568304E-13</c:v>
                </c:pt>
                <c:pt idx="810">
                  <c:v>3.1713517406847557E-11</c:v>
                </c:pt>
                <c:pt idx="811">
                  <c:v>3.6087796508423638E-11</c:v>
                </c:pt>
                <c:pt idx="812">
                  <c:v>5.3613740151346241E-11</c:v>
                </c:pt>
                <c:pt idx="813">
                  <c:v>4.079999938973785E-10</c:v>
                </c:pt>
                <c:pt idx="814">
                  <c:v>1.386099538395501E-9</c:v>
                </c:pt>
                <c:pt idx="815">
                  <c:v>3.17080511308409E-9</c:v>
                </c:pt>
                <c:pt idx="816">
                  <c:v>2.9952873190012538E-9</c:v>
                </c:pt>
                <c:pt idx="817">
                  <c:v>3.2778645392607669E-9</c:v>
                </c:pt>
                <c:pt idx="818">
                  <c:v>3.8327906785000834E-9</c:v>
                </c:pt>
                <c:pt idx="819">
                  <c:v>1.4028310693724841E-8</c:v>
                </c:pt>
                <c:pt idx="820">
                  <c:v>2.786141589236582E-8</c:v>
                </c:pt>
                <c:pt idx="821">
                  <c:v>3.7855001566521702E-8</c:v>
                </c:pt>
                <c:pt idx="822">
                  <c:v>4.2320048297296163E-8</c:v>
                </c:pt>
                <c:pt idx="823">
                  <c:v>3.3766150358688623E-8</c:v>
                </c:pt>
                <c:pt idx="824">
                  <c:v>2.3332948919259378E-8</c:v>
                </c:pt>
                <c:pt idx="825">
                  <c:v>1.92375668932249E-8</c:v>
                </c:pt>
                <c:pt idx="826">
                  <c:v>4.3871005360750778E-8</c:v>
                </c:pt>
                <c:pt idx="827">
                  <c:v>3.1030312224120313E-8</c:v>
                </c:pt>
                <c:pt idx="828">
                  <c:v>1.5474842732728082E-8</c:v>
                </c:pt>
                <c:pt idx="829">
                  <c:v>2.663694253373479E-8</c:v>
                </c:pt>
                <c:pt idx="830">
                  <c:v>2.0539972182433749E-8</c:v>
                </c:pt>
                <c:pt idx="831">
                  <c:v>2.540799666831111E-8</c:v>
                </c:pt>
                <c:pt idx="832">
                  <c:v>3.3354694516165942E-8</c:v>
                </c:pt>
                <c:pt idx="833">
                  <c:v>3.5829290489583233E-8</c:v>
                </c:pt>
                <c:pt idx="834">
                  <c:v>1.9703079073810289E-8</c:v>
                </c:pt>
                <c:pt idx="835">
                  <c:v>1.3967279783378199E-8</c:v>
                </c:pt>
                <c:pt idx="836">
                  <c:v>4.1376573341051649E-8</c:v>
                </c:pt>
                <c:pt idx="837">
                  <c:v>3.773963320048821E-8</c:v>
                </c:pt>
                <c:pt idx="838">
                  <c:v>4.8258131068100483E-8</c:v>
                </c:pt>
                <c:pt idx="839">
                  <c:v>2.744148908851324E-8</c:v>
                </c:pt>
                <c:pt idx="840">
                  <c:v>2.085683360437377E-8</c:v>
                </c:pt>
                <c:pt idx="841">
                  <c:v>1.7031462313926501E-8</c:v>
                </c:pt>
                <c:pt idx="842">
                  <c:v>2.2468230399528871E-8</c:v>
                </c:pt>
                <c:pt idx="843">
                  <c:v>3.7961902100970107E-8</c:v>
                </c:pt>
                <c:pt idx="844">
                  <c:v>7.9684857439655283E-8</c:v>
                </c:pt>
                <c:pt idx="845">
                  <c:v>1.1296627627718699E-7</c:v>
                </c:pt>
                <c:pt idx="846">
                  <c:v>3.426492222517195E-7</c:v>
                </c:pt>
                <c:pt idx="847">
                  <c:v>2.0520831852320051E-7</c:v>
                </c:pt>
                <c:pt idx="848">
                  <c:v>1.175652931962039E-7</c:v>
                </c:pt>
                <c:pt idx="849">
                  <c:v>1.191456147735519E-8</c:v>
                </c:pt>
                <c:pt idx="850">
                  <c:v>3.9270411384799566E-9</c:v>
                </c:pt>
                <c:pt idx="851">
                  <c:v>3.6862967668162929E-9</c:v>
                </c:pt>
                <c:pt idx="852">
                  <c:v>3.7408873318135573E-9</c:v>
                </c:pt>
                <c:pt idx="853">
                  <c:v>8.4483525137486207E-9</c:v>
                </c:pt>
                <c:pt idx="854">
                  <c:v>1.0355089126645791E-9</c:v>
                </c:pt>
                <c:pt idx="855">
                  <c:v>2.4882479832059992E-10</c:v>
                </c:pt>
                <c:pt idx="856">
                  <c:v>5.3140843773629488E-11</c:v>
                </c:pt>
                <c:pt idx="857">
                  <c:v>1.4399424055358099E-9</c:v>
                </c:pt>
                <c:pt idx="858">
                  <c:v>1.1782685403354781E-10</c:v>
                </c:pt>
                <c:pt idx="859">
                  <c:v>2.1099057627448941E-11</c:v>
                </c:pt>
                <c:pt idx="860">
                  <c:v>5.4277988007030202E-11</c:v>
                </c:pt>
                <c:pt idx="861">
                  <c:v>4.6670572250053752E-12</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5.4574051661359377E-13</c:v>
                </c:pt>
                <c:pt idx="953">
                  <c:v>8.186627823198356E-13</c:v>
                </c:pt>
                <c:pt idx="954">
                  <c:v>5.4611432580574425E-13</c:v>
                </c:pt>
                <c:pt idx="955">
                  <c:v>1.9112926137226161E-12</c:v>
                </c:pt>
                <c:pt idx="956">
                  <c:v>7.6454107784663895E-12</c:v>
                </c:pt>
                <c:pt idx="957">
                  <c:v>6.8274279044111172E-12</c:v>
                </c:pt>
                <c:pt idx="958">
                  <c:v>2.536981316223421E-11</c:v>
                </c:pt>
                <c:pt idx="959">
                  <c:v>4.9654087885510822E-11</c:v>
                </c:pt>
                <c:pt idx="960">
                  <c:v>9.7526179434962969E-11</c:v>
                </c:pt>
                <c:pt idx="961">
                  <c:v>2.2994071118600509E-10</c:v>
                </c:pt>
                <c:pt idx="962">
                  <c:v>4.3558412664576339E-10</c:v>
                </c:pt>
                <c:pt idx="963">
                  <c:v>1.9020388337463011E-9</c:v>
                </c:pt>
                <c:pt idx="964">
                  <c:v>4.0391927630802906E-9</c:v>
                </c:pt>
                <c:pt idx="965">
                  <c:v>1.5301712402024231E-8</c:v>
                </c:pt>
                <c:pt idx="966">
                  <c:v>4.2852982999382789E-8</c:v>
                </c:pt>
                <c:pt idx="967">
                  <c:v>1.037685129884441E-7</c:v>
                </c:pt>
                <c:pt idx="968">
                  <c:v>2.5494452946110822E-7</c:v>
                </c:pt>
                <c:pt idx="969">
                  <c:v>3.8010258213947177E-7</c:v>
                </c:pt>
                <c:pt idx="970">
                  <c:v>6.0450833540321334E-6</c:v>
                </c:pt>
                <c:pt idx="971">
                  <c:v>9.1418232603073709E-6</c:v>
                </c:pt>
                <c:pt idx="972">
                  <c:v>1.596009006813329E-5</c:v>
                </c:pt>
                <c:pt idx="973">
                  <c:v>1.27370035906295E-5</c:v>
                </c:pt>
                <c:pt idx="974">
                  <c:v>1.706288312710987E-5</c:v>
                </c:pt>
                <c:pt idx="975">
                  <c:v>3.6639226580309981E-5</c:v>
                </c:pt>
                <c:pt idx="976">
                  <c:v>6.5554808187803399E-5</c:v>
                </c:pt>
                <c:pt idx="977">
                  <c:v>3.6334912030803969E-5</c:v>
                </c:pt>
                <c:pt idx="978">
                  <c:v>1.7453561476416109E-5</c:v>
                </c:pt>
                <c:pt idx="979">
                  <c:v>8.6938424477413698E-6</c:v>
                </c:pt>
                <c:pt idx="980">
                  <c:v>1.127315980707103E-6</c:v>
                </c:pt>
                <c:pt idx="981">
                  <c:v>8.2174130439213477E-8</c:v>
                </c:pt>
                <c:pt idx="982">
                  <c:v>6.0627863346150031E-9</c:v>
                </c:pt>
                <c:pt idx="983">
                  <c:v>1.8730343736551878E-9</c:v>
                </c:pt>
                <c:pt idx="984">
                  <c:v>2.6542545225086451E-10</c:v>
                </c:pt>
                <c:pt idx="985">
                  <c:v>4.121033485138175E-12</c:v>
                </c:pt>
                <c:pt idx="986">
                  <c:v>5.4973445102516846E-13</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pt idx="1024">
                  <c:v>0</c:v>
                </c:pt>
                <c:pt idx="1025">
                  <c:v>0</c:v>
                </c:pt>
                <c:pt idx="1026">
                  <c:v>0</c:v>
                </c:pt>
                <c:pt idx="1027">
                  <c:v>0</c:v>
                </c:pt>
                <c:pt idx="1028">
                  <c:v>0</c:v>
                </c:pt>
                <c:pt idx="1029">
                  <c:v>0</c:v>
                </c:pt>
                <c:pt idx="1030">
                  <c:v>0</c:v>
                </c:pt>
                <c:pt idx="1031">
                  <c:v>0</c:v>
                </c:pt>
                <c:pt idx="1032">
                  <c:v>0</c:v>
                </c:pt>
                <c:pt idx="1033">
                  <c:v>0</c:v>
                </c:pt>
                <c:pt idx="1034">
                  <c:v>0</c:v>
                </c:pt>
                <c:pt idx="1035">
                  <c:v>0</c:v>
                </c:pt>
                <c:pt idx="1036">
                  <c:v>0</c:v>
                </c:pt>
                <c:pt idx="1037">
                  <c:v>0</c:v>
                </c:pt>
                <c:pt idx="1038">
                  <c:v>0</c:v>
                </c:pt>
                <c:pt idx="1039">
                  <c:v>0</c:v>
                </c:pt>
                <c:pt idx="1040">
                  <c:v>0</c:v>
                </c:pt>
                <c:pt idx="1041">
                  <c:v>0</c:v>
                </c:pt>
                <c:pt idx="1042">
                  <c:v>0</c:v>
                </c:pt>
                <c:pt idx="1043">
                  <c:v>0</c:v>
                </c:pt>
                <c:pt idx="1044">
                  <c:v>0</c:v>
                </c:pt>
                <c:pt idx="1045">
                  <c:v>0</c:v>
                </c:pt>
                <c:pt idx="1046">
                  <c:v>0</c:v>
                </c:pt>
                <c:pt idx="1047">
                  <c:v>0</c:v>
                </c:pt>
                <c:pt idx="1048">
                  <c:v>0</c:v>
                </c:pt>
                <c:pt idx="1049">
                  <c:v>0</c:v>
                </c:pt>
                <c:pt idx="1050">
                  <c:v>0</c:v>
                </c:pt>
                <c:pt idx="1051">
                  <c:v>0</c:v>
                </c:pt>
                <c:pt idx="1052">
                  <c:v>0</c:v>
                </c:pt>
                <c:pt idx="1053">
                  <c:v>0</c:v>
                </c:pt>
                <c:pt idx="1054">
                  <c:v>0</c:v>
                </c:pt>
                <c:pt idx="1055">
                  <c:v>0</c:v>
                </c:pt>
                <c:pt idx="1056">
                  <c:v>0</c:v>
                </c:pt>
                <c:pt idx="1057">
                  <c:v>0</c:v>
                </c:pt>
                <c:pt idx="1058">
                  <c:v>0</c:v>
                </c:pt>
                <c:pt idx="1059">
                  <c:v>0</c:v>
                </c:pt>
                <c:pt idx="1060">
                  <c:v>0</c:v>
                </c:pt>
                <c:pt idx="1061">
                  <c:v>0</c:v>
                </c:pt>
                <c:pt idx="1062">
                  <c:v>0</c:v>
                </c:pt>
                <c:pt idx="1063">
                  <c:v>0</c:v>
                </c:pt>
                <c:pt idx="1064">
                  <c:v>0</c:v>
                </c:pt>
                <c:pt idx="1065">
                  <c:v>0</c:v>
                </c:pt>
                <c:pt idx="1066">
                  <c:v>0</c:v>
                </c:pt>
                <c:pt idx="1067">
                  <c:v>0</c:v>
                </c:pt>
                <c:pt idx="1068">
                  <c:v>0</c:v>
                </c:pt>
                <c:pt idx="1069">
                  <c:v>0</c:v>
                </c:pt>
                <c:pt idx="1070">
                  <c:v>0</c:v>
                </c:pt>
                <c:pt idx="1071">
                  <c:v>0</c:v>
                </c:pt>
                <c:pt idx="1072">
                  <c:v>0</c:v>
                </c:pt>
                <c:pt idx="1073">
                  <c:v>0</c:v>
                </c:pt>
                <c:pt idx="1074">
                  <c:v>0</c:v>
                </c:pt>
                <c:pt idx="1075">
                  <c:v>0</c:v>
                </c:pt>
                <c:pt idx="1076">
                  <c:v>0</c:v>
                </c:pt>
                <c:pt idx="1077">
                  <c:v>0</c:v>
                </c:pt>
                <c:pt idx="1078">
                  <c:v>0</c:v>
                </c:pt>
                <c:pt idx="1079">
                  <c:v>0</c:v>
                </c:pt>
                <c:pt idx="1080">
                  <c:v>0</c:v>
                </c:pt>
                <c:pt idx="1081">
                  <c:v>0</c:v>
                </c:pt>
                <c:pt idx="1082">
                  <c:v>0</c:v>
                </c:pt>
                <c:pt idx="1083">
                  <c:v>0</c:v>
                </c:pt>
                <c:pt idx="1084">
                  <c:v>0</c:v>
                </c:pt>
                <c:pt idx="1085">
                  <c:v>0</c:v>
                </c:pt>
                <c:pt idx="1086">
                  <c:v>0</c:v>
                </c:pt>
                <c:pt idx="1087">
                  <c:v>0</c:v>
                </c:pt>
                <c:pt idx="1088">
                  <c:v>0</c:v>
                </c:pt>
                <c:pt idx="1089">
                  <c:v>0</c:v>
                </c:pt>
                <c:pt idx="1090">
                  <c:v>0</c:v>
                </c:pt>
                <c:pt idx="1091">
                  <c:v>0</c:v>
                </c:pt>
                <c:pt idx="1092">
                  <c:v>0</c:v>
                </c:pt>
                <c:pt idx="1093">
                  <c:v>0</c:v>
                </c:pt>
                <c:pt idx="1094">
                  <c:v>0</c:v>
                </c:pt>
                <c:pt idx="1095">
                  <c:v>0</c:v>
                </c:pt>
                <c:pt idx="1096">
                  <c:v>0</c:v>
                </c:pt>
                <c:pt idx="1097">
                  <c:v>0</c:v>
                </c:pt>
                <c:pt idx="1098">
                  <c:v>0</c:v>
                </c:pt>
                <c:pt idx="1099">
                  <c:v>0</c:v>
                </c:pt>
                <c:pt idx="1100">
                  <c:v>0</c:v>
                </c:pt>
                <c:pt idx="1101">
                  <c:v>0</c:v>
                </c:pt>
                <c:pt idx="1102">
                  <c:v>0</c:v>
                </c:pt>
                <c:pt idx="1103">
                  <c:v>0</c:v>
                </c:pt>
                <c:pt idx="1104">
                  <c:v>0</c:v>
                </c:pt>
                <c:pt idx="1105">
                  <c:v>0</c:v>
                </c:pt>
                <c:pt idx="1106">
                  <c:v>0</c:v>
                </c:pt>
                <c:pt idx="1107">
                  <c:v>0</c:v>
                </c:pt>
                <c:pt idx="1108">
                  <c:v>0</c:v>
                </c:pt>
                <c:pt idx="1109">
                  <c:v>0</c:v>
                </c:pt>
                <c:pt idx="1110">
                  <c:v>0</c:v>
                </c:pt>
                <c:pt idx="1111">
                  <c:v>0</c:v>
                </c:pt>
                <c:pt idx="1112">
                  <c:v>0</c:v>
                </c:pt>
                <c:pt idx="1113">
                  <c:v>0</c:v>
                </c:pt>
                <c:pt idx="1114">
                  <c:v>0</c:v>
                </c:pt>
                <c:pt idx="1115">
                  <c:v>0</c:v>
                </c:pt>
                <c:pt idx="1116">
                  <c:v>0</c:v>
                </c:pt>
                <c:pt idx="1117">
                  <c:v>0</c:v>
                </c:pt>
                <c:pt idx="1118">
                  <c:v>0</c:v>
                </c:pt>
                <c:pt idx="1119">
                  <c:v>0</c:v>
                </c:pt>
                <c:pt idx="1120">
                  <c:v>0</c:v>
                </c:pt>
                <c:pt idx="1121">
                  <c:v>0</c:v>
                </c:pt>
                <c:pt idx="1122">
                  <c:v>0</c:v>
                </c:pt>
                <c:pt idx="1123">
                  <c:v>0</c:v>
                </c:pt>
                <c:pt idx="1124">
                  <c:v>0</c:v>
                </c:pt>
                <c:pt idx="1125">
                  <c:v>0</c:v>
                </c:pt>
                <c:pt idx="1126">
                  <c:v>0</c:v>
                </c:pt>
                <c:pt idx="1127">
                  <c:v>0</c:v>
                </c:pt>
                <c:pt idx="1128">
                  <c:v>0</c:v>
                </c:pt>
                <c:pt idx="1129">
                  <c:v>0</c:v>
                </c:pt>
                <c:pt idx="1130">
                  <c:v>0</c:v>
                </c:pt>
                <c:pt idx="1131">
                  <c:v>0</c:v>
                </c:pt>
                <c:pt idx="1132">
                  <c:v>0</c:v>
                </c:pt>
                <c:pt idx="1133">
                  <c:v>0</c:v>
                </c:pt>
                <c:pt idx="1134">
                  <c:v>0</c:v>
                </c:pt>
                <c:pt idx="1135">
                  <c:v>0</c:v>
                </c:pt>
                <c:pt idx="1136">
                  <c:v>0</c:v>
                </c:pt>
                <c:pt idx="1137">
                  <c:v>0</c:v>
                </c:pt>
                <c:pt idx="1138">
                  <c:v>0</c:v>
                </c:pt>
                <c:pt idx="1139">
                  <c:v>0</c:v>
                </c:pt>
                <c:pt idx="1140">
                  <c:v>0</c:v>
                </c:pt>
                <c:pt idx="1141">
                  <c:v>0</c:v>
                </c:pt>
                <c:pt idx="1142">
                  <c:v>0</c:v>
                </c:pt>
                <c:pt idx="1143">
                  <c:v>0</c:v>
                </c:pt>
                <c:pt idx="1144">
                  <c:v>0</c:v>
                </c:pt>
                <c:pt idx="1145">
                  <c:v>0</c:v>
                </c:pt>
                <c:pt idx="1146">
                  <c:v>0</c:v>
                </c:pt>
                <c:pt idx="1147">
                  <c:v>0</c:v>
                </c:pt>
                <c:pt idx="1148">
                  <c:v>0</c:v>
                </c:pt>
                <c:pt idx="1149">
                  <c:v>0</c:v>
                </c:pt>
                <c:pt idx="1150">
                  <c:v>0</c:v>
                </c:pt>
                <c:pt idx="1151">
                  <c:v>0</c:v>
                </c:pt>
                <c:pt idx="1152">
                  <c:v>0</c:v>
                </c:pt>
                <c:pt idx="1153">
                  <c:v>0</c:v>
                </c:pt>
                <c:pt idx="1154">
                  <c:v>0</c:v>
                </c:pt>
                <c:pt idx="1155">
                  <c:v>0</c:v>
                </c:pt>
                <c:pt idx="1156">
                  <c:v>0</c:v>
                </c:pt>
                <c:pt idx="1157">
                  <c:v>0</c:v>
                </c:pt>
                <c:pt idx="1158">
                  <c:v>0</c:v>
                </c:pt>
                <c:pt idx="1159">
                  <c:v>0</c:v>
                </c:pt>
                <c:pt idx="1160">
                  <c:v>0</c:v>
                </c:pt>
                <c:pt idx="1161">
                  <c:v>0</c:v>
                </c:pt>
                <c:pt idx="1162">
                  <c:v>0</c:v>
                </c:pt>
                <c:pt idx="1163">
                  <c:v>0</c:v>
                </c:pt>
                <c:pt idx="1164">
                  <c:v>0</c:v>
                </c:pt>
                <c:pt idx="1165">
                  <c:v>0</c:v>
                </c:pt>
                <c:pt idx="1166">
                  <c:v>0</c:v>
                </c:pt>
                <c:pt idx="1167">
                  <c:v>0</c:v>
                </c:pt>
                <c:pt idx="1168">
                  <c:v>0</c:v>
                </c:pt>
                <c:pt idx="1169">
                  <c:v>0</c:v>
                </c:pt>
                <c:pt idx="1170">
                  <c:v>0</c:v>
                </c:pt>
                <c:pt idx="1171">
                  <c:v>0</c:v>
                </c:pt>
                <c:pt idx="1172">
                  <c:v>0</c:v>
                </c:pt>
              </c:numCache>
            </c:numRef>
          </c:yVal>
          <c:smooth val="1"/>
          <c:extLst>
            <c:ext xmlns:c16="http://schemas.microsoft.com/office/drawing/2014/chart" uri="{C3380CC4-5D6E-409C-BE32-E72D297353CC}">
              <c16:uniqueId val="{00000001-7334-4D8D-8CB2-6975A130F830}"/>
            </c:ext>
          </c:extLst>
        </c:ser>
        <c:dLbls>
          <c:showLegendKey val="0"/>
          <c:showVal val="0"/>
          <c:showCatName val="0"/>
          <c:showSerName val="0"/>
          <c:showPercent val="0"/>
          <c:showBubbleSize val="0"/>
        </c:dLbls>
        <c:axId val="1927930800"/>
        <c:axId val="1927941200"/>
      </c:scatterChart>
      <c:valAx>
        <c:axId val="1927930800"/>
        <c:scaling>
          <c:orientation val="minMax"/>
          <c:max val="44921"/>
          <c:min val="44917"/>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mm/dd/yy"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27941200"/>
        <c:crosses val="autoZero"/>
        <c:crossBetween val="midCat"/>
        <c:majorUnit val="1"/>
        <c:minorUnit val="0.25"/>
      </c:valAx>
      <c:valAx>
        <c:axId val="1927941200"/>
        <c:scaling>
          <c:orientation val="minMax"/>
          <c:max val="7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$/MWh</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27930800"/>
        <c:crosses val="autoZero"/>
        <c:crossBetween val="midCat"/>
        <c:majorUnit val="100"/>
      </c:valAx>
      <c:spPr>
        <a:noFill/>
        <a:ln>
          <a:noFill/>
        </a:ln>
        <a:effectLst/>
      </c:spPr>
    </c:plotArea>
    <c:legend>
      <c:legendPos val="r"/>
      <c:layout>
        <c:manualLayout>
          <c:xMode val="edge"/>
          <c:yMode val="edge"/>
          <c:x val="0.55991960539026209"/>
          <c:y val="0.20512938186861376"/>
          <c:w val="0.36377965136433416"/>
          <c:h val="0.29264565461742403"/>
        </c:manualLayout>
      </c:layout>
      <c:overlay val="0"/>
      <c:spPr>
        <a:solidFill>
          <a:schemeClr val="bg1"/>
        </a:solid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1/18/2023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1/18/2023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000">
                <a:solidFill>
                  <a:schemeClr val="tx2"/>
                </a:solidFill>
              </a:defRPr>
            </a:lvl1pPr>
            <a:lvl2pPr>
              <a:defRPr sz="18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181600" cy="3016210"/>
          </a:xfrm>
          <a:prstGeom prst="rect">
            <a:avLst/>
          </a:prstGeom>
          <a:noFill/>
        </p:spPr>
        <p:txBody>
          <a:bodyPr wrap="square" rtlCol="0">
            <a:spAutoFit/>
          </a:bodyPr>
          <a:lstStyle/>
          <a:p>
            <a:r>
              <a:rPr lang="en-US" sz="2400" b="1">
                <a:solidFill>
                  <a:schemeClr val="tx2"/>
                </a:solidFill>
              </a:rPr>
              <a:t>Firm Fuel Supply Service (FFSS) Post-Deployment Report for December ‘22</a:t>
            </a:r>
            <a:endParaRPr lang="en-US" sz="2400">
              <a:solidFill>
                <a:schemeClr val="tx2"/>
              </a:solidFill>
            </a:endParaRPr>
          </a:p>
          <a:p>
            <a:endParaRPr lang="en-US">
              <a:solidFill>
                <a:schemeClr val="tx2"/>
              </a:solidFill>
            </a:endParaRPr>
          </a:p>
          <a:p>
            <a:r>
              <a:rPr lang="en-US" sz="2000" i="1">
                <a:solidFill>
                  <a:schemeClr val="tx2"/>
                </a:solidFill>
              </a:rPr>
              <a:t>Dave Maggio</a:t>
            </a:r>
          </a:p>
          <a:p>
            <a:r>
              <a:rPr lang="en-US" sz="2000">
                <a:solidFill>
                  <a:schemeClr val="tx2"/>
                </a:solidFill>
              </a:rPr>
              <a:t>ERCOT</a:t>
            </a:r>
          </a:p>
          <a:p>
            <a:endParaRPr lang="en-US" sz="2000">
              <a:solidFill>
                <a:schemeClr val="tx2"/>
              </a:solidFill>
            </a:endParaRPr>
          </a:p>
          <a:p>
            <a:r>
              <a:rPr lang="en-US" sz="2000">
                <a:solidFill>
                  <a:schemeClr val="tx2"/>
                </a:solidFill>
              </a:rPr>
              <a:t>Technical Advisory Committee (TAC)</a:t>
            </a:r>
          </a:p>
          <a:p>
            <a:r>
              <a:rPr lang="en-US" sz="2000">
                <a:solidFill>
                  <a:schemeClr val="tx2"/>
                </a:solidFill>
              </a:rPr>
              <a:t>January 24, ‘23</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a:t>Background</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p:txBody>
          <a:bodyPr/>
          <a:lstStyle/>
          <a:p>
            <a:r>
              <a:rPr lang="en-US"/>
              <a:t>This presentation is in response to the requirement under Protocol 3.14.5(8):</a:t>
            </a:r>
          </a:p>
          <a:p>
            <a:pPr lvl="1"/>
            <a:r>
              <a:rPr lang="en-US" i="1"/>
              <a:t>“ERCOT will provide a report to the TAC or its designated subcommittee within 45 days of any FFSS deployments, including the Resources deployed and the reason for the deployments.”</a:t>
            </a:r>
          </a:p>
          <a:p>
            <a:pPr lvl="1"/>
            <a:endParaRPr lang="en-US" i="1"/>
          </a:p>
          <a:p>
            <a:r>
              <a:rPr lang="en-US"/>
              <a:t>There are additional reports that will be provided later in the year, specifically a report required under 3.14.5(10):</a:t>
            </a:r>
          </a:p>
          <a:p>
            <a:pPr lvl="1"/>
            <a:r>
              <a:rPr lang="en-US" i="1"/>
              <a:t>“On an annual basis after the FFSS season, ERCOT will provide a report separately for the total amounts from Section 6.6.14.1, Firm Fuel Supply Service Fuel Replacement Costs Recovery, and Section 6.6.14.2, Firm Fuel Supply Service Hourly Standby Fee Payment and Fuel Replacement Cost Recovery, to the TAC or its designated subcommittee.”</a:t>
            </a:r>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712178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a:t>Background</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a:xfrm>
            <a:off x="304800" y="838200"/>
            <a:ext cx="8534400" cy="1981200"/>
          </a:xfrm>
        </p:spPr>
        <p:txBody>
          <a:bodyPr/>
          <a:lstStyle/>
          <a:p>
            <a:r>
              <a:rPr lang="en-US"/>
              <a:t>Leading up to the cold weather that started on December 22</a:t>
            </a:r>
            <a:r>
              <a:rPr lang="en-US" baseline="30000"/>
              <a:t>nd</a:t>
            </a:r>
            <a:r>
              <a:rPr lang="en-US"/>
              <a:t>, ERCOT began receiving information from Generation Resources and natural gas distributors regarding potential gas restrictions.</a:t>
            </a:r>
          </a:p>
          <a:p>
            <a:pPr lvl="1"/>
            <a:r>
              <a:rPr lang="en-US"/>
              <a:t>This included information on whether Resources would be able to run without utilizing reserve fuel procured through the FFSS program.</a:t>
            </a:r>
          </a:p>
          <a:p>
            <a:pPr marL="0" indent="0">
              <a:buNone/>
            </a:pPr>
            <a:endParaRPr lang="en-US"/>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fld id="{1D93BD3E-1E9A-4970-A6F7-E7AC52762E0C}" type="slidenum">
              <a:rPr lang="en-US" smtClean="0"/>
              <a:pPr/>
              <a:t>3</a:t>
            </a:fld>
            <a:endParaRPr lang="en-US"/>
          </a:p>
        </p:txBody>
      </p:sp>
      <p:sp>
        <p:nvSpPr>
          <p:cNvPr id="5" name="Rectangle 4">
            <a:extLst>
              <a:ext uri="{FF2B5EF4-FFF2-40B4-BE49-F238E27FC236}">
                <a16:creationId xmlns:a16="http://schemas.microsoft.com/office/drawing/2014/main" id="{C5AE1B02-0CD3-48B6-BDE4-FCC0D60BB26F}"/>
              </a:ext>
            </a:extLst>
          </p:cNvPr>
          <p:cNvSpPr/>
          <p:nvPr/>
        </p:nvSpPr>
        <p:spPr>
          <a:xfrm>
            <a:off x="723963" y="4495800"/>
            <a:ext cx="6934201"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9658DCF-D15A-4685-93C2-5644FA8156BB}"/>
              </a:ext>
            </a:extLst>
          </p:cNvPr>
          <p:cNvSpPr/>
          <p:nvPr/>
        </p:nvSpPr>
        <p:spPr>
          <a:xfrm rot="5400000">
            <a:off x="457264" y="4495800"/>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9A480AC-7BAD-4E72-93B2-3032633E3C66}"/>
              </a:ext>
            </a:extLst>
          </p:cNvPr>
          <p:cNvSpPr/>
          <p:nvPr/>
        </p:nvSpPr>
        <p:spPr>
          <a:xfrm rot="5400000">
            <a:off x="1828865" y="4495801"/>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10285B1-A509-48FD-93D5-3793A9EB46A4}"/>
              </a:ext>
            </a:extLst>
          </p:cNvPr>
          <p:cNvSpPr/>
          <p:nvPr/>
        </p:nvSpPr>
        <p:spPr>
          <a:xfrm rot="5400000">
            <a:off x="3200465" y="4495801"/>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BAD4CC0-4BA7-42AD-A08F-838DBF8E799A}"/>
              </a:ext>
            </a:extLst>
          </p:cNvPr>
          <p:cNvSpPr/>
          <p:nvPr/>
        </p:nvSpPr>
        <p:spPr>
          <a:xfrm rot="5400000">
            <a:off x="4572065" y="4495800"/>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430B6A-497F-457E-9B46-9EA2EDC7A34C}"/>
              </a:ext>
            </a:extLst>
          </p:cNvPr>
          <p:cNvSpPr/>
          <p:nvPr/>
        </p:nvSpPr>
        <p:spPr>
          <a:xfrm rot="5400000">
            <a:off x="5943665" y="4495801"/>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F38F044-C7BC-4FFD-84B7-003BF7671BC2}"/>
              </a:ext>
            </a:extLst>
          </p:cNvPr>
          <p:cNvSpPr/>
          <p:nvPr/>
        </p:nvSpPr>
        <p:spPr>
          <a:xfrm rot="5400000">
            <a:off x="7315264" y="4495800"/>
            <a:ext cx="609599" cy="76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21ADF35-65C2-4BC9-BD0D-5A8BE1630902}"/>
              </a:ext>
            </a:extLst>
          </p:cNvPr>
          <p:cNvSpPr/>
          <p:nvPr/>
        </p:nvSpPr>
        <p:spPr>
          <a:xfrm>
            <a:off x="1333565" y="4457700"/>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3" name="Oval 12">
            <a:extLst>
              <a:ext uri="{FF2B5EF4-FFF2-40B4-BE49-F238E27FC236}">
                <a16:creationId xmlns:a16="http://schemas.microsoft.com/office/drawing/2014/main" id="{25753787-B200-4F02-B985-D754C3BECFF2}"/>
              </a:ext>
            </a:extLst>
          </p:cNvPr>
          <p:cNvSpPr/>
          <p:nvPr/>
        </p:nvSpPr>
        <p:spPr>
          <a:xfrm>
            <a:off x="1143073" y="4457700"/>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4" name="Oval 13">
            <a:extLst>
              <a:ext uri="{FF2B5EF4-FFF2-40B4-BE49-F238E27FC236}">
                <a16:creationId xmlns:a16="http://schemas.microsoft.com/office/drawing/2014/main" id="{728AAC3F-3C07-4256-96CF-316844F796DB}"/>
              </a:ext>
            </a:extLst>
          </p:cNvPr>
          <p:cNvSpPr/>
          <p:nvPr/>
        </p:nvSpPr>
        <p:spPr>
          <a:xfrm>
            <a:off x="1752676" y="4457700"/>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436BAFBC-BB96-42AB-A5DA-94B52EB3398F}"/>
              </a:ext>
            </a:extLst>
          </p:cNvPr>
          <p:cNvSpPr/>
          <p:nvPr/>
        </p:nvSpPr>
        <p:spPr>
          <a:xfrm>
            <a:off x="2743262" y="4457700"/>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6" name="Oval 15">
            <a:extLst>
              <a:ext uri="{FF2B5EF4-FFF2-40B4-BE49-F238E27FC236}">
                <a16:creationId xmlns:a16="http://schemas.microsoft.com/office/drawing/2014/main" id="{52B0E1B8-CACA-455F-A8F1-B2BC5C4EEAB8}"/>
              </a:ext>
            </a:extLst>
          </p:cNvPr>
          <p:cNvSpPr/>
          <p:nvPr/>
        </p:nvSpPr>
        <p:spPr>
          <a:xfrm>
            <a:off x="6883446" y="4451350"/>
            <a:ext cx="152396" cy="1524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7" name="TextBox 16">
            <a:extLst>
              <a:ext uri="{FF2B5EF4-FFF2-40B4-BE49-F238E27FC236}">
                <a16:creationId xmlns:a16="http://schemas.microsoft.com/office/drawing/2014/main" id="{18AF0D0A-E3C9-447F-AA13-B88D343E2A01}"/>
              </a:ext>
            </a:extLst>
          </p:cNvPr>
          <p:cNvSpPr txBox="1"/>
          <p:nvPr/>
        </p:nvSpPr>
        <p:spPr>
          <a:xfrm>
            <a:off x="381189" y="4920733"/>
            <a:ext cx="761747" cy="369332"/>
          </a:xfrm>
          <a:prstGeom prst="rect">
            <a:avLst/>
          </a:prstGeom>
          <a:noFill/>
        </p:spPr>
        <p:txBody>
          <a:bodyPr wrap="none" rtlCol="0">
            <a:spAutoFit/>
          </a:bodyPr>
          <a:lstStyle/>
          <a:p>
            <a:r>
              <a:rPr lang="en-US">
                <a:solidFill>
                  <a:schemeClr val="accent1"/>
                </a:solidFill>
              </a:rPr>
              <a:t>12/21</a:t>
            </a:r>
          </a:p>
        </p:txBody>
      </p:sp>
      <p:sp>
        <p:nvSpPr>
          <p:cNvPr id="18" name="TextBox 17">
            <a:extLst>
              <a:ext uri="{FF2B5EF4-FFF2-40B4-BE49-F238E27FC236}">
                <a16:creationId xmlns:a16="http://schemas.microsoft.com/office/drawing/2014/main" id="{ECA8E395-A701-471E-9307-B5AAFDACD61A}"/>
              </a:ext>
            </a:extLst>
          </p:cNvPr>
          <p:cNvSpPr txBox="1"/>
          <p:nvPr/>
        </p:nvSpPr>
        <p:spPr>
          <a:xfrm>
            <a:off x="1790891" y="4920733"/>
            <a:ext cx="761747" cy="369332"/>
          </a:xfrm>
          <a:prstGeom prst="rect">
            <a:avLst/>
          </a:prstGeom>
          <a:noFill/>
        </p:spPr>
        <p:txBody>
          <a:bodyPr wrap="none" rtlCol="0">
            <a:spAutoFit/>
          </a:bodyPr>
          <a:lstStyle/>
          <a:p>
            <a:r>
              <a:rPr lang="en-US">
                <a:solidFill>
                  <a:schemeClr val="accent1"/>
                </a:solidFill>
              </a:rPr>
              <a:t>12/22</a:t>
            </a:r>
          </a:p>
        </p:txBody>
      </p:sp>
      <p:sp>
        <p:nvSpPr>
          <p:cNvPr id="19" name="TextBox 18">
            <a:extLst>
              <a:ext uri="{FF2B5EF4-FFF2-40B4-BE49-F238E27FC236}">
                <a16:creationId xmlns:a16="http://schemas.microsoft.com/office/drawing/2014/main" id="{51405874-A72F-4C32-AC79-E2F75E913C32}"/>
              </a:ext>
            </a:extLst>
          </p:cNvPr>
          <p:cNvSpPr txBox="1"/>
          <p:nvPr/>
        </p:nvSpPr>
        <p:spPr>
          <a:xfrm>
            <a:off x="3124390" y="4920733"/>
            <a:ext cx="761747" cy="369332"/>
          </a:xfrm>
          <a:prstGeom prst="rect">
            <a:avLst/>
          </a:prstGeom>
          <a:noFill/>
        </p:spPr>
        <p:txBody>
          <a:bodyPr wrap="none" rtlCol="0">
            <a:spAutoFit/>
          </a:bodyPr>
          <a:lstStyle/>
          <a:p>
            <a:r>
              <a:rPr lang="en-US">
                <a:solidFill>
                  <a:schemeClr val="accent1"/>
                </a:solidFill>
              </a:rPr>
              <a:t>12/23</a:t>
            </a:r>
          </a:p>
        </p:txBody>
      </p:sp>
      <p:sp>
        <p:nvSpPr>
          <p:cNvPr id="20" name="TextBox 19">
            <a:extLst>
              <a:ext uri="{FF2B5EF4-FFF2-40B4-BE49-F238E27FC236}">
                <a16:creationId xmlns:a16="http://schemas.microsoft.com/office/drawing/2014/main" id="{91DE1E12-468D-478E-B642-C533BCDBE19B}"/>
              </a:ext>
            </a:extLst>
          </p:cNvPr>
          <p:cNvSpPr txBox="1"/>
          <p:nvPr/>
        </p:nvSpPr>
        <p:spPr>
          <a:xfrm>
            <a:off x="4495990" y="4920733"/>
            <a:ext cx="761747" cy="369332"/>
          </a:xfrm>
          <a:prstGeom prst="rect">
            <a:avLst/>
          </a:prstGeom>
          <a:noFill/>
        </p:spPr>
        <p:txBody>
          <a:bodyPr wrap="none" rtlCol="0">
            <a:spAutoFit/>
          </a:bodyPr>
          <a:lstStyle/>
          <a:p>
            <a:r>
              <a:rPr lang="en-US">
                <a:solidFill>
                  <a:schemeClr val="accent1"/>
                </a:solidFill>
              </a:rPr>
              <a:t>12/24</a:t>
            </a:r>
          </a:p>
        </p:txBody>
      </p:sp>
      <p:sp>
        <p:nvSpPr>
          <p:cNvPr id="21" name="TextBox 20">
            <a:extLst>
              <a:ext uri="{FF2B5EF4-FFF2-40B4-BE49-F238E27FC236}">
                <a16:creationId xmlns:a16="http://schemas.microsoft.com/office/drawing/2014/main" id="{53EBFB58-0275-4D42-9541-10AE79F1D852}"/>
              </a:ext>
            </a:extLst>
          </p:cNvPr>
          <p:cNvSpPr txBox="1"/>
          <p:nvPr/>
        </p:nvSpPr>
        <p:spPr>
          <a:xfrm>
            <a:off x="5867590" y="4920733"/>
            <a:ext cx="761747" cy="369332"/>
          </a:xfrm>
          <a:prstGeom prst="rect">
            <a:avLst/>
          </a:prstGeom>
          <a:noFill/>
        </p:spPr>
        <p:txBody>
          <a:bodyPr wrap="none" rtlCol="0">
            <a:spAutoFit/>
          </a:bodyPr>
          <a:lstStyle/>
          <a:p>
            <a:r>
              <a:rPr lang="en-US">
                <a:solidFill>
                  <a:schemeClr val="accent1"/>
                </a:solidFill>
              </a:rPr>
              <a:t>12/25</a:t>
            </a:r>
          </a:p>
        </p:txBody>
      </p:sp>
      <p:sp>
        <p:nvSpPr>
          <p:cNvPr id="22" name="TextBox 21">
            <a:extLst>
              <a:ext uri="{FF2B5EF4-FFF2-40B4-BE49-F238E27FC236}">
                <a16:creationId xmlns:a16="http://schemas.microsoft.com/office/drawing/2014/main" id="{AC3074E8-89A5-416C-971C-29062657B177}"/>
              </a:ext>
            </a:extLst>
          </p:cNvPr>
          <p:cNvSpPr txBox="1"/>
          <p:nvPr/>
        </p:nvSpPr>
        <p:spPr>
          <a:xfrm>
            <a:off x="7236526" y="4920733"/>
            <a:ext cx="761747" cy="369332"/>
          </a:xfrm>
          <a:prstGeom prst="rect">
            <a:avLst/>
          </a:prstGeom>
          <a:noFill/>
        </p:spPr>
        <p:txBody>
          <a:bodyPr wrap="none" rtlCol="0">
            <a:spAutoFit/>
          </a:bodyPr>
          <a:lstStyle/>
          <a:p>
            <a:r>
              <a:rPr lang="en-US">
                <a:solidFill>
                  <a:schemeClr val="accent1"/>
                </a:solidFill>
              </a:rPr>
              <a:t>12/26</a:t>
            </a:r>
          </a:p>
        </p:txBody>
      </p:sp>
      <p:sp>
        <p:nvSpPr>
          <p:cNvPr id="23" name="TextBox 22">
            <a:extLst>
              <a:ext uri="{FF2B5EF4-FFF2-40B4-BE49-F238E27FC236}">
                <a16:creationId xmlns:a16="http://schemas.microsoft.com/office/drawing/2014/main" id="{B63E8E6D-AC4A-4926-9B1D-5A19CEB29299}"/>
              </a:ext>
            </a:extLst>
          </p:cNvPr>
          <p:cNvSpPr txBox="1"/>
          <p:nvPr/>
        </p:nvSpPr>
        <p:spPr>
          <a:xfrm>
            <a:off x="741288" y="2539425"/>
            <a:ext cx="4287905" cy="584775"/>
          </a:xfrm>
          <a:prstGeom prst="rect">
            <a:avLst/>
          </a:prstGeom>
          <a:noFill/>
        </p:spPr>
        <p:txBody>
          <a:bodyPr wrap="square" rtlCol="0">
            <a:spAutoFit/>
          </a:bodyPr>
          <a:lstStyle/>
          <a:p>
            <a:r>
              <a:rPr lang="en-US" sz="1600">
                <a:solidFill>
                  <a:schemeClr val="accent1"/>
                </a:solidFill>
              </a:rPr>
              <a:t>10:00 - Watch issued for forecasted extreme cold weather from 12/22 through 12/26 </a:t>
            </a:r>
          </a:p>
        </p:txBody>
      </p:sp>
      <p:sp>
        <p:nvSpPr>
          <p:cNvPr id="24" name="TextBox 23">
            <a:extLst>
              <a:ext uri="{FF2B5EF4-FFF2-40B4-BE49-F238E27FC236}">
                <a16:creationId xmlns:a16="http://schemas.microsoft.com/office/drawing/2014/main" id="{01438AC3-AFC0-4986-8832-E22B97CAD445}"/>
              </a:ext>
            </a:extLst>
          </p:cNvPr>
          <p:cNvSpPr txBox="1"/>
          <p:nvPr/>
        </p:nvSpPr>
        <p:spPr>
          <a:xfrm>
            <a:off x="990600" y="5445204"/>
            <a:ext cx="4495678" cy="1107996"/>
          </a:xfrm>
          <a:prstGeom prst="rect">
            <a:avLst/>
          </a:prstGeom>
          <a:noFill/>
        </p:spPr>
        <p:txBody>
          <a:bodyPr wrap="square" rtlCol="0">
            <a:spAutoFit/>
          </a:bodyPr>
          <a:lstStyle/>
          <a:p>
            <a:r>
              <a:rPr lang="en-US" sz="1600">
                <a:solidFill>
                  <a:schemeClr val="accent1"/>
                </a:solidFill>
              </a:rPr>
              <a:t>12:00 - Public notice issued instructing Qualified Scheduling Entities (QSEs) to prepare for potential FFSS deployments</a:t>
            </a:r>
          </a:p>
          <a:p>
            <a:endParaRPr lang="en-US" sz="1600">
              <a:solidFill>
                <a:schemeClr val="accent1"/>
              </a:solidFill>
            </a:endParaRPr>
          </a:p>
        </p:txBody>
      </p:sp>
      <p:sp>
        <p:nvSpPr>
          <p:cNvPr id="25" name="TextBox 24">
            <a:extLst>
              <a:ext uri="{FF2B5EF4-FFF2-40B4-BE49-F238E27FC236}">
                <a16:creationId xmlns:a16="http://schemas.microsoft.com/office/drawing/2014/main" id="{11358A8C-7F13-4BA0-9ED5-1395618E9FA1}"/>
              </a:ext>
            </a:extLst>
          </p:cNvPr>
          <p:cNvSpPr txBox="1"/>
          <p:nvPr/>
        </p:nvSpPr>
        <p:spPr>
          <a:xfrm>
            <a:off x="1409882" y="3276600"/>
            <a:ext cx="4876681" cy="584775"/>
          </a:xfrm>
          <a:prstGeom prst="rect">
            <a:avLst/>
          </a:prstGeom>
          <a:noFill/>
        </p:spPr>
        <p:txBody>
          <a:bodyPr wrap="square" rtlCol="0">
            <a:spAutoFit/>
          </a:bodyPr>
          <a:lstStyle/>
          <a:p>
            <a:r>
              <a:rPr lang="en-US" sz="1600">
                <a:solidFill>
                  <a:schemeClr val="accent1"/>
                </a:solidFill>
              </a:rPr>
              <a:t>18:38 - First FFSS deployment instructions issued</a:t>
            </a:r>
          </a:p>
          <a:p>
            <a:endParaRPr lang="en-US" sz="1600">
              <a:solidFill>
                <a:schemeClr val="accent1"/>
              </a:solidFill>
            </a:endParaRPr>
          </a:p>
        </p:txBody>
      </p:sp>
      <p:sp>
        <p:nvSpPr>
          <p:cNvPr id="26" name="TextBox 25">
            <a:extLst>
              <a:ext uri="{FF2B5EF4-FFF2-40B4-BE49-F238E27FC236}">
                <a16:creationId xmlns:a16="http://schemas.microsoft.com/office/drawing/2014/main" id="{7EFBFBAD-CE56-4047-BD20-C0D95CE6004E}"/>
              </a:ext>
            </a:extLst>
          </p:cNvPr>
          <p:cNvSpPr txBox="1"/>
          <p:nvPr/>
        </p:nvSpPr>
        <p:spPr>
          <a:xfrm>
            <a:off x="2432672" y="3733800"/>
            <a:ext cx="4495678" cy="584775"/>
          </a:xfrm>
          <a:prstGeom prst="rect">
            <a:avLst/>
          </a:prstGeom>
          <a:noFill/>
        </p:spPr>
        <p:txBody>
          <a:bodyPr wrap="square" rtlCol="0">
            <a:spAutoFit/>
          </a:bodyPr>
          <a:lstStyle/>
          <a:p>
            <a:r>
              <a:rPr lang="en-US" sz="1600">
                <a:solidFill>
                  <a:schemeClr val="accent1"/>
                </a:solidFill>
              </a:rPr>
              <a:t>12:00 - First FFSS deployment starts</a:t>
            </a:r>
          </a:p>
          <a:p>
            <a:endParaRPr lang="en-US" sz="1600">
              <a:solidFill>
                <a:schemeClr val="accent1"/>
              </a:solidFill>
            </a:endParaRPr>
          </a:p>
        </p:txBody>
      </p:sp>
      <p:sp>
        <p:nvSpPr>
          <p:cNvPr id="27" name="TextBox 26">
            <a:extLst>
              <a:ext uri="{FF2B5EF4-FFF2-40B4-BE49-F238E27FC236}">
                <a16:creationId xmlns:a16="http://schemas.microsoft.com/office/drawing/2014/main" id="{9EFCC24D-EA19-4112-B69A-09CBC0F70133}"/>
              </a:ext>
            </a:extLst>
          </p:cNvPr>
          <p:cNvSpPr txBox="1"/>
          <p:nvPr/>
        </p:nvSpPr>
        <p:spPr>
          <a:xfrm>
            <a:off x="6477000" y="5445204"/>
            <a:ext cx="2666872" cy="1077218"/>
          </a:xfrm>
          <a:prstGeom prst="rect">
            <a:avLst/>
          </a:prstGeom>
          <a:noFill/>
        </p:spPr>
        <p:txBody>
          <a:bodyPr wrap="square" rtlCol="0">
            <a:spAutoFit/>
          </a:bodyPr>
          <a:lstStyle/>
          <a:p>
            <a:r>
              <a:rPr lang="en-US" sz="1600">
                <a:solidFill>
                  <a:schemeClr val="accent1"/>
                </a:solidFill>
              </a:rPr>
              <a:t>~12:00 – Watch and public notice cancelled.  Last FFSS deployment ends</a:t>
            </a:r>
          </a:p>
          <a:p>
            <a:endParaRPr lang="en-US" sz="1600">
              <a:solidFill>
                <a:schemeClr val="accent1"/>
              </a:solidFill>
            </a:endParaRPr>
          </a:p>
        </p:txBody>
      </p:sp>
      <p:cxnSp>
        <p:nvCxnSpPr>
          <p:cNvPr id="28" name="Straight Connector 27">
            <a:extLst>
              <a:ext uri="{FF2B5EF4-FFF2-40B4-BE49-F238E27FC236}">
                <a16:creationId xmlns:a16="http://schemas.microsoft.com/office/drawing/2014/main" id="{55C3AD22-0A01-427F-A039-878EC45D8740}"/>
              </a:ext>
            </a:extLst>
          </p:cNvPr>
          <p:cNvCxnSpPr>
            <a:cxnSpLocks/>
          </p:cNvCxnSpPr>
          <p:nvPr/>
        </p:nvCxnSpPr>
        <p:spPr>
          <a:xfrm>
            <a:off x="1219391" y="3124200"/>
            <a:ext cx="0" cy="1295400"/>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8BB82B9-1A91-4261-94E3-60AD4A439A05}"/>
              </a:ext>
            </a:extLst>
          </p:cNvPr>
          <p:cNvCxnSpPr>
            <a:cxnSpLocks/>
          </p:cNvCxnSpPr>
          <p:nvPr/>
        </p:nvCxnSpPr>
        <p:spPr>
          <a:xfrm flipV="1">
            <a:off x="1409636" y="4648200"/>
            <a:ext cx="0" cy="797004"/>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872DD72-D7DB-4FD9-8802-8D329973E11D}"/>
              </a:ext>
            </a:extLst>
          </p:cNvPr>
          <p:cNvCxnSpPr>
            <a:cxnSpLocks/>
          </p:cNvCxnSpPr>
          <p:nvPr/>
        </p:nvCxnSpPr>
        <p:spPr>
          <a:xfrm flipV="1">
            <a:off x="1828874" y="3568987"/>
            <a:ext cx="0" cy="850613"/>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87A3147-8D33-4ED7-9B11-F250308398E8}"/>
              </a:ext>
            </a:extLst>
          </p:cNvPr>
          <p:cNvCxnSpPr>
            <a:cxnSpLocks/>
          </p:cNvCxnSpPr>
          <p:nvPr/>
        </p:nvCxnSpPr>
        <p:spPr>
          <a:xfrm flipV="1">
            <a:off x="2819460" y="4026187"/>
            <a:ext cx="0" cy="393413"/>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5E703BA-EF45-47EE-A01F-3A57F92C79CD}"/>
              </a:ext>
            </a:extLst>
          </p:cNvPr>
          <p:cNvCxnSpPr>
            <a:cxnSpLocks/>
          </p:cNvCxnSpPr>
          <p:nvPr/>
        </p:nvCxnSpPr>
        <p:spPr>
          <a:xfrm flipV="1">
            <a:off x="6959644" y="4648200"/>
            <a:ext cx="0" cy="797004"/>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0499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0F05D-A5ED-46F5-A5CB-8337E1642215}"/>
              </a:ext>
            </a:extLst>
          </p:cNvPr>
          <p:cNvSpPr>
            <a:spLocks noGrp="1"/>
          </p:cNvSpPr>
          <p:nvPr>
            <p:ph type="title"/>
          </p:nvPr>
        </p:nvSpPr>
        <p:spPr/>
        <p:txBody>
          <a:bodyPr/>
          <a:lstStyle/>
          <a:p>
            <a:r>
              <a:rPr lang="en-US"/>
              <a:t>Summary of FFSS Deployments</a:t>
            </a:r>
          </a:p>
        </p:txBody>
      </p:sp>
      <p:sp>
        <p:nvSpPr>
          <p:cNvPr id="3" name="Content Placeholder 2">
            <a:extLst>
              <a:ext uri="{FF2B5EF4-FFF2-40B4-BE49-F238E27FC236}">
                <a16:creationId xmlns:a16="http://schemas.microsoft.com/office/drawing/2014/main" id="{717A803B-3EDB-4A5F-89EA-D7933B3D1C2B}"/>
              </a:ext>
            </a:extLst>
          </p:cNvPr>
          <p:cNvSpPr>
            <a:spLocks noGrp="1"/>
          </p:cNvSpPr>
          <p:nvPr>
            <p:ph idx="1"/>
          </p:nvPr>
        </p:nvSpPr>
        <p:spPr/>
        <p:txBody>
          <a:bodyPr/>
          <a:lstStyle/>
          <a:p>
            <a:r>
              <a:rPr lang="en-US"/>
              <a:t>8 Resources had active FFSS deployments between approximately noon on December 22</a:t>
            </a:r>
            <a:r>
              <a:rPr lang="en-US" baseline="30000"/>
              <a:t>nd</a:t>
            </a:r>
            <a:r>
              <a:rPr lang="en-US"/>
              <a:t> and noon on December 25</a:t>
            </a:r>
            <a:r>
              <a:rPr lang="en-US" baseline="30000"/>
              <a:t>th</a:t>
            </a:r>
            <a:r>
              <a:rPr lang="en-US"/>
              <a:t>.</a:t>
            </a:r>
          </a:p>
          <a:p>
            <a:pPr lvl="1"/>
            <a:r>
              <a:rPr lang="en-US"/>
              <a:t>The specific period of deployment varied across the different Resources.</a:t>
            </a:r>
          </a:p>
          <a:p>
            <a:pPr lvl="1"/>
            <a:endParaRPr lang="en-US"/>
          </a:p>
          <a:p>
            <a:pPr lvl="1"/>
            <a:endParaRPr lang="en-US"/>
          </a:p>
          <a:p>
            <a:pPr lvl="1"/>
            <a:endParaRPr lang="en-US"/>
          </a:p>
          <a:p>
            <a:pPr lvl="1"/>
            <a:endParaRPr lang="en-US"/>
          </a:p>
          <a:p>
            <a:endParaRPr lang="en-US"/>
          </a:p>
          <a:p>
            <a:r>
              <a:rPr lang="en-US"/>
              <a:t>The specific Resources deployed, and the timing of those deployments, was based on information from the QSEs, including:</a:t>
            </a:r>
          </a:p>
          <a:p>
            <a:pPr lvl="1"/>
            <a:r>
              <a:rPr lang="en-US"/>
              <a:t>Was the Resource expecting potential fuel supply limitations;</a:t>
            </a:r>
          </a:p>
          <a:p>
            <a:pPr lvl="1"/>
            <a:r>
              <a:rPr lang="en-US"/>
              <a:t>Whether the Resource would be able to run without utilizing reserve fuel procured through the FFSS program; and </a:t>
            </a:r>
          </a:p>
          <a:p>
            <a:pPr lvl="1"/>
            <a:r>
              <a:rPr lang="en-US"/>
              <a:t>Discussions on available amounts of reserve fuel procured through the FFSS program. </a:t>
            </a:r>
          </a:p>
          <a:p>
            <a:endParaRPr lang="en-US"/>
          </a:p>
        </p:txBody>
      </p:sp>
      <p:sp>
        <p:nvSpPr>
          <p:cNvPr id="4" name="Slide Number Placeholder 3">
            <a:extLst>
              <a:ext uri="{FF2B5EF4-FFF2-40B4-BE49-F238E27FC236}">
                <a16:creationId xmlns:a16="http://schemas.microsoft.com/office/drawing/2014/main" id="{403D41B7-CF00-4B3E-8EDB-4C99737697A6}"/>
              </a:ext>
            </a:extLst>
          </p:cNvPr>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5" name="Table 5">
            <a:extLst>
              <a:ext uri="{FF2B5EF4-FFF2-40B4-BE49-F238E27FC236}">
                <a16:creationId xmlns:a16="http://schemas.microsoft.com/office/drawing/2014/main" id="{843918F9-BBD8-4505-AE66-9E55601777FB}"/>
              </a:ext>
            </a:extLst>
          </p:cNvPr>
          <p:cNvGraphicFramePr>
            <a:graphicFrameLocks noGrp="1"/>
          </p:cNvGraphicFramePr>
          <p:nvPr>
            <p:extLst>
              <p:ext uri="{D42A27DB-BD31-4B8C-83A1-F6EECF244321}">
                <p14:modId xmlns:p14="http://schemas.microsoft.com/office/powerpoint/2010/main" val="4224347783"/>
              </p:ext>
            </p:extLst>
          </p:nvPr>
        </p:nvGraphicFramePr>
        <p:xfrm>
          <a:off x="1752600" y="1981200"/>
          <a:ext cx="5638800" cy="1554480"/>
        </p:xfrm>
        <a:graphic>
          <a:graphicData uri="http://schemas.openxmlformats.org/drawingml/2006/table">
            <a:tbl>
              <a:tblPr firstRow="1" bandRow="1">
                <a:tableStyleId>{5C22544A-7EE6-4342-B048-85BDC9FD1C3A}</a:tableStyleId>
              </a:tblPr>
              <a:tblGrid>
                <a:gridCol w="1295400">
                  <a:extLst>
                    <a:ext uri="{9D8B030D-6E8A-4147-A177-3AD203B41FA5}">
                      <a16:colId xmlns:a16="http://schemas.microsoft.com/office/drawing/2014/main" val="1964889989"/>
                    </a:ext>
                  </a:extLst>
                </a:gridCol>
                <a:gridCol w="1752600">
                  <a:extLst>
                    <a:ext uri="{9D8B030D-6E8A-4147-A177-3AD203B41FA5}">
                      <a16:colId xmlns:a16="http://schemas.microsoft.com/office/drawing/2014/main" val="433024822"/>
                    </a:ext>
                  </a:extLst>
                </a:gridCol>
                <a:gridCol w="2590800">
                  <a:extLst>
                    <a:ext uri="{9D8B030D-6E8A-4147-A177-3AD203B41FA5}">
                      <a16:colId xmlns:a16="http://schemas.microsoft.com/office/drawing/2014/main" val="1024708836"/>
                    </a:ext>
                  </a:extLst>
                </a:gridCol>
              </a:tblGrid>
              <a:tr h="404532">
                <a:tc>
                  <a:txBody>
                    <a:bodyPr/>
                    <a:lstStyle/>
                    <a:p>
                      <a:pPr algn="ctr"/>
                      <a:r>
                        <a:rPr lang="en-US" sz="1200"/>
                        <a:t>Operating Day</a:t>
                      </a:r>
                    </a:p>
                  </a:txBody>
                  <a:tcPr anchor="ctr"/>
                </a:tc>
                <a:tc>
                  <a:txBody>
                    <a:bodyPr/>
                    <a:lstStyle/>
                    <a:p>
                      <a:pPr algn="ctr"/>
                      <a:r>
                        <a:rPr lang="en-US" sz="1200"/>
                        <a:t>Number of Resource Deployed</a:t>
                      </a:r>
                    </a:p>
                  </a:txBody>
                  <a:tcPr anchor="ctr"/>
                </a:tc>
                <a:tc>
                  <a:txBody>
                    <a:bodyPr/>
                    <a:lstStyle/>
                    <a:p>
                      <a:pPr algn="ctr"/>
                      <a:r>
                        <a:rPr lang="en-US" sz="1200"/>
                        <a:t>Total FFSS Deployed in MW (Based on FFSS Awards)</a:t>
                      </a:r>
                    </a:p>
                  </a:txBody>
                  <a:tcPr anchor="ctr"/>
                </a:tc>
                <a:extLst>
                  <a:ext uri="{0D108BD9-81ED-4DB2-BD59-A6C34878D82A}">
                    <a16:rowId xmlns:a16="http://schemas.microsoft.com/office/drawing/2014/main" val="3612521912"/>
                  </a:ext>
                </a:extLst>
              </a:tr>
              <a:tr h="260817">
                <a:tc>
                  <a:txBody>
                    <a:bodyPr/>
                    <a:lstStyle/>
                    <a:p>
                      <a:pPr algn="ctr"/>
                      <a:r>
                        <a:rPr lang="en-US" sz="1200"/>
                        <a:t>12/22/22</a:t>
                      </a:r>
                    </a:p>
                  </a:txBody>
                  <a:tcPr anchor="ctr"/>
                </a:tc>
                <a:tc>
                  <a:txBody>
                    <a:bodyPr/>
                    <a:lstStyle/>
                    <a:p>
                      <a:pPr algn="ctr"/>
                      <a:r>
                        <a:rPr lang="en-US" sz="1200"/>
                        <a:t>4</a:t>
                      </a:r>
                    </a:p>
                  </a:txBody>
                  <a:tcPr anchor="ctr"/>
                </a:tc>
                <a:tc>
                  <a:txBody>
                    <a:bodyPr/>
                    <a:lstStyle/>
                    <a:p>
                      <a:pPr algn="ctr"/>
                      <a:r>
                        <a:rPr lang="en-US" sz="1200"/>
                        <a:t>758</a:t>
                      </a:r>
                    </a:p>
                  </a:txBody>
                  <a:tcPr anchor="ctr"/>
                </a:tc>
                <a:extLst>
                  <a:ext uri="{0D108BD9-81ED-4DB2-BD59-A6C34878D82A}">
                    <a16:rowId xmlns:a16="http://schemas.microsoft.com/office/drawing/2014/main" val="1056341738"/>
                  </a:ext>
                </a:extLst>
              </a:tr>
              <a:tr h="260817">
                <a:tc>
                  <a:txBody>
                    <a:bodyPr/>
                    <a:lstStyle/>
                    <a:p>
                      <a:pPr algn="ctr"/>
                      <a:r>
                        <a:rPr lang="en-US" sz="1200"/>
                        <a:t>12/23/22</a:t>
                      </a:r>
                    </a:p>
                  </a:txBody>
                  <a:tcPr anchor="ctr"/>
                </a:tc>
                <a:tc>
                  <a:txBody>
                    <a:bodyPr/>
                    <a:lstStyle/>
                    <a:p>
                      <a:pPr algn="ctr"/>
                      <a:r>
                        <a:rPr lang="en-US" sz="1200"/>
                        <a:t>8</a:t>
                      </a:r>
                    </a:p>
                  </a:txBody>
                  <a:tcPr anchor="ctr"/>
                </a:tc>
                <a:tc>
                  <a:txBody>
                    <a:bodyPr/>
                    <a:lstStyle/>
                    <a:p>
                      <a:pPr algn="ctr"/>
                      <a:r>
                        <a:rPr lang="en-US" sz="1200"/>
                        <a:t>949</a:t>
                      </a:r>
                    </a:p>
                  </a:txBody>
                  <a:tcPr anchor="ctr"/>
                </a:tc>
                <a:extLst>
                  <a:ext uri="{0D108BD9-81ED-4DB2-BD59-A6C34878D82A}">
                    <a16:rowId xmlns:a16="http://schemas.microsoft.com/office/drawing/2014/main" val="562833759"/>
                  </a:ext>
                </a:extLst>
              </a:tr>
              <a:tr h="260817">
                <a:tc>
                  <a:txBody>
                    <a:bodyPr/>
                    <a:lstStyle/>
                    <a:p>
                      <a:pPr algn="ctr"/>
                      <a:r>
                        <a:rPr lang="en-US" sz="1200"/>
                        <a:t>12/24/22</a:t>
                      </a:r>
                    </a:p>
                  </a:txBody>
                  <a:tcPr anchor="ctr"/>
                </a:tc>
                <a:tc>
                  <a:txBody>
                    <a:bodyPr/>
                    <a:lstStyle/>
                    <a:p>
                      <a:pPr algn="ctr"/>
                      <a:r>
                        <a:rPr lang="en-US" sz="1200"/>
                        <a:t>8</a:t>
                      </a:r>
                    </a:p>
                  </a:txBody>
                  <a:tcPr anchor="ctr"/>
                </a:tc>
                <a:tc>
                  <a:txBody>
                    <a:bodyPr/>
                    <a:lstStyle/>
                    <a:p>
                      <a:pPr algn="ctr"/>
                      <a:r>
                        <a:rPr lang="en-US" sz="1200"/>
                        <a:t>949</a:t>
                      </a:r>
                    </a:p>
                  </a:txBody>
                  <a:tcPr anchor="ctr"/>
                </a:tc>
                <a:extLst>
                  <a:ext uri="{0D108BD9-81ED-4DB2-BD59-A6C34878D82A}">
                    <a16:rowId xmlns:a16="http://schemas.microsoft.com/office/drawing/2014/main" val="1835447506"/>
                  </a:ext>
                </a:extLst>
              </a:tr>
              <a:tr h="260817">
                <a:tc>
                  <a:txBody>
                    <a:bodyPr/>
                    <a:lstStyle/>
                    <a:p>
                      <a:pPr algn="ctr"/>
                      <a:r>
                        <a:rPr lang="en-US" sz="1200"/>
                        <a:t>12/25/22</a:t>
                      </a:r>
                    </a:p>
                  </a:txBody>
                  <a:tcPr anchor="ctr"/>
                </a:tc>
                <a:tc>
                  <a:txBody>
                    <a:bodyPr/>
                    <a:lstStyle/>
                    <a:p>
                      <a:pPr algn="ctr"/>
                      <a:r>
                        <a:rPr lang="en-US" sz="1200"/>
                        <a:t>2</a:t>
                      </a:r>
                    </a:p>
                  </a:txBody>
                  <a:tcPr anchor="ctr"/>
                </a:tc>
                <a:tc>
                  <a:txBody>
                    <a:bodyPr/>
                    <a:lstStyle/>
                    <a:p>
                      <a:pPr algn="ctr"/>
                      <a:r>
                        <a:rPr lang="en-US" sz="1200"/>
                        <a:t>39</a:t>
                      </a:r>
                    </a:p>
                  </a:txBody>
                  <a:tcPr anchor="ctr"/>
                </a:tc>
                <a:extLst>
                  <a:ext uri="{0D108BD9-81ED-4DB2-BD59-A6C34878D82A}">
                    <a16:rowId xmlns:a16="http://schemas.microsoft.com/office/drawing/2014/main" val="3417733134"/>
                  </a:ext>
                </a:extLst>
              </a:tr>
            </a:tbl>
          </a:graphicData>
        </a:graphic>
      </p:graphicFrame>
    </p:spTree>
    <p:extLst>
      <p:ext uri="{BB962C8B-B14F-4D97-AF65-F5344CB8AC3E}">
        <p14:creationId xmlns:p14="http://schemas.microsoft.com/office/powerpoint/2010/main" val="2034718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a:xfrm>
            <a:off x="304800" y="251629"/>
            <a:ext cx="8458200" cy="518318"/>
          </a:xfrm>
        </p:spPr>
        <p:txBody>
          <a:bodyPr anchor="ctr"/>
          <a:lstStyle/>
          <a:p>
            <a:r>
              <a:rPr lang="en-US"/>
              <a:t>Deployment Details</a:t>
            </a:r>
            <a:endParaRPr lang="en-US">
              <a:highlight>
                <a:srgbClr val="FFFF00"/>
              </a:highlight>
            </a:endParaRPr>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a:xfrm>
            <a:off x="8458200" y="6569085"/>
            <a:ext cx="533400" cy="220662"/>
          </a:xfrm>
        </p:spPr>
        <p:txBody>
          <a:bodyPr/>
          <a:lstStyle/>
          <a:p>
            <a:fld id="{1D93BD3E-1E9A-4970-A6F7-E7AC52762E0C}" type="slidenum">
              <a:rPr lang="en-US" smtClean="0"/>
              <a:pPr/>
              <a:t>5</a:t>
            </a:fld>
            <a:endParaRPr lang="en-US"/>
          </a:p>
        </p:txBody>
      </p:sp>
      <p:sp>
        <p:nvSpPr>
          <p:cNvPr id="5" name="Content Placeholder 2">
            <a:extLst>
              <a:ext uri="{FF2B5EF4-FFF2-40B4-BE49-F238E27FC236}">
                <a16:creationId xmlns:a16="http://schemas.microsoft.com/office/drawing/2014/main" id="{DF8C2FFA-5154-4F23-AB20-03E821C8DD4D}"/>
              </a:ext>
            </a:extLst>
          </p:cNvPr>
          <p:cNvSpPr>
            <a:spLocks noGrp="1"/>
          </p:cNvSpPr>
          <p:nvPr>
            <p:ph idx="1"/>
          </p:nvPr>
        </p:nvSpPr>
        <p:spPr>
          <a:xfrm>
            <a:off x="304800" y="5486400"/>
            <a:ext cx="8534400" cy="770415"/>
          </a:xfrm>
        </p:spPr>
        <p:txBody>
          <a:bodyPr/>
          <a:lstStyle/>
          <a:p>
            <a:r>
              <a:rPr lang="en-US" sz="1600"/>
              <a:t>These deployments were issued through Verbal Dispatch Instruction (VDI) and occurred across multiple VDIs, particularly when they spanned across multiple Operating Days.</a:t>
            </a:r>
          </a:p>
        </p:txBody>
      </p:sp>
      <p:graphicFrame>
        <p:nvGraphicFramePr>
          <p:cNvPr id="3" name="Table 5">
            <a:extLst>
              <a:ext uri="{FF2B5EF4-FFF2-40B4-BE49-F238E27FC236}">
                <a16:creationId xmlns:a16="http://schemas.microsoft.com/office/drawing/2014/main" id="{D572D70E-A2EF-4290-B680-D4CE5CBCC2AD}"/>
              </a:ext>
            </a:extLst>
          </p:cNvPr>
          <p:cNvGraphicFramePr>
            <a:graphicFrameLocks noGrp="1"/>
          </p:cNvGraphicFramePr>
          <p:nvPr>
            <p:extLst>
              <p:ext uri="{D42A27DB-BD31-4B8C-83A1-F6EECF244321}">
                <p14:modId xmlns:p14="http://schemas.microsoft.com/office/powerpoint/2010/main" val="3802243966"/>
              </p:ext>
            </p:extLst>
          </p:nvPr>
        </p:nvGraphicFramePr>
        <p:xfrm>
          <a:off x="381000" y="882370"/>
          <a:ext cx="8382000" cy="4604030"/>
        </p:xfrm>
        <a:graphic>
          <a:graphicData uri="http://schemas.openxmlformats.org/drawingml/2006/table">
            <a:tbl>
              <a:tblPr firstRow="1" bandRow="1">
                <a:tableStyleId>{5C22544A-7EE6-4342-B048-85BDC9FD1C3A}</a:tableStyleId>
              </a:tblPr>
              <a:tblGrid>
                <a:gridCol w="1600200">
                  <a:extLst>
                    <a:ext uri="{9D8B030D-6E8A-4147-A177-3AD203B41FA5}">
                      <a16:colId xmlns:a16="http://schemas.microsoft.com/office/drawing/2014/main" val="1255145978"/>
                    </a:ext>
                  </a:extLst>
                </a:gridCol>
                <a:gridCol w="1600200">
                  <a:extLst>
                    <a:ext uri="{9D8B030D-6E8A-4147-A177-3AD203B41FA5}">
                      <a16:colId xmlns:a16="http://schemas.microsoft.com/office/drawing/2014/main" val="257780564"/>
                    </a:ext>
                  </a:extLst>
                </a:gridCol>
                <a:gridCol w="1600200">
                  <a:extLst>
                    <a:ext uri="{9D8B030D-6E8A-4147-A177-3AD203B41FA5}">
                      <a16:colId xmlns:a16="http://schemas.microsoft.com/office/drawing/2014/main" val="3411831138"/>
                    </a:ext>
                  </a:extLst>
                </a:gridCol>
                <a:gridCol w="1600200">
                  <a:extLst>
                    <a:ext uri="{9D8B030D-6E8A-4147-A177-3AD203B41FA5}">
                      <a16:colId xmlns:a16="http://schemas.microsoft.com/office/drawing/2014/main" val="488942538"/>
                    </a:ext>
                  </a:extLst>
                </a:gridCol>
                <a:gridCol w="1981200">
                  <a:extLst>
                    <a:ext uri="{9D8B030D-6E8A-4147-A177-3AD203B41FA5}">
                      <a16:colId xmlns:a16="http://schemas.microsoft.com/office/drawing/2014/main" val="2719997101"/>
                    </a:ext>
                  </a:extLst>
                </a:gridCol>
              </a:tblGrid>
              <a:tr h="456125">
                <a:tc>
                  <a:txBody>
                    <a:bodyPr/>
                    <a:lstStyle/>
                    <a:p>
                      <a:pPr algn="ctr"/>
                      <a:r>
                        <a:rPr lang="en-US" sz="1200">
                          <a:latin typeface="+mj-lt"/>
                        </a:rPr>
                        <a:t>Initial Notification Time for Deployment</a:t>
                      </a:r>
                    </a:p>
                  </a:txBody>
                  <a:tcPr anchor="ctr"/>
                </a:tc>
                <a:tc>
                  <a:txBody>
                    <a:bodyPr/>
                    <a:lstStyle/>
                    <a:p>
                      <a:pPr algn="ctr"/>
                      <a:r>
                        <a:rPr lang="en-US" sz="1200">
                          <a:latin typeface="+mj-lt"/>
                        </a:rPr>
                        <a:t>Resource Name</a:t>
                      </a:r>
                    </a:p>
                  </a:txBody>
                  <a:tcPr anchor="ctr"/>
                </a:tc>
                <a:tc>
                  <a:txBody>
                    <a:bodyPr/>
                    <a:lstStyle/>
                    <a:p>
                      <a:pPr algn="ctr"/>
                      <a:r>
                        <a:rPr lang="en-US" sz="1200">
                          <a:latin typeface="+mj-lt"/>
                        </a:rPr>
                        <a:t>Deployment Start</a:t>
                      </a:r>
                    </a:p>
                  </a:txBody>
                  <a:tcPr anchor="ctr"/>
                </a:tc>
                <a:tc>
                  <a:txBody>
                    <a:bodyPr/>
                    <a:lstStyle/>
                    <a:p>
                      <a:pPr algn="ctr"/>
                      <a:r>
                        <a:rPr lang="en-US" sz="1200">
                          <a:latin typeface="+mj-lt"/>
                        </a:rPr>
                        <a:t>Deployment End</a:t>
                      </a:r>
                    </a:p>
                  </a:txBody>
                  <a:tcPr anchor="ctr"/>
                </a:tc>
                <a:tc>
                  <a:txBody>
                    <a:bodyPr/>
                    <a:lstStyle/>
                    <a:p>
                      <a:pPr algn="ctr"/>
                      <a:r>
                        <a:rPr lang="en-US" sz="1200">
                          <a:latin typeface="+mj-lt"/>
                        </a:rPr>
                        <a:t>Reason</a:t>
                      </a:r>
                    </a:p>
                  </a:txBody>
                  <a:tcPr anchor="ctr"/>
                </a:tc>
                <a:extLst>
                  <a:ext uri="{0D108BD9-81ED-4DB2-BD59-A6C34878D82A}">
                    <a16:rowId xmlns:a16="http://schemas.microsoft.com/office/drawing/2014/main" val="3770906598"/>
                  </a:ext>
                </a:extLst>
              </a:tr>
              <a:tr h="396395">
                <a:tc>
                  <a:txBody>
                    <a:bodyPr/>
                    <a:lstStyle/>
                    <a:p>
                      <a:pPr algn="ctr" rtl="0" fontAlgn="b"/>
                      <a:r>
                        <a:rPr lang="en-US" sz="1200" b="0" i="0" u="none" strike="noStrike">
                          <a:solidFill>
                            <a:srgbClr val="000000"/>
                          </a:solidFill>
                          <a:effectLst/>
                          <a:latin typeface="Arial" panose="020B0604020202020204" pitchFamily="34" charset="0"/>
                        </a:rPr>
                        <a:t>12/21/2022 18:38</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STEAM_STEAM_2</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12/22/2022 12:00</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12/24/2022 12:00</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Watch for extreme cold weather</a:t>
                      </a:r>
                    </a:p>
                  </a:txBody>
                  <a:tcPr marL="9525" marR="9525" marT="9525" marB="0" anchor="ctr"/>
                </a:tc>
                <a:extLst>
                  <a:ext uri="{0D108BD9-81ED-4DB2-BD59-A6C34878D82A}">
                    <a16:rowId xmlns:a16="http://schemas.microsoft.com/office/drawing/2014/main" val="3362690749"/>
                  </a:ext>
                </a:extLst>
              </a:tr>
              <a:tr h="396395">
                <a:tc>
                  <a:txBody>
                    <a:bodyPr/>
                    <a:lstStyle/>
                    <a:p>
                      <a:pPr algn="ctr" rtl="0" fontAlgn="b"/>
                      <a:r>
                        <a:rPr lang="en-US" sz="1200" b="0" i="0" u="none" strike="noStrike">
                          <a:solidFill>
                            <a:srgbClr val="000000"/>
                          </a:solidFill>
                          <a:effectLst/>
                          <a:latin typeface="Arial" panose="020B0604020202020204" pitchFamily="34" charset="0"/>
                        </a:rPr>
                        <a:t>12/21/2022 18:41</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STEAM_STEAM_3</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12/22/2022 12:00</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12/24/2022 12:00</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Watch for extreme cold weather</a:t>
                      </a:r>
                    </a:p>
                  </a:txBody>
                  <a:tcPr marL="9525" marR="9525" marT="9525" marB="0" anchor="ctr"/>
                </a:tc>
                <a:extLst>
                  <a:ext uri="{0D108BD9-81ED-4DB2-BD59-A6C34878D82A}">
                    <a16:rowId xmlns:a16="http://schemas.microsoft.com/office/drawing/2014/main" val="746237114"/>
                  </a:ext>
                </a:extLst>
              </a:tr>
              <a:tr h="396395">
                <a:tc>
                  <a:txBody>
                    <a:bodyPr/>
                    <a:lstStyle/>
                    <a:p>
                      <a:pPr algn="ctr" rtl="0" fontAlgn="b"/>
                      <a:r>
                        <a:rPr lang="en-US" sz="1200" b="0" i="0" u="none" strike="noStrike">
                          <a:solidFill>
                            <a:srgbClr val="000000"/>
                          </a:solidFill>
                          <a:effectLst/>
                          <a:latin typeface="Arial" panose="020B0604020202020204" pitchFamily="34" charset="0"/>
                        </a:rPr>
                        <a:t>12/21/2022 20:42</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LHSES_UNIT1</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12/22/2022 12:00</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12/24/2022 12:00</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Watch for extreme cold weather</a:t>
                      </a:r>
                    </a:p>
                  </a:txBody>
                  <a:tcPr marL="9525" marR="9525" marT="9525" marB="0" anchor="ctr"/>
                </a:tc>
                <a:extLst>
                  <a:ext uri="{0D108BD9-81ED-4DB2-BD59-A6C34878D82A}">
                    <a16:rowId xmlns:a16="http://schemas.microsoft.com/office/drawing/2014/main" val="163176517"/>
                  </a:ext>
                </a:extLst>
              </a:tr>
              <a:tr h="396395">
                <a:tc>
                  <a:txBody>
                    <a:bodyPr/>
                    <a:lstStyle/>
                    <a:p>
                      <a:pPr algn="ctr" rtl="0" fontAlgn="b"/>
                      <a:r>
                        <a:rPr lang="en-US" sz="1200" b="0" i="0" u="none" strike="noStrike">
                          <a:solidFill>
                            <a:srgbClr val="000000"/>
                          </a:solidFill>
                          <a:effectLst/>
                          <a:latin typeface="Arial" panose="020B0604020202020204" pitchFamily="34" charset="0"/>
                        </a:rPr>
                        <a:t>12/21/2022 20:45</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LHSES_UNIT2A</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12/22/2022 12:00</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12/24/2022 12:00</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Watch for extreme cold weather</a:t>
                      </a:r>
                    </a:p>
                  </a:txBody>
                  <a:tcPr marL="9525" marR="9525" marT="9525" marB="0" anchor="ctr"/>
                </a:tc>
                <a:extLst>
                  <a:ext uri="{0D108BD9-81ED-4DB2-BD59-A6C34878D82A}">
                    <a16:rowId xmlns:a16="http://schemas.microsoft.com/office/drawing/2014/main" val="3849195456"/>
                  </a:ext>
                </a:extLst>
              </a:tr>
              <a:tr h="396395">
                <a:tc>
                  <a:txBody>
                    <a:bodyPr/>
                    <a:lstStyle/>
                    <a:p>
                      <a:pPr algn="ctr" rtl="0" fontAlgn="b"/>
                      <a:r>
                        <a:rPr lang="en-US" sz="1200" b="0" i="0" u="none" strike="noStrike">
                          <a:solidFill>
                            <a:srgbClr val="000000"/>
                          </a:solidFill>
                          <a:effectLst/>
                          <a:latin typeface="Arial" panose="020B0604020202020204" pitchFamily="34" charset="0"/>
                        </a:rPr>
                        <a:t>12/23/2022 12:44</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BRAUNIG_VHB6CT7</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12/23/2022 13:15</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12/24/2022 9:28</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Watch for extreme cold weather</a:t>
                      </a:r>
                    </a:p>
                  </a:txBody>
                  <a:tcPr marL="9525" marR="9525" marT="9525" marB="0" anchor="ctr"/>
                </a:tc>
                <a:extLst>
                  <a:ext uri="{0D108BD9-81ED-4DB2-BD59-A6C34878D82A}">
                    <a16:rowId xmlns:a16="http://schemas.microsoft.com/office/drawing/2014/main" val="353057896"/>
                  </a:ext>
                </a:extLst>
              </a:tr>
              <a:tr h="396395">
                <a:tc>
                  <a:txBody>
                    <a:bodyPr/>
                    <a:lstStyle/>
                    <a:p>
                      <a:pPr algn="ctr" rtl="0" fontAlgn="b"/>
                      <a:r>
                        <a:rPr lang="en-US" sz="1200" b="0" i="0" u="none" strike="noStrike">
                          <a:solidFill>
                            <a:srgbClr val="000000"/>
                          </a:solidFill>
                          <a:effectLst/>
                          <a:latin typeface="Arial" panose="020B0604020202020204" pitchFamily="34" charset="0"/>
                        </a:rPr>
                        <a:t>12/23/2022 12:44</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BRAUNIG_VHB6CT8</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12/23/2022 13:15</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12/24/2022 9:28</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Watch for extreme cold weather</a:t>
                      </a:r>
                    </a:p>
                  </a:txBody>
                  <a:tcPr marL="9525" marR="9525" marT="9525" marB="0" anchor="ctr"/>
                </a:tc>
                <a:extLst>
                  <a:ext uri="{0D108BD9-81ED-4DB2-BD59-A6C34878D82A}">
                    <a16:rowId xmlns:a16="http://schemas.microsoft.com/office/drawing/2014/main" val="1512053068"/>
                  </a:ext>
                </a:extLst>
              </a:tr>
              <a:tr h="396395">
                <a:tc>
                  <a:txBody>
                    <a:bodyPr/>
                    <a:lstStyle/>
                    <a:p>
                      <a:pPr algn="ctr" rtl="0" fontAlgn="b"/>
                      <a:r>
                        <a:rPr lang="en-US" sz="1200" b="0" i="0" u="none" strike="noStrike">
                          <a:solidFill>
                            <a:srgbClr val="000000"/>
                          </a:solidFill>
                          <a:effectLst/>
                          <a:latin typeface="Arial" panose="020B0604020202020204" pitchFamily="34" charset="0"/>
                        </a:rPr>
                        <a:t>12/23/2022 12:51</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BRAUNIG_VHB6CT6</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12/23/2022 13:15</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12/24/2022 9:28</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Watch for extreme cold weather</a:t>
                      </a:r>
                    </a:p>
                  </a:txBody>
                  <a:tcPr marL="9525" marR="9525" marT="9525" marB="0" anchor="ctr"/>
                </a:tc>
                <a:extLst>
                  <a:ext uri="{0D108BD9-81ED-4DB2-BD59-A6C34878D82A}">
                    <a16:rowId xmlns:a16="http://schemas.microsoft.com/office/drawing/2014/main" val="1079927764"/>
                  </a:ext>
                </a:extLst>
              </a:tr>
              <a:tr h="396395">
                <a:tc>
                  <a:txBody>
                    <a:bodyPr/>
                    <a:lstStyle/>
                    <a:p>
                      <a:pPr algn="ctr" rtl="0" fontAlgn="ctr"/>
                      <a:r>
                        <a:rPr lang="en-US" sz="1200" b="0" i="0" u="none" strike="noStrike">
                          <a:solidFill>
                            <a:srgbClr val="000000"/>
                          </a:solidFill>
                          <a:effectLst/>
                          <a:latin typeface="Arial" panose="020B0604020202020204" pitchFamily="34" charset="0"/>
                        </a:rPr>
                        <a:t>12/23/2022 18:16</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BRAUNIG_VHB6CT5</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12/23/2022 18:17</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12/24/2022 9:27</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Watch for extreme cold weather</a:t>
                      </a:r>
                    </a:p>
                  </a:txBody>
                  <a:tcPr marL="9525" marR="9525" marT="9525" marB="0" anchor="ctr"/>
                </a:tc>
                <a:extLst>
                  <a:ext uri="{0D108BD9-81ED-4DB2-BD59-A6C34878D82A}">
                    <a16:rowId xmlns:a16="http://schemas.microsoft.com/office/drawing/2014/main" val="2699092719"/>
                  </a:ext>
                </a:extLst>
              </a:tr>
              <a:tr h="396395">
                <a:tc>
                  <a:txBody>
                    <a:bodyPr/>
                    <a:lstStyle/>
                    <a:p>
                      <a:pPr algn="ctr" rtl="0" fontAlgn="b"/>
                      <a:r>
                        <a:rPr lang="en-US" sz="1200" b="0" i="0" u="none" strike="noStrike">
                          <a:solidFill>
                            <a:srgbClr val="000000"/>
                          </a:solidFill>
                          <a:effectLst/>
                          <a:latin typeface="Arial" panose="020B0604020202020204" pitchFamily="34" charset="0"/>
                        </a:rPr>
                        <a:t>12/23/2022 19:30</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STEAM_STEAM_2</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12/24/2022 12:00</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12/25/2022 12:00</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Watch for extreme cold weather</a:t>
                      </a:r>
                    </a:p>
                  </a:txBody>
                  <a:tcPr marL="9525" marR="9525" marT="9525" marB="0" anchor="ctr"/>
                </a:tc>
                <a:extLst>
                  <a:ext uri="{0D108BD9-81ED-4DB2-BD59-A6C34878D82A}">
                    <a16:rowId xmlns:a16="http://schemas.microsoft.com/office/drawing/2014/main" val="1873652730"/>
                  </a:ext>
                </a:extLst>
              </a:tr>
              <a:tr h="396395">
                <a:tc>
                  <a:txBody>
                    <a:bodyPr/>
                    <a:lstStyle/>
                    <a:p>
                      <a:pPr algn="ctr" rtl="0" fontAlgn="b"/>
                      <a:r>
                        <a:rPr lang="en-US" sz="1200" b="0" i="0" u="none" strike="noStrike">
                          <a:solidFill>
                            <a:srgbClr val="000000"/>
                          </a:solidFill>
                          <a:effectLst/>
                          <a:latin typeface="Arial" panose="020B0604020202020204" pitchFamily="34" charset="0"/>
                        </a:rPr>
                        <a:t>12/23/2022 19:32</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STEAM_STEAM_3</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12/24/2022 12:00</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12/25/2022 12:00</a:t>
                      </a:r>
                    </a:p>
                  </a:txBody>
                  <a:tcPr marL="9525" marR="9525" marT="9525" marB="0" anchor="ctr"/>
                </a:tc>
                <a:tc>
                  <a:txBody>
                    <a:bodyPr/>
                    <a:lstStyle/>
                    <a:p>
                      <a:pPr algn="ctr" rtl="0" fontAlgn="b"/>
                      <a:r>
                        <a:rPr lang="en-US" sz="1200" b="0" i="0" u="none" strike="noStrike">
                          <a:solidFill>
                            <a:srgbClr val="000000"/>
                          </a:solidFill>
                          <a:effectLst/>
                          <a:latin typeface="Arial" panose="020B0604020202020204" pitchFamily="34" charset="0"/>
                        </a:rPr>
                        <a:t>Watch for extreme cold weather</a:t>
                      </a:r>
                    </a:p>
                  </a:txBody>
                  <a:tcPr marL="9525" marR="9525" marT="9525" marB="0" anchor="ctr"/>
                </a:tc>
                <a:extLst>
                  <a:ext uri="{0D108BD9-81ED-4DB2-BD59-A6C34878D82A}">
                    <a16:rowId xmlns:a16="http://schemas.microsoft.com/office/drawing/2014/main" val="2772600578"/>
                  </a:ext>
                </a:extLst>
              </a:tr>
            </a:tbl>
          </a:graphicData>
        </a:graphic>
      </p:graphicFrame>
    </p:spTree>
    <p:extLst>
      <p:ext uri="{BB962C8B-B14F-4D97-AF65-F5344CB8AC3E}">
        <p14:creationId xmlns:p14="http://schemas.microsoft.com/office/powerpoint/2010/main" val="1003504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16A95-9B0D-4C57-8495-BD2740A3AC4B}"/>
              </a:ext>
            </a:extLst>
          </p:cNvPr>
          <p:cNvSpPr>
            <a:spLocks noGrp="1"/>
          </p:cNvSpPr>
          <p:nvPr>
            <p:ph type="title"/>
          </p:nvPr>
        </p:nvSpPr>
        <p:spPr/>
        <p:txBody>
          <a:bodyPr/>
          <a:lstStyle/>
          <a:p>
            <a:r>
              <a:rPr lang="en-US"/>
              <a:t>Real-Time Reserves and Pricing during the FFSS Deployment</a:t>
            </a:r>
          </a:p>
        </p:txBody>
      </p:sp>
      <p:sp>
        <p:nvSpPr>
          <p:cNvPr id="4" name="Slide Number Placeholder 3">
            <a:extLst>
              <a:ext uri="{FF2B5EF4-FFF2-40B4-BE49-F238E27FC236}">
                <a16:creationId xmlns:a16="http://schemas.microsoft.com/office/drawing/2014/main" id="{F86D6625-C2AD-4477-A9BB-DB6D5E63EADE}"/>
              </a:ext>
            </a:extLst>
          </p:cNvPr>
          <p:cNvSpPr>
            <a:spLocks noGrp="1"/>
          </p:cNvSpPr>
          <p:nvPr>
            <p:ph type="sldNum" sz="quarter" idx="4"/>
          </p:nvPr>
        </p:nvSpPr>
        <p:spPr/>
        <p:txBody>
          <a:bodyPr/>
          <a:lstStyle/>
          <a:p>
            <a:fld id="{1D93BD3E-1E9A-4970-A6F7-E7AC52762E0C}" type="slidenum">
              <a:rPr lang="en-US" smtClean="0"/>
              <a:pPr/>
              <a:t>6</a:t>
            </a:fld>
            <a:endParaRPr lang="en-US"/>
          </a:p>
        </p:txBody>
      </p:sp>
      <p:sp>
        <p:nvSpPr>
          <p:cNvPr id="9" name="TextBox 8">
            <a:extLst>
              <a:ext uri="{FF2B5EF4-FFF2-40B4-BE49-F238E27FC236}">
                <a16:creationId xmlns:a16="http://schemas.microsoft.com/office/drawing/2014/main" id="{949EEC56-7EEC-4A38-8C7E-F4F2F4617285}"/>
              </a:ext>
            </a:extLst>
          </p:cNvPr>
          <p:cNvSpPr txBox="1"/>
          <p:nvPr/>
        </p:nvSpPr>
        <p:spPr>
          <a:xfrm>
            <a:off x="609600" y="5562600"/>
            <a:ext cx="7620000" cy="584775"/>
          </a:xfrm>
          <a:prstGeom prst="rect">
            <a:avLst/>
          </a:prstGeom>
          <a:noFill/>
        </p:spPr>
        <p:txBody>
          <a:bodyPr wrap="square" rtlCol="0">
            <a:spAutoFit/>
          </a:bodyPr>
          <a:lstStyle/>
          <a:p>
            <a:r>
              <a:rPr lang="en-US" sz="1600">
                <a:solidFill>
                  <a:schemeClr val="tx2"/>
                </a:solidFill>
              </a:rPr>
              <a:t>The High Sustained Limit (HSL) of Resources deployed for FFSS is excluded from the on-line ORDC reserves</a:t>
            </a:r>
          </a:p>
        </p:txBody>
      </p:sp>
      <p:graphicFrame>
        <p:nvGraphicFramePr>
          <p:cNvPr id="15" name="Content Placeholder 14">
            <a:extLst>
              <a:ext uri="{FF2B5EF4-FFF2-40B4-BE49-F238E27FC236}">
                <a16:creationId xmlns:a16="http://schemas.microsoft.com/office/drawing/2014/main" id="{6344D297-F348-41ED-B25E-C9AA8A973FFF}"/>
              </a:ext>
            </a:extLst>
          </p:cNvPr>
          <p:cNvGraphicFramePr>
            <a:graphicFrameLocks noGrp="1"/>
          </p:cNvGraphicFramePr>
          <p:nvPr>
            <p:ph idx="1"/>
            <p:extLst>
              <p:ext uri="{D42A27DB-BD31-4B8C-83A1-F6EECF244321}">
                <p14:modId xmlns:p14="http://schemas.microsoft.com/office/powerpoint/2010/main" val="2454348257"/>
              </p:ext>
            </p:extLst>
          </p:nvPr>
        </p:nvGraphicFramePr>
        <p:xfrm>
          <a:off x="304800" y="990601"/>
          <a:ext cx="8534400" cy="45719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6768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16A95-9B0D-4C57-8495-BD2740A3AC4B}"/>
              </a:ext>
            </a:extLst>
          </p:cNvPr>
          <p:cNvSpPr>
            <a:spLocks noGrp="1"/>
          </p:cNvSpPr>
          <p:nvPr>
            <p:ph type="title"/>
          </p:nvPr>
        </p:nvSpPr>
        <p:spPr/>
        <p:txBody>
          <a:bodyPr/>
          <a:lstStyle/>
          <a:p>
            <a:r>
              <a:rPr lang="en-US"/>
              <a:t>Real-Time Reserves and Pricing during the FFSS Deployment</a:t>
            </a:r>
          </a:p>
        </p:txBody>
      </p:sp>
      <p:sp>
        <p:nvSpPr>
          <p:cNvPr id="4" name="Slide Number Placeholder 3">
            <a:extLst>
              <a:ext uri="{FF2B5EF4-FFF2-40B4-BE49-F238E27FC236}">
                <a16:creationId xmlns:a16="http://schemas.microsoft.com/office/drawing/2014/main" id="{F86D6625-C2AD-4477-A9BB-DB6D5E63EADE}"/>
              </a:ext>
            </a:extLst>
          </p:cNvPr>
          <p:cNvSpPr>
            <a:spLocks noGrp="1"/>
          </p:cNvSpPr>
          <p:nvPr>
            <p:ph type="sldNum" sz="quarter" idx="4"/>
          </p:nvPr>
        </p:nvSpPr>
        <p:spPr/>
        <p:txBody>
          <a:bodyPr/>
          <a:lstStyle/>
          <a:p>
            <a:fld id="{1D93BD3E-1E9A-4970-A6F7-E7AC52762E0C}" type="slidenum">
              <a:rPr lang="en-US" smtClean="0"/>
              <a:pPr/>
              <a:t>7</a:t>
            </a:fld>
            <a:endParaRPr lang="en-US"/>
          </a:p>
        </p:txBody>
      </p:sp>
      <p:graphicFrame>
        <p:nvGraphicFramePr>
          <p:cNvPr id="10" name="Content Placeholder 9">
            <a:extLst>
              <a:ext uri="{FF2B5EF4-FFF2-40B4-BE49-F238E27FC236}">
                <a16:creationId xmlns:a16="http://schemas.microsoft.com/office/drawing/2014/main" id="{813DE078-BA91-498E-B950-4EAE5241E7FF}"/>
              </a:ext>
            </a:extLst>
          </p:cNvPr>
          <p:cNvGraphicFramePr>
            <a:graphicFrameLocks noGrp="1"/>
          </p:cNvGraphicFramePr>
          <p:nvPr>
            <p:ph idx="1"/>
            <p:extLst>
              <p:ext uri="{D42A27DB-BD31-4B8C-83A1-F6EECF244321}">
                <p14:modId xmlns:p14="http://schemas.microsoft.com/office/powerpoint/2010/main" val="69120545"/>
              </p:ext>
            </p:extLst>
          </p:nvPr>
        </p:nvGraphicFramePr>
        <p:xfrm>
          <a:off x="304800" y="990600"/>
          <a:ext cx="8534400" cy="2438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a:extLst>
              <a:ext uri="{FF2B5EF4-FFF2-40B4-BE49-F238E27FC236}">
                <a16:creationId xmlns:a16="http://schemas.microsoft.com/office/drawing/2014/main" id="{CBC08E18-F0D1-4375-B47C-0DD471FE6C28}"/>
              </a:ext>
            </a:extLst>
          </p:cNvPr>
          <p:cNvGraphicFramePr>
            <a:graphicFrameLocks/>
          </p:cNvGraphicFramePr>
          <p:nvPr>
            <p:extLst>
              <p:ext uri="{D42A27DB-BD31-4B8C-83A1-F6EECF244321}">
                <p14:modId xmlns:p14="http://schemas.microsoft.com/office/powerpoint/2010/main" val="867641965"/>
              </p:ext>
            </p:extLst>
          </p:nvPr>
        </p:nvGraphicFramePr>
        <p:xfrm>
          <a:off x="457200" y="3581400"/>
          <a:ext cx="8077200" cy="2438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56179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a:t>Restoring FFSS Reserves</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p:txBody>
          <a:bodyPr/>
          <a:lstStyle/>
          <a:p>
            <a:r>
              <a:rPr lang="en-US"/>
              <a:t>Due to the timing of the FFSS deployment within the obligation period and the on-going potential for extreme cold weather and natural gas supply disruptions, QSEs for FFSSRs that were deployed were given instruction/approval to restock fuel reserves for FFSS. </a:t>
            </a:r>
          </a:p>
          <a:p>
            <a:endParaRPr lang="en-US"/>
          </a:p>
          <a:p>
            <a:r>
              <a:rPr lang="en-US"/>
              <a:t>A report will be provided on this topic after the end of the FFSS obligation period, as required by Protocol.</a:t>
            </a:r>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24574978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a:t>Observed Issues and Lessons Learned</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a:xfrm>
            <a:off x="304800" y="990600"/>
            <a:ext cx="8534400" cy="5186916"/>
          </a:xfrm>
        </p:spPr>
        <p:txBody>
          <a:bodyPr/>
          <a:lstStyle/>
          <a:p>
            <a:r>
              <a:rPr lang="en-US"/>
              <a:t>As noted in a Market Notice on December 30, ‘22, there was a failure to notify all Market Participants of the FFSS deployment, as required under Protocol.</a:t>
            </a:r>
          </a:p>
          <a:p>
            <a:pPr lvl="1"/>
            <a:r>
              <a:rPr lang="en-US"/>
              <a:t>This error was solved with system changes implemented on January 12, ’23.</a:t>
            </a:r>
          </a:p>
          <a:p>
            <a:pPr marL="0" indent="0">
              <a:buNone/>
            </a:pPr>
            <a:endParaRPr lang="en-US"/>
          </a:p>
          <a:p>
            <a:r>
              <a:rPr lang="en-US"/>
              <a:t>In preparing for the next FFSS obligation period in the latter part of ‘23, ERCOT staff has begun drafting Protocols to improve the existing language.  Some of these items were lessons learned during the December deployment.  Areas of improvement include:  </a:t>
            </a:r>
          </a:p>
          <a:p>
            <a:pPr lvl="1"/>
            <a:r>
              <a:rPr lang="en-US"/>
              <a:t>Process for approving/instructing the restocking of FFSS fuel;</a:t>
            </a:r>
          </a:p>
          <a:p>
            <a:pPr lvl="1"/>
            <a:r>
              <a:rPr lang="en-US"/>
              <a:t>Process for QSEs performing FFSS testing;</a:t>
            </a:r>
          </a:p>
          <a:p>
            <a:pPr lvl="1"/>
            <a:r>
              <a:rPr lang="en-US"/>
              <a:t>FFSS offer disclosure reporting;</a:t>
            </a:r>
          </a:p>
          <a:p>
            <a:pPr lvl="1"/>
            <a:r>
              <a:rPr lang="en-US"/>
              <a:t>Incorporating the concept of an alternative Resource for FFSS throughout the language; and</a:t>
            </a:r>
          </a:p>
          <a:p>
            <a:pPr lvl="1"/>
            <a:r>
              <a:rPr lang="en-US"/>
              <a:t>Various administrative clean-ups. </a:t>
            </a:r>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799436912"/>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c34af464-7aa1-4edd-9be4-83dffc1cb92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5DFABCE5-6410-4FC5-930F-1111C63E4019}">
  <ds:schemaRefs>
    <ds:schemaRef ds:uri="c34af464-7aa1-4edd-9be4-83dffc1cb92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9</Slides>
  <Notes>0</Notes>
  <HiddenSlides>0</HiddenSlide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1_Custom Design</vt:lpstr>
      <vt:lpstr>Office Theme</vt:lpstr>
      <vt:lpstr>PowerPoint Presentation</vt:lpstr>
      <vt:lpstr>Background</vt:lpstr>
      <vt:lpstr>Background</vt:lpstr>
      <vt:lpstr>Summary of FFSS Deployments</vt:lpstr>
      <vt:lpstr>Deployment Details</vt:lpstr>
      <vt:lpstr>Real-Time Reserves and Pricing during the FFSS Deployment</vt:lpstr>
      <vt:lpstr>Real-Time Reserves and Pricing during the FFSS Deployment</vt:lpstr>
      <vt:lpstr>Restoring FFSS Reserves</vt:lpstr>
      <vt:lpstr>Observed Issues and Lessons Learned</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revision>1</cp:revision>
  <cp:lastPrinted>2022-07-05T13:14:19Z</cp:lastPrinted>
  <dcterms:created xsi:type="dcterms:W3CDTF">2016-01-21T15:20:31Z</dcterms:created>
  <dcterms:modified xsi:type="dcterms:W3CDTF">2023-01-18T19:17:59Z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2023-01-12T21:50:56Z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ContentBits">
    <vt:lpwstr>0</vt:lpwstr>
  </property>
  <property fmtid="{D5CDD505-2E9C-101B-9397-08002B2CF9AE}" pid="9" name="MSIP_Label_7084cbda-52b8-46fb-a7b7-cb5bd465ed85_ActionId">
    <vt:lpwstr>095aecde-1217-44aa-b753-652da14fdc38</vt:lpwstr>
  </property>
</Properties>
</file>