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2"/>
  </p:notesMasterIdLst>
  <p:handoutMasterIdLst>
    <p:handoutMasterId r:id="rId23"/>
  </p:handoutMasterIdLst>
  <p:sldIdLst>
    <p:sldId id="260" r:id="rId6"/>
    <p:sldId id="2548" r:id="rId7"/>
    <p:sldId id="2549" r:id="rId8"/>
    <p:sldId id="2550" r:id="rId9"/>
    <p:sldId id="2559" r:id="rId10"/>
    <p:sldId id="2555" r:id="rId11"/>
    <p:sldId id="693" r:id="rId12"/>
    <p:sldId id="2556" r:id="rId13"/>
    <p:sldId id="2557" r:id="rId14"/>
    <p:sldId id="2554" r:id="rId15"/>
    <p:sldId id="2551" r:id="rId16"/>
    <p:sldId id="2560" r:id="rId17"/>
    <p:sldId id="2561" r:id="rId18"/>
    <p:sldId id="2552" r:id="rId19"/>
    <p:sldId id="2558" r:id="rId20"/>
    <p:sldId id="278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B389C34-5E09-779E-61FF-58F4FD42DC36}" name="Pengwei Du" initials="PD" userId="Pengwei Du" providerId="None"/>
  <p188:author id="{534B8045-9F05-8400-8D81-BABE56F29D6E}" name="Hariharan, Julia" initials="HJ" userId="S::Julia.Hariharan@ercot.com::a8970f87-bf45-42be-91bf-610b49561efd" providerId="AD"/>
  <p188:author id="{C32B4F67-DE03-B40D-FAE4-8EB28DC0D728}" name="FG" initials="A" userId="FG" providerId="None"/>
  <p188:author id="{C47093A1-EA94-3DBA-9F8A-473D71E0B634}" name="Chu, Zhengguo" initials="CZ" userId="S::Zhengguo.Chu@ercot.com::46b45079-141b-4798-8f61-111a7cd7aa1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nojosa, Jose Luis" initials="HJL" lastIdx="6" clrIdx="0">
    <p:extLst>
      <p:ext uri="{19B8F6BF-5375-455C-9EA6-DF929625EA0E}">
        <p15:presenceInfo xmlns:p15="http://schemas.microsoft.com/office/powerpoint/2012/main" userId="S-1-5-21-639947351-343809578-3807592339-37959" providerId="AD"/>
      </p:ext>
    </p:extLst>
  </p:cmAuthor>
  <p:cmAuthor id="2" name="PDCWG, 09082020" initials="PDCWG" lastIdx="1" clrIdx="1">
    <p:extLst>
      <p:ext uri="{19B8F6BF-5375-455C-9EA6-DF929625EA0E}">
        <p15:presenceInfo xmlns:p15="http://schemas.microsoft.com/office/powerpoint/2012/main" userId="PDCWG, 09082020" providerId="None"/>
      </p:ext>
    </p:extLst>
  </p:cmAuthor>
  <p:cmAuthor id="3" name="Mago, Nitika" initials="MN" lastIdx="10" clrIdx="2">
    <p:extLst>
      <p:ext uri="{19B8F6BF-5375-455C-9EA6-DF929625EA0E}">
        <p15:presenceInfo xmlns:p15="http://schemas.microsoft.com/office/powerpoint/2012/main" userId="S-1-5-21-639947351-343809578-3807592339-116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200"/>
    <a:srgbClr val="5B6770"/>
    <a:srgbClr val="00AEC7"/>
    <a:srgbClr val="26D07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1F07B2-EDB9-40BD-E062-940FFBA8B304}" v="224" dt="2023-01-20T21:33:13.908"/>
    <p1510:client id="{43EB5D3D-4AC0-47C3-B9B1-7864B12FBD9B}" v="885" dt="2023-01-20T21:53:20.504"/>
    <p1510:client id="{6B11C48D-7662-4C3E-A460-C5B1DFA09485}" vWet="2" dt="2023-01-20T17:59:47.039"/>
    <p1510:client id="{B958D02D-139F-427B-9C31-A52DFB048537}" v="422" dt="2023-01-20T22:36:48.830"/>
    <p1510:client id="{E2AFAB7F-2D78-4F3D-B349-3F184B45DA60}" vWet="2" dt="2023-01-20T21:20:26.2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04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woodfin\Documents\PUCT%20Report%20of%20Historic%20Period%2012-22_24-2022_nopi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woodfin\Documents\PUCT%20Report%20of%20Historic%20Period%2012-22_24-2022_nopi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woodfin\Documents\PUCT%20Report%20of%20Historic%20Period%2012-22_24-2022_nopi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woodfin\Documents\PUCT%20Report%20of%20Historic%20Period%2012-22_24-2022_nopi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1"/>
          <c:order val="1"/>
          <c:tx>
            <c:strRef>
              <c:f>Sheet1!$L$1</c:f>
              <c:strCache>
                <c:ptCount val="1"/>
                <c:pt idx="0">
                  <c:v>Online non-IRR Capacity</c:v>
                </c:pt>
              </c:strCache>
            </c:strRef>
          </c:tx>
          <c:spPr>
            <a:solidFill>
              <a:srgbClr val="00ACC8"/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Sheet1!$L$2:$L$865</c:f>
              <c:numCache>
                <c:formatCode>General</c:formatCode>
                <c:ptCount val="864"/>
                <c:pt idx="0">
                  <c:v>40915.772705078125</c:v>
                </c:pt>
                <c:pt idx="1">
                  <c:v>41263.555908203125</c:v>
                </c:pt>
                <c:pt idx="2">
                  <c:v>41264.141845703125</c:v>
                </c:pt>
                <c:pt idx="3">
                  <c:v>41251.684814453125</c:v>
                </c:pt>
                <c:pt idx="4">
                  <c:v>41372.975830078125</c:v>
                </c:pt>
                <c:pt idx="5">
                  <c:v>41438.210205078125</c:v>
                </c:pt>
                <c:pt idx="6">
                  <c:v>41436.249267578125</c:v>
                </c:pt>
                <c:pt idx="7">
                  <c:v>41428.768798828125</c:v>
                </c:pt>
                <c:pt idx="8">
                  <c:v>41466.509033203125</c:v>
                </c:pt>
                <c:pt idx="9">
                  <c:v>41445.052001953125</c:v>
                </c:pt>
                <c:pt idx="10">
                  <c:v>41433.553955078125</c:v>
                </c:pt>
                <c:pt idx="11">
                  <c:v>41316.760986328125</c:v>
                </c:pt>
                <c:pt idx="12">
                  <c:v>41330.726684570313</c:v>
                </c:pt>
                <c:pt idx="13">
                  <c:v>41324.11328125</c:v>
                </c:pt>
                <c:pt idx="14">
                  <c:v>41341.525390625</c:v>
                </c:pt>
                <c:pt idx="15">
                  <c:v>41351.40234375</c:v>
                </c:pt>
                <c:pt idx="16">
                  <c:v>41440.119140625</c:v>
                </c:pt>
                <c:pt idx="17">
                  <c:v>41425.5234375</c:v>
                </c:pt>
                <c:pt idx="18">
                  <c:v>41430.01171875</c:v>
                </c:pt>
                <c:pt idx="19">
                  <c:v>41456.14453125</c:v>
                </c:pt>
                <c:pt idx="20">
                  <c:v>41436.7734375</c:v>
                </c:pt>
                <c:pt idx="21">
                  <c:v>41330.853515625</c:v>
                </c:pt>
                <c:pt idx="22">
                  <c:v>41447.10546875</c:v>
                </c:pt>
                <c:pt idx="23">
                  <c:v>41437.087890625</c:v>
                </c:pt>
                <c:pt idx="24">
                  <c:v>41451.040649414063</c:v>
                </c:pt>
                <c:pt idx="25">
                  <c:v>41444.323852539063</c:v>
                </c:pt>
                <c:pt idx="26">
                  <c:v>41347.054321289063</c:v>
                </c:pt>
                <c:pt idx="27">
                  <c:v>41460.214477539063</c:v>
                </c:pt>
                <c:pt idx="28">
                  <c:v>41450.357055664063</c:v>
                </c:pt>
                <c:pt idx="29">
                  <c:v>41458.499633789063</c:v>
                </c:pt>
                <c:pt idx="30">
                  <c:v>41449.409790039063</c:v>
                </c:pt>
                <c:pt idx="31">
                  <c:v>41468.636352539063</c:v>
                </c:pt>
                <c:pt idx="32">
                  <c:v>41460.124633789063</c:v>
                </c:pt>
                <c:pt idx="33">
                  <c:v>41356.431274414063</c:v>
                </c:pt>
                <c:pt idx="34">
                  <c:v>41486.243774414063</c:v>
                </c:pt>
                <c:pt idx="35">
                  <c:v>41386.013305664063</c:v>
                </c:pt>
                <c:pt idx="36">
                  <c:v>41912.690673828125</c:v>
                </c:pt>
                <c:pt idx="37">
                  <c:v>41814.65234375</c:v>
                </c:pt>
                <c:pt idx="38">
                  <c:v>41921.987109184265</c:v>
                </c:pt>
                <c:pt idx="39">
                  <c:v>41815.467577934265</c:v>
                </c:pt>
                <c:pt idx="40">
                  <c:v>41920.582812309265</c:v>
                </c:pt>
                <c:pt idx="41">
                  <c:v>41833.574999809265</c:v>
                </c:pt>
                <c:pt idx="42">
                  <c:v>41831.338671684265</c:v>
                </c:pt>
                <c:pt idx="43">
                  <c:v>41869.026171684265</c:v>
                </c:pt>
                <c:pt idx="44">
                  <c:v>41871.516406059265</c:v>
                </c:pt>
                <c:pt idx="45">
                  <c:v>41881.631640434265</c:v>
                </c:pt>
                <c:pt idx="46">
                  <c:v>41890.260546684265</c:v>
                </c:pt>
                <c:pt idx="47">
                  <c:v>41931.701952934265</c:v>
                </c:pt>
                <c:pt idx="48">
                  <c:v>42718.95366191864</c:v>
                </c:pt>
                <c:pt idx="49">
                  <c:v>42877.69047832489</c:v>
                </c:pt>
                <c:pt idx="50">
                  <c:v>42922.52641582489</c:v>
                </c:pt>
                <c:pt idx="51">
                  <c:v>42936.93071269989</c:v>
                </c:pt>
                <c:pt idx="52">
                  <c:v>42953.95415019989</c:v>
                </c:pt>
                <c:pt idx="53">
                  <c:v>42992.61625957489</c:v>
                </c:pt>
                <c:pt idx="54">
                  <c:v>42984.31743144989</c:v>
                </c:pt>
                <c:pt idx="55">
                  <c:v>42998.27641582489</c:v>
                </c:pt>
                <c:pt idx="56">
                  <c:v>43040.04790019989</c:v>
                </c:pt>
                <c:pt idx="57">
                  <c:v>43396.83305644989</c:v>
                </c:pt>
                <c:pt idx="58">
                  <c:v>43323.74711894989</c:v>
                </c:pt>
                <c:pt idx="59">
                  <c:v>43529.07329082489</c:v>
                </c:pt>
                <c:pt idx="60">
                  <c:v>43806.41015625</c:v>
                </c:pt>
                <c:pt idx="61">
                  <c:v>44776.71249961853</c:v>
                </c:pt>
                <c:pt idx="62">
                  <c:v>44815.936327934265</c:v>
                </c:pt>
                <c:pt idx="63">
                  <c:v>44869.651171684265</c:v>
                </c:pt>
                <c:pt idx="64">
                  <c:v>44915.639452934265</c:v>
                </c:pt>
                <c:pt idx="65">
                  <c:v>44944.799609184265</c:v>
                </c:pt>
                <c:pt idx="66">
                  <c:v>44963.975390434265</c:v>
                </c:pt>
                <c:pt idx="67">
                  <c:v>45074.274218559265</c:v>
                </c:pt>
                <c:pt idx="68">
                  <c:v>45094.266406059265</c:v>
                </c:pt>
                <c:pt idx="69">
                  <c:v>45237.223437309265</c:v>
                </c:pt>
                <c:pt idx="70">
                  <c:v>45445.672656059265</c:v>
                </c:pt>
                <c:pt idx="71">
                  <c:v>45655.828906059265</c:v>
                </c:pt>
                <c:pt idx="72">
                  <c:v>45918.676562309265</c:v>
                </c:pt>
                <c:pt idx="73">
                  <c:v>46634.11430644989</c:v>
                </c:pt>
                <c:pt idx="74">
                  <c:v>46503.46782207489</c:v>
                </c:pt>
                <c:pt idx="75">
                  <c:v>46430.09086894989</c:v>
                </c:pt>
                <c:pt idx="76">
                  <c:v>46662.89360332489</c:v>
                </c:pt>
                <c:pt idx="77">
                  <c:v>46711.56157207489</c:v>
                </c:pt>
                <c:pt idx="78">
                  <c:v>46585.04399394989</c:v>
                </c:pt>
                <c:pt idx="79">
                  <c:v>46528.45219707489</c:v>
                </c:pt>
                <c:pt idx="80">
                  <c:v>46973.42875957489</c:v>
                </c:pt>
                <c:pt idx="81">
                  <c:v>47012.70415019989</c:v>
                </c:pt>
                <c:pt idx="82">
                  <c:v>46983.49321269989</c:v>
                </c:pt>
                <c:pt idx="83">
                  <c:v>47017.12407207489</c:v>
                </c:pt>
                <c:pt idx="84">
                  <c:v>47268.837695121765</c:v>
                </c:pt>
                <c:pt idx="85">
                  <c:v>47381.48149394989</c:v>
                </c:pt>
                <c:pt idx="86">
                  <c:v>47496.321581840515</c:v>
                </c:pt>
                <c:pt idx="87">
                  <c:v>47499.867106437683</c:v>
                </c:pt>
                <c:pt idx="88">
                  <c:v>47565.309574127197</c:v>
                </c:pt>
                <c:pt idx="89">
                  <c:v>47724.272485733032</c:v>
                </c:pt>
                <c:pt idx="90">
                  <c:v>47702.364772796631</c:v>
                </c:pt>
                <c:pt idx="91">
                  <c:v>47819.236518859863</c:v>
                </c:pt>
                <c:pt idx="92">
                  <c:v>47909.216899871826</c:v>
                </c:pt>
                <c:pt idx="93">
                  <c:v>48116.178550720215</c:v>
                </c:pt>
                <c:pt idx="94">
                  <c:v>48526.310653686523</c:v>
                </c:pt>
                <c:pt idx="95">
                  <c:v>48807.721099853516</c:v>
                </c:pt>
                <c:pt idx="96">
                  <c:v>49976.338317871094</c:v>
                </c:pt>
                <c:pt idx="97">
                  <c:v>50002.227691650391</c:v>
                </c:pt>
                <c:pt idx="98">
                  <c:v>50025.913391113281</c:v>
                </c:pt>
                <c:pt idx="99">
                  <c:v>50022.776672363281</c:v>
                </c:pt>
                <c:pt idx="100">
                  <c:v>50591.213256835938</c:v>
                </c:pt>
                <c:pt idx="101">
                  <c:v>50709.931518554688</c:v>
                </c:pt>
                <c:pt idx="102">
                  <c:v>51183.724853515625</c:v>
                </c:pt>
                <c:pt idx="103">
                  <c:v>51156.0400390625</c:v>
                </c:pt>
                <c:pt idx="104">
                  <c:v>51533.121826171875</c:v>
                </c:pt>
                <c:pt idx="105">
                  <c:v>51683.226684570313</c:v>
                </c:pt>
                <c:pt idx="106">
                  <c:v>51910.811401367188</c:v>
                </c:pt>
                <c:pt idx="107">
                  <c:v>52496.257934570313</c:v>
                </c:pt>
                <c:pt idx="108">
                  <c:v>52920.457885742188</c:v>
                </c:pt>
                <c:pt idx="109">
                  <c:v>53162.269287109375</c:v>
                </c:pt>
                <c:pt idx="110">
                  <c:v>53254.888671875</c:v>
                </c:pt>
                <c:pt idx="111">
                  <c:v>53345.639404296875</c:v>
                </c:pt>
                <c:pt idx="112">
                  <c:v>53412.26025390625</c:v>
                </c:pt>
                <c:pt idx="113">
                  <c:v>53946.581298828125</c:v>
                </c:pt>
                <c:pt idx="114">
                  <c:v>54118.635009765625</c:v>
                </c:pt>
                <c:pt idx="115">
                  <c:v>54147.372314453125</c:v>
                </c:pt>
                <c:pt idx="116">
                  <c:v>54141.209228515625</c:v>
                </c:pt>
                <c:pt idx="117">
                  <c:v>54218.446044921875</c:v>
                </c:pt>
                <c:pt idx="118">
                  <c:v>54438.178955078125</c:v>
                </c:pt>
                <c:pt idx="119">
                  <c:v>54683.594970703125</c:v>
                </c:pt>
                <c:pt idx="120">
                  <c:v>54737.7470703125</c:v>
                </c:pt>
                <c:pt idx="121">
                  <c:v>54987.998291015625</c:v>
                </c:pt>
                <c:pt idx="122">
                  <c:v>55070.790283203125</c:v>
                </c:pt>
                <c:pt idx="123">
                  <c:v>55646.979248046875</c:v>
                </c:pt>
                <c:pt idx="124">
                  <c:v>55615.450927734375</c:v>
                </c:pt>
                <c:pt idx="125">
                  <c:v>55664.858154296875</c:v>
                </c:pt>
                <c:pt idx="126">
                  <c:v>55735.610595703125</c:v>
                </c:pt>
                <c:pt idx="127">
                  <c:v>55795.640869140625</c:v>
                </c:pt>
                <c:pt idx="128">
                  <c:v>55982.805419921875</c:v>
                </c:pt>
                <c:pt idx="129">
                  <c:v>56007.953369140625</c:v>
                </c:pt>
                <c:pt idx="130">
                  <c:v>55917.514892578125</c:v>
                </c:pt>
                <c:pt idx="131">
                  <c:v>56655.527587890625</c:v>
                </c:pt>
                <c:pt idx="132">
                  <c:v>56779.306884765625</c:v>
                </c:pt>
                <c:pt idx="133">
                  <c:v>56368.895263671875</c:v>
                </c:pt>
                <c:pt idx="134">
                  <c:v>56691.795654296875</c:v>
                </c:pt>
                <c:pt idx="135">
                  <c:v>57026.254638671875</c:v>
                </c:pt>
                <c:pt idx="136">
                  <c:v>57042.889404296875</c:v>
                </c:pt>
                <c:pt idx="137">
                  <c:v>56891.888427734375</c:v>
                </c:pt>
                <c:pt idx="138">
                  <c:v>56863.298095703125</c:v>
                </c:pt>
                <c:pt idx="139">
                  <c:v>56679.911865234375</c:v>
                </c:pt>
                <c:pt idx="140">
                  <c:v>56734.645263671875</c:v>
                </c:pt>
                <c:pt idx="141">
                  <c:v>57119.336669921875</c:v>
                </c:pt>
                <c:pt idx="142">
                  <c:v>56682.157958984375</c:v>
                </c:pt>
                <c:pt idx="143">
                  <c:v>56941.573486328125</c:v>
                </c:pt>
                <c:pt idx="144">
                  <c:v>56960.488098144531</c:v>
                </c:pt>
                <c:pt idx="145">
                  <c:v>57271.165344238281</c:v>
                </c:pt>
                <c:pt idx="146">
                  <c:v>57102.240783691406</c:v>
                </c:pt>
                <c:pt idx="147">
                  <c:v>56800.767395019531</c:v>
                </c:pt>
                <c:pt idx="148">
                  <c:v>56868.847961425781</c:v>
                </c:pt>
                <c:pt idx="149">
                  <c:v>57166.614807128906</c:v>
                </c:pt>
                <c:pt idx="150">
                  <c:v>57158.796936035156</c:v>
                </c:pt>
                <c:pt idx="151">
                  <c:v>57412.612365722656</c:v>
                </c:pt>
                <c:pt idx="152">
                  <c:v>57383.571838378906</c:v>
                </c:pt>
                <c:pt idx="153">
                  <c:v>57630.580627441406</c:v>
                </c:pt>
                <c:pt idx="154">
                  <c:v>57822.635803222656</c:v>
                </c:pt>
                <c:pt idx="155">
                  <c:v>57606.516662597656</c:v>
                </c:pt>
                <c:pt idx="156">
                  <c:v>57465.582397460938</c:v>
                </c:pt>
                <c:pt idx="157">
                  <c:v>57358.5380859375</c:v>
                </c:pt>
                <c:pt idx="158">
                  <c:v>57476.3115234375</c:v>
                </c:pt>
                <c:pt idx="159">
                  <c:v>57539.10595703125</c:v>
                </c:pt>
                <c:pt idx="160">
                  <c:v>57774.5322265625</c:v>
                </c:pt>
                <c:pt idx="161">
                  <c:v>57765.1962890625</c:v>
                </c:pt>
                <c:pt idx="162">
                  <c:v>57925.38818359375</c:v>
                </c:pt>
                <c:pt idx="163">
                  <c:v>57894.626953125</c:v>
                </c:pt>
                <c:pt idx="164">
                  <c:v>57882.31982421875</c:v>
                </c:pt>
                <c:pt idx="165">
                  <c:v>57946.974609375</c:v>
                </c:pt>
                <c:pt idx="166">
                  <c:v>57959.7861328125</c:v>
                </c:pt>
                <c:pt idx="167">
                  <c:v>58075.81298828125</c:v>
                </c:pt>
                <c:pt idx="168">
                  <c:v>57705.20458984375</c:v>
                </c:pt>
                <c:pt idx="169">
                  <c:v>57672.88134765625</c:v>
                </c:pt>
                <c:pt idx="170">
                  <c:v>57791.377197265625</c:v>
                </c:pt>
                <c:pt idx="171">
                  <c:v>57823.612548828125</c:v>
                </c:pt>
                <c:pt idx="172">
                  <c:v>57762.669677734375</c:v>
                </c:pt>
                <c:pt idx="173">
                  <c:v>57999.5869140625</c:v>
                </c:pt>
                <c:pt idx="174">
                  <c:v>58294.428466796875</c:v>
                </c:pt>
                <c:pt idx="175">
                  <c:v>58336.468994140625</c:v>
                </c:pt>
                <c:pt idx="176">
                  <c:v>58193.785400390625</c:v>
                </c:pt>
                <c:pt idx="177">
                  <c:v>58072.847412109375</c:v>
                </c:pt>
                <c:pt idx="178">
                  <c:v>57951.077392578125</c:v>
                </c:pt>
                <c:pt idx="179">
                  <c:v>57705.874755859375</c:v>
                </c:pt>
                <c:pt idx="180">
                  <c:v>57833.513427734375</c:v>
                </c:pt>
                <c:pt idx="181">
                  <c:v>58135.936401367188</c:v>
                </c:pt>
                <c:pt idx="182">
                  <c:v>58240.966552734375</c:v>
                </c:pt>
                <c:pt idx="183">
                  <c:v>58466.438720703125</c:v>
                </c:pt>
                <c:pt idx="184">
                  <c:v>58445.060302734375</c:v>
                </c:pt>
                <c:pt idx="185">
                  <c:v>58321.330810546875</c:v>
                </c:pt>
                <c:pt idx="186">
                  <c:v>58611.909423828125</c:v>
                </c:pt>
                <c:pt idx="187">
                  <c:v>58192.884765625</c:v>
                </c:pt>
                <c:pt idx="188">
                  <c:v>58486.23046875</c:v>
                </c:pt>
                <c:pt idx="189">
                  <c:v>58638.14990234375</c:v>
                </c:pt>
                <c:pt idx="190">
                  <c:v>59242.021240234375</c:v>
                </c:pt>
                <c:pt idx="191">
                  <c:v>59317.6982421875</c:v>
                </c:pt>
                <c:pt idx="192">
                  <c:v>59403.275634765625</c:v>
                </c:pt>
                <c:pt idx="193">
                  <c:v>59451.30029296875</c:v>
                </c:pt>
                <c:pt idx="194">
                  <c:v>59452.49951171875</c:v>
                </c:pt>
                <c:pt idx="195">
                  <c:v>59696.708984375</c:v>
                </c:pt>
                <c:pt idx="196">
                  <c:v>59753.474609375</c:v>
                </c:pt>
                <c:pt idx="197">
                  <c:v>59775.39404296875</c:v>
                </c:pt>
                <c:pt idx="198">
                  <c:v>59514.862548828125</c:v>
                </c:pt>
                <c:pt idx="199">
                  <c:v>59838.0703125</c:v>
                </c:pt>
                <c:pt idx="200">
                  <c:v>59842.6865234375</c:v>
                </c:pt>
                <c:pt idx="201">
                  <c:v>59762.3759765625</c:v>
                </c:pt>
                <c:pt idx="202">
                  <c:v>59645.162841796875</c:v>
                </c:pt>
                <c:pt idx="203">
                  <c:v>59569.267333984375</c:v>
                </c:pt>
                <c:pt idx="204">
                  <c:v>60154.681274414063</c:v>
                </c:pt>
                <c:pt idx="205">
                  <c:v>60481.405395507813</c:v>
                </c:pt>
                <c:pt idx="206">
                  <c:v>60232.493896484375</c:v>
                </c:pt>
                <c:pt idx="207">
                  <c:v>60196.935791015625</c:v>
                </c:pt>
                <c:pt idx="208">
                  <c:v>60190.971069335938</c:v>
                </c:pt>
                <c:pt idx="209">
                  <c:v>60308.118041992188</c:v>
                </c:pt>
                <c:pt idx="210">
                  <c:v>60178.570007324219</c:v>
                </c:pt>
                <c:pt idx="211">
                  <c:v>60042.634063720703</c:v>
                </c:pt>
                <c:pt idx="212">
                  <c:v>60124.193130493164</c:v>
                </c:pt>
                <c:pt idx="213">
                  <c:v>60115.314918518066</c:v>
                </c:pt>
                <c:pt idx="214">
                  <c:v>60646.388103485107</c:v>
                </c:pt>
                <c:pt idx="215">
                  <c:v>60554.840283215046</c:v>
                </c:pt>
                <c:pt idx="216">
                  <c:v>61358.9345703125</c:v>
                </c:pt>
                <c:pt idx="217">
                  <c:v>61438.917358398438</c:v>
                </c:pt>
                <c:pt idx="218">
                  <c:v>61547.721313476563</c:v>
                </c:pt>
                <c:pt idx="219">
                  <c:v>61313.498168945313</c:v>
                </c:pt>
                <c:pt idx="220">
                  <c:v>61217.306762695313</c:v>
                </c:pt>
                <c:pt idx="221">
                  <c:v>61206.764282226563</c:v>
                </c:pt>
                <c:pt idx="222">
                  <c:v>61191.564575195313</c:v>
                </c:pt>
                <c:pt idx="223">
                  <c:v>61208.232543945313</c:v>
                </c:pt>
                <c:pt idx="224">
                  <c:v>61571.826782226563</c:v>
                </c:pt>
                <c:pt idx="225">
                  <c:v>61705.533325195313</c:v>
                </c:pt>
                <c:pt idx="226">
                  <c:v>61750.160278320313</c:v>
                </c:pt>
                <c:pt idx="227">
                  <c:v>61727.447875976563</c:v>
                </c:pt>
                <c:pt idx="228">
                  <c:v>61530.636108398438</c:v>
                </c:pt>
                <c:pt idx="229">
                  <c:v>61546.482788085938</c:v>
                </c:pt>
                <c:pt idx="230">
                  <c:v>61377.792114257813</c:v>
                </c:pt>
                <c:pt idx="231">
                  <c:v>60813.378051757813</c:v>
                </c:pt>
                <c:pt idx="232">
                  <c:v>60634.077270507813</c:v>
                </c:pt>
                <c:pt idx="233">
                  <c:v>60528.364379882813</c:v>
                </c:pt>
                <c:pt idx="234">
                  <c:v>60801.680053710938</c:v>
                </c:pt>
                <c:pt idx="235">
                  <c:v>60851.494750976563</c:v>
                </c:pt>
                <c:pt idx="236">
                  <c:v>61300.431999206543</c:v>
                </c:pt>
                <c:pt idx="237">
                  <c:v>61288.404655456543</c:v>
                </c:pt>
                <c:pt idx="238">
                  <c:v>61347.735221862793</c:v>
                </c:pt>
                <c:pt idx="239">
                  <c:v>61446.310417175293</c:v>
                </c:pt>
                <c:pt idx="240">
                  <c:v>61632.775390625</c:v>
                </c:pt>
                <c:pt idx="241">
                  <c:v>61664.757568359375</c:v>
                </c:pt>
                <c:pt idx="242">
                  <c:v>61755.890625</c:v>
                </c:pt>
                <c:pt idx="243">
                  <c:v>61877.69287109375</c:v>
                </c:pt>
                <c:pt idx="244">
                  <c:v>61843.017578125</c:v>
                </c:pt>
                <c:pt idx="245">
                  <c:v>61770.40966796875</c:v>
                </c:pt>
                <c:pt idx="246">
                  <c:v>61448.35888671875</c:v>
                </c:pt>
                <c:pt idx="247">
                  <c:v>61360.35107421875</c:v>
                </c:pt>
                <c:pt idx="248">
                  <c:v>61386.4375</c:v>
                </c:pt>
                <c:pt idx="249">
                  <c:v>61480.083984375</c:v>
                </c:pt>
                <c:pt idx="250">
                  <c:v>61510.821533203125</c:v>
                </c:pt>
                <c:pt idx="251">
                  <c:v>61630.95849609375</c:v>
                </c:pt>
                <c:pt idx="252">
                  <c:v>61565.886962890625</c:v>
                </c:pt>
                <c:pt idx="253">
                  <c:v>61458.280151367188</c:v>
                </c:pt>
                <c:pt idx="254">
                  <c:v>61442.237670898438</c:v>
                </c:pt>
                <c:pt idx="255">
                  <c:v>61452.980590820313</c:v>
                </c:pt>
                <c:pt idx="256">
                  <c:v>61536.809936523438</c:v>
                </c:pt>
                <c:pt idx="257">
                  <c:v>61425.632934570313</c:v>
                </c:pt>
                <c:pt idx="258">
                  <c:v>61524.683715820313</c:v>
                </c:pt>
                <c:pt idx="259">
                  <c:v>61190.695434570313</c:v>
                </c:pt>
                <c:pt idx="260">
                  <c:v>61315.159790039063</c:v>
                </c:pt>
                <c:pt idx="261">
                  <c:v>61151.085327148438</c:v>
                </c:pt>
                <c:pt idx="262">
                  <c:v>61411.435173034668</c:v>
                </c:pt>
                <c:pt idx="263">
                  <c:v>61117.53636932373</c:v>
                </c:pt>
                <c:pt idx="264">
                  <c:v>61269.328056335449</c:v>
                </c:pt>
                <c:pt idx="265">
                  <c:v>61204.387992858887</c:v>
                </c:pt>
                <c:pt idx="266">
                  <c:v>61362.804496765137</c:v>
                </c:pt>
                <c:pt idx="267">
                  <c:v>61551.930168151855</c:v>
                </c:pt>
                <c:pt idx="268">
                  <c:v>61570.10912322998</c:v>
                </c:pt>
                <c:pt idx="269">
                  <c:v>61639.880424499512</c:v>
                </c:pt>
                <c:pt idx="270">
                  <c:v>61625.83373260498</c:v>
                </c:pt>
                <c:pt idx="271">
                  <c:v>61508.341178894043</c:v>
                </c:pt>
                <c:pt idx="272">
                  <c:v>61579.026176452637</c:v>
                </c:pt>
                <c:pt idx="273">
                  <c:v>61614.787040710449</c:v>
                </c:pt>
                <c:pt idx="274">
                  <c:v>61629.941886901855</c:v>
                </c:pt>
                <c:pt idx="275">
                  <c:v>61558.875732421875</c:v>
                </c:pt>
                <c:pt idx="276">
                  <c:v>61424.093437194824</c:v>
                </c:pt>
                <c:pt idx="277">
                  <c:v>61185.275321960449</c:v>
                </c:pt>
                <c:pt idx="278">
                  <c:v>60855.979057312012</c:v>
                </c:pt>
                <c:pt idx="279">
                  <c:v>60976.486320495605</c:v>
                </c:pt>
                <c:pt idx="280">
                  <c:v>60843.943840026855</c:v>
                </c:pt>
                <c:pt idx="281">
                  <c:v>60780.603996276855</c:v>
                </c:pt>
                <c:pt idx="282">
                  <c:v>61252.912651062012</c:v>
                </c:pt>
                <c:pt idx="283">
                  <c:v>61127.616630554199</c:v>
                </c:pt>
                <c:pt idx="284">
                  <c:v>60810.605583190918</c:v>
                </c:pt>
                <c:pt idx="285">
                  <c:v>61311.433647155762</c:v>
                </c:pt>
                <c:pt idx="286">
                  <c:v>61107.151725769043</c:v>
                </c:pt>
                <c:pt idx="287">
                  <c:v>60992.755668640137</c:v>
                </c:pt>
                <c:pt idx="288">
                  <c:v>61765.338417053223</c:v>
                </c:pt>
                <c:pt idx="289">
                  <c:v>62277.897087097168</c:v>
                </c:pt>
                <c:pt idx="290">
                  <c:v>62081.454948425293</c:v>
                </c:pt>
                <c:pt idx="291">
                  <c:v>61952.400199890137</c:v>
                </c:pt>
                <c:pt idx="292">
                  <c:v>61929.508476257324</c:v>
                </c:pt>
                <c:pt idx="293">
                  <c:v>61922.213066101074</c:v>
                </c:pt>
                <c:pt idx="294">
                  <c:v>61986.318901062012</c:v>
                </c:pt>
                <c:pt idx="295">
                  <c:v>62443.884635925293</c:v>
                </c:pt>
                <c:pt idx="296">
                  <c:v>62441.38695526123</c:v>
                </c:pt>
                <c:pt idx="297">
                  <c:v>62442.991203308105</c:v>
                </c:pt>
                <c:pt idx="298">
                  <c:v>62454.776359558105</c:v>
                </c:pt>
                <c:pt idx="299">
                  <c:v>62221.555656433105</c:v>
                </c:pt>
                <c:pt idx="300">
                  <c:v>61151.129386901855</c:v>
                </c:pt>
                <c:pt idx="301">
                  <c:v>61132.130676269531</c:v>
                </c:pt>
                <c:pt idx="302">
                  <c:v>61194.582153320313</c:v>
                </c:pt>
                <c:pt idx="303">
                  <c:v>61277.267578125</c:v>
                </c:pt>
                <c:pt idx="304">
                  <c:v>61048.22900390625</c:v>
                </c:pt>
                <c:pt idx="305">
                  <c:v>60931.27001953125</c:v>
                </c:pt>
                <c:pt idx="306">
                  <c:v>60934.890842437744</c:v>
                </c:pt>
                <c:pt idx="307">
                  <c:v>60913.93359375</c:v>
                </c:pt>
                <c:pt idx="308">
                  <c:v>60976.529052734375</c:v>
                </c:pt>
                <c:pt idx="309">
                  <c:v>60744.435546875</c:v>
                </c:pt>
                <c:pt idx="310">
                  <c:v>60987.349760055542</c:v>
                </c:pt>
                <c:pt idx="311">
                  <c:v>61071.369895935059</c:v>
                </c:pt>
                <c:pt idx="312">
                  <c:v>61256.758071899414</c:v>
                </c:pt>
                <c:pt idx="313">
                  <c:v>61334.316947937012</c:v>
                </c:pt>
                <c:pt idx="314">
                  <c:v>60947.747367858887</c:v>
                </c:pt>
                <c:pt idx="315">
                  <c:v>61008.326164245605</c:v>
                </c:pt>
                <c:pt idx="316">
                  <c:v>61053.529998779297</c:v>
                </c:pt>
                <c:pt idx="317">
                  <c:v>61269.95862197876</c:v>
                </c:pt>
                <c:pt idx="318">
                  <c:v>61220.19690322876</c:v>
                </c:pt>
                <c:pt idx="319">
                  <c:v>61532.518203735352</c:v>
                </c:pt>
                <c:pt idx="320">
                  <c:v>61533.442630767822</c:v>
                </c:pt>
                <c:pt idx="321">
                  <c:v>61522.129295349121</c:v>
                </c:pt>
                <c:pt idx="322">
                  <c:v>61745.611190795898</c:v>
                </c:pt>
                <c:pt idx="323">
                  <c:v>60987.919555664063</c:v>
                </c:pt>
                <c:pt idx="324">
                  <c:v>61122.740707397461</c:v>
                </c:pt>
                <c:pt idx="325">
                  <c:v>61058.974319458008</c:v>
                </c:pt>
                <c:pt idx="326">
                  <c:v>61139.127395629883</c:v>
                </c:pt>
                <c:pt idx="327">
                  <c:v>61462.938262939453</c:v>
                </c:pt>
                <c:pt idx="328">
                  <c:v>61878.358551025391</c:v>
                </c:pt>
                <c:pt idx="329">
                  <c:v>61409.682220458984</c:v>
                </c:pt>
                <c:pt idx="330">
                  <c:v>61190.204849243164</c:v>
                </c:pt>
                <c:pt idx="331">
                  <c:v>61685.336059570313</c:v>
                </c:pt>
                <c:pt idx="332">
                  <c:v>61432.64631652832</c:v>
                </c:pt>
                <c:pt idx="333">
                  <c:v>61640.148590087891</c:v>
                </c:pt>
                <c:pt idx="334">
                  <c:v>61446.346038818359</c:v>
                </c:pt>
                <c:pt idx="335">
                  <c:v>61298.404479980469</c:v>
                </c:pt>
                <c:pt idx="336">
                  <c:v>61184.553771972656</c:v>
                </c:pt>
                <c:pt idx="337">
                  <c:v>61581.331802368164</c:v>
                </c:pt>
                <c:pt idx="338">
                  <c:v>62147.207885742188</c:v>
                </c:pt>
                <c:pt idx="339">
                  <c:v>62453.013061523438</c:v>
                </c:pt>
                <c:pt idx="340">
                  <c:v>61979.577041625977</c:v>
                </c:pt>
                <c:pt idx="341">
                  <c:v>61983.240112304688</c:v>
                </c:pt>
                <c:pt idx="342">
                  <c:v>61947.661285400391</c:v>
                </c:pt>
                <c:pt idx="343">
                  <c:v>61614.003753662109</c:v>
                </c:pt>
                <c:pt idx="344">
                  <c:v>62050.185943603516</c:v>
                </c:pt>
                <c:pt idx="345">
                  <c:v>62026.085983276367</c:v>
                </c:pt>
                <c:pt idx="346">
                  <c:v>62188.325378417969</c:v>
                </c:pt>
                <c:pt idx="347">
                  <c:v>62130.44743347168</c:v>
                </c:pt>
                <c:pt idx="348">
                  <c:v>62247.961608886719</c:v>
                </c:pt>
                <c:pt idx="349">
                  <c:v>62277.636352539063</c:v>
                </c:pt>
                <c:pt idx="350">
                  <c:v>62331.089218139648</c:v>
                </c:pt>
                <c:pt idx="351">
                  <c:v>62236.985107421875</c:v>
                </c:pt>
                <c:pt idx="352">
                  <c:v>61934.100982666016</c:v>
                </c:pt>
                <c:pt idx="353">
                  <c:v>62010.913284301758</c:v>
                </c:pt>
                <c:pt idx="354">
                  <c:v>61894.979156494141</c:v>
                </c:pt>
                <c:pt idx="355">
                  <c:v>62779.628326416016</c:v>
                </c:pt>
                <c:pt idx="356">
                  <c:v>62177.673889160156</c:v>
                </c:pt>
                <c:pt idx="357">
                  <c:v>62608.404357910156</c:v>
                </c:pt>
                <c:pt idx="358">
                  <c:v>62289.021850585938</c:v>
                </c:pt>
                <c:pt idx="359">
                  <c:v>62164.822311401367</c:v>
                </c:pt>
                <c:pt idx="360">
                  <c:v>62423.339691162109</c:v>
                </c:pt>
                <c:pt idx="361">
                  <c:v>62601.049682617188</c:v>
                </c:pt>
                <c:pt idx="362">
                  <c:v>62420.014801025391</c:v>
                </c:pt>
                <c:pt idx="363">
                  <c:v>62929.287353515625</c:v>
                </c:pt>
                <c:pt idx="364">
                  <c:v>63075.419006347656</c:v>
                </c:pt>
                <c:pt idx="365">
                  <c:v>63064.679382324219</c:v>
                </c:pt>
                <c:pt idx="366">
                  <c:v>63058.60888671875</c:v>
                </c:pt>
                <c:pt idx="367">
                  <c:v>62890.441711425781</c:v>
                </c:pt>
                <c:pt idx="368">
                  <c:v>63317.55672454834</c:v>
                </c:pt>
                <c:pt idx="369">
                  <c:v>63422.712158203125</c:v>
                </c:pt>
                <c:pt idx="370">
                  <c:v>63451.881225585938</c:v>
                </c:pt>
                <c:pt idx="371">
                  <c:v>62858.25830078125</c:v>
                </c:pt>
                <c:pt idx="372">
                  <c:v>63002.741943359375</c:v>
                </c:pt>
                <c:pt idx="373">
                  <c:v>64051.396240234375</c:v>
                </c:pt>
                <c:pt idx="374">
                  <c:v>64226.251708984375</c:v>
                </c:pt>
                <c:pt idx="375">
                  <c:v>64308.073486328125</c:v>
                </c:pt>
                <c:pt idx="376">
                  <c:v>64584.172287464142</c:v>
                </c:pt>
                <c:pt idx="377">
                  <c:v>64661.61149597168</c:v>
                </c:pt>
                <c:pt idx="378">
                  <c:v>64816.671779632568</c:v>
                </c:pt>
                <c:pt idx="379">
                  <c:v>65049.58967590332</c:v>
                </c:pt>
                <c:pt idx="380">
                  <c:v>65211.971923828125</c:v>
                </c:pt>
                <c:pt idx="381">
                  <c:v>65137.104949951172</c:v>
                </c:pt>
                <c:pt idx="382">
                  <c:v>65257.081756591797</c:v>
                </c:pt>
                <c:pt idx="383">
                  <c:v>65321.231811523438</c:v>
                </c:pt>
                <c:pt idx="384">
                  <c:v>65072.392822265625</c:v>
                </c:pt>
                <c:pt idx="385">
                  <c:v>65305.392639160156</c:v>
                </c:pt>
                <c:pt idx="386">
                  <c:v>65486.805908203125</c:v>
                </c:pt>
                <c:pt idx="387">
                  <c:v>65437.523071289063</c:v>
                </c:pt>
                <c:pt idx="388">
                  <c:v>65119.45849609375</c:v>
                </c:pt>
                <c:pt idx="389">
                  <c:v>65274.7509765625</c:v>
                </c:pt>
                <c:pt idx="390">
                  <c:v>65201.83447265625</c:v>
                </c:pt>
                <c:pt idx="391">
                  <c:v>65501.85888671875</c:v>
                </c:pt>
                <c:pt idx="392">
                  <c:v>65200.817626953125</c:v>
                </c:pt>
                <c:pt idx="393">
                  <c:v>65026.261596679688</c:v>
                </c:pt>
                <c:pt idx="394">
                  <c:v>64945.210205078125</c:v>
                </c:pt>
                <c:pt idx="395">
                  <c:v>64795.650024414063</c:v>
                </c:pt>
                <c:pt idx="396">
                  <c:v>64785.615356445313</c:v>
                </c:pt>
                <c:pt idx="397">
                  <c:v>64688.389892578125</c:v>
                </c:pt>
                <c:pt idx="398">
                  <c:v>64687.942260742188</c:v>
                </c:pt>
                <c:pt idx="399">
                  <c:v>64922.675903320313</c:v>
                </c:pt>
                <c:pt idx="400">
                  <c:v>65156.425537109375</c:v>
                </c:pt>
                <c:pt idx="401">
                  <c:v>65026.730651855469</c:v>
                </c:pt>
                <c:pt idx="402">
                  <c:v>64902.205688476563</c:v>
                </c:pt>
                <c:pt idx="403">
                  <c:v>64926.666564941406</c:v>
                </c:pt>
                <c:pt idx="404">
                  <c:v>64451.733764648438</c:v>
                </c:pt>
                <c:pt idx="405">
                  <c:v>64360.10986328125</c:v>
                </c:pt>
                <c:pt idx="406">
                  <c:v>64451.506652832031</c:v>
                </c:pt>
                <c:pt idx="407">
                  <c:v>64550.507080078125</c:v>
                </c:pt>
                <c:pt idx="408">
                  <c:v>63834.43505859375</c:v>
                </c:pt>
                <c:pt idx="409">
                  <c:v>65022.050567626953</c:v>
                </c:pt>
                <c:pt idx="410">
                  <c:v>64745.059051513672</c:v>
                </c:pt>
                <c:pt idx="411">
                  <c:v>64483.800445556641</c:v>
                </c:pt>
                <c:pt idx="412">
                  <c:v>63428.208793640137</c:v>
                </c:pt>
                <c:pt idx="413">
                  <c:v>63452.568328857422</c:v>
                </c:pt>
                <c:pt idx="414">
                  <c:v>63515.774993896484</c:v>
                </c:pt>
                <c:pt idx="415">
                  <c:v>63035.140869140625</c:v>
                </c:pt>
                <c:pt idx="416">
                  <c:v>62946.598052978516</c:v>
                </c:pt>
                <c:pt idx="417">
                  <c:v>62779.995697021484</c:v>
                </c:pt>
                <c:pt idx="418">
                  <c:v>62453.825271606445</c:v>
                </c:pt>
                <c:pt idx="419">
                  <c:v>62709.699920654297</c:v>
                </c:pt>
                <c:pt idx="420">
                  <c:v>62598.011352539063</c:v>
                </c:pt>
                <c:pt idx="421">
                  <c:v>62471.117889404297</c:v>
                </c:pt>
                <c:pt idx="422">
                  <c:v>62467.123779296875</c:v>
                </c:pt>
                <c:pt idx="423">
                  <c:v>62579.439636230469</c:v>
                </c:pt>
                <c:pt idx="424">
                  <c:v>62324.641883850098</c:v>
                </c:pt>
                <c:pt idx="425">
                  <c:v>61927.288146972656</c:v>
                </c:pt>
                <c:pt idx="426">
                  <c:v>61802.362968444824</c:v>
                </c:pt>
                <c:pt idx="427">
                  <c:v>61940.443298339844</c:v>
                </c:pt>
                <c:pt idx="428">
                  <c:v>61704.821304321289</c:v>
                </c:pt>
                <c:pt idx="429">
                  <c:v>61476.895202636719</c:v>
                </c:pt>
                <c:pt idx="430">
                  <c:v>61348.209571838379</c:v>
                </c:pt>
                <c:pt idx="431">
                  <c:v>61232.954956054688</c:v>
                </c:pt>
                <c:pt idx="432">
                  <c:v>61124.951171875</c:v>
                </c:pt>
                <c:pt idx="433">
                  <c:v>61095.896438598633</c:v>
                </c:pt>
                <c:pt idx="434">
                  <c:v>61307.953018188477</c:v>
                </c:pt>
                <c:pt idx="435">
                  <c:v>60706.260757446289</c:v>
                </c:pt>
                <c:pt idx="436">
                  <c:v>60714.558609008789</c:v>
                </c:pt>
                <c:pt idx="437">
                  <c:v>60662.203506469727</c:v>
                </c:pt>
                <c:pt idx="438">
                  <c:v>60501.189834594727</c:v>
                </c:pt>
                <c:pt idx="439">
                  <c:v>60595.079971313477</c:v>
                </c:pt>
                <c:pt idx="440">
                  <c:v>60651.358779907227</c:v>
                </c:pt>
                <c:pt idx="441">
                  <c:v>60630.291397094727</c:v>
                </c:pt>
                <c:pt idx="442">
                  <c:v>60690.783096313477</c:v>
                </c:pt>
                <c:pt idx="443">
                  <c:v>60513.314346313477</c:v>
                </c:pt>
                <c:pt idx="444">
                  <c:v>60089.949584960938</c:v>
                </c:pt>
                <c:pt idx="445">
                  <c:v>60098.526550292969</c:v>
                </c:pt>
                <c:pt idx="446">
                  <c:v>59970.977783203125</c:v>
                </c:pt>
                <c:pt idx="447">
                  <c:v>59639.349975585938</c:v>
                </c:pt>
                <c:pt idx="448">
                  <c:v>59736.702209472656</c:v>
                </c:pt>
                <c:pt idx="449">
                  <c:v>59691.570129394531</c:v>
                </c:pt>
                <c:pt idx="450">
                  <c:v>59683.322143554688</c:v>
                </c:pt>
                <c:pt idx="451">
                  <c:v>59641.632019042969</c:v>
                </c:pt>
                <c:pt idx="452">
                  <c:v>59592.712280273438</c:v>
                </c:pt>
                <c:pt idx="453">
                  <c:v>59205.307678222656</c:v>
                </c:pt>
                <c:pt idx="454">
                  <c:v>58630.344543457031</c:v>
                </c:pt>
                <c:pt idx="455">
                  <c:v>58733.303161621094</c:v>
                </c:pt>
                <c:pt idx="456">
                  <c:v>58779.278625488281</c:v>
                </c:pt>
                <c:pt idx="457">
                  <c:v>58895.08952331543</c:v>
                </c:pt>
                <c:pt idx="458">
                  <c:v>59451.964458465576</c:v>
                </c:pt>
                <c:pt idx="459">
                  <c:v>59622.463176727295</c:v>
                </c:pt>
                <c:pt idx="460">
                  <c:v>59606.777233123779</c:v>
                </c:pt>
                <c:pt idx="461">
                  <c:v>59468.372814178467</c:v>
                </c:pt>
                <c:pt idx="462">
                  <c:v>60048.067760467529</c:v>
                </c:pt>
                <c:pt idx="463">
                  <c:v>60085.981811523438</c:v>
                </c:pt>
                <c:pt idx="464">
                  <c:v>59706.874877929688</c:v>
                </c:pt>
                <c:pt idx="465">
                  <c:v>60328.798706054688</c:v>
                </c:pt>
                <c:pt idx="466">
                  <c:v>59989.681274414063</c:v>
                </c:pt>
                <c:pt idx="467">
                  <c:v>59574.017944335938</c:v>
                </c:pt>
                <c:pt idx="468">
                  <c:v>59331.01123046875</c:v>
                </c:pt>
                <c:pt idx="469">
                  <c:v>59687.85888671875</c:v>
                </c:pt>
                <c:pt idx="470">
                  <c:v>59808.6416015625</c:v>
                </c:pt>
                <c:pt idx="471">
                  <c:v>59813.781330108643</c:v>
                </c:pt>
                <c:pt idx="472">
                  <c:v>59698.351764678955</c:v>
                </c:pt>
                <c:pt idx="473">
                  <c:v>59908.858661651611</c:v>
                </c:pt>
                <c:pt idx="474">
                  <c:v>59858.656471252441</c:v>
                </c:pt>
                <c:pt idx="475">
                  <c:v>59905.575782775879</c:v>
                </c:pt>
                <c:pt idx="476">
                  <c:v>59980.039161682129</c:v>
                </c:pt>
                <c:pt idx="477">
                  <c:v>60116.376075744629</c:v>
                </c:pt>
                <c:pt idx="478">
                  <c:v>59937.22794342041</c:v>
                </c:pt>
                <c:pt idx="479">
                  <c:v>60647.73677444458</c:v>
                </c:pt>
                <c:pt idx="480">
                  <c:v>60709.833618164063</c:v>
                </c:pt>
                <c:pt idx="481">
                  <c:v>60940.564331054688</c:v>
                </c:pt>
                <c:pt idx="482">
                  <c:v>60883.407348632813</c:v>
                </c:pt>
                <c:pt idx="483">
                  <c:v>60762.863403320313</c:v>
                </c:pt>
                <c:pt idx="484">
                  <c:v>60890.395629882813</c:v>
                </c:pt>
                <c:pt idx="485">
                  <c:v>60860.160278320313</c:v>
                </c:pt>
                <c:pt idx="486">
                  <c:v>61499.09252166748</c:v>
                </c:pt>
                <c:pt idx="487">
                  <c:v>61709.705139160156</c:v>
                </c:pt>
                <c:pt idx="488">
                  <c:v>61689.250213623047</c:v>
                </c:pt>
                <c:pt idx="489">
                  <c:v>61723.054779052734</c:v>
                </c:pt>
                <c:pt idx="490">
                  <c:v>62095.020324707031</c:v>
                </c:pt>
                <c:pt idx="491">
                  <c:v>62020.747863769531</c:v>
                </c:pt>
                <c:pt idx="492">
                  <c:v>62183.763671875</c:v>
                </c:pt>
                <c:pt idx="493">
                  <c:v>62590.790466308594</c:v>
                </c:pt>
                <c:pt idx="494">
                  <c:v>63313.888061523438</c:v>
                </c:pt>
                <c:pt idx="495">
                  <c:v>64284.700836181641</c:v>
                </c:pt>
                <c:pt idx="496">
                  <c:v>65294.080230712891</c:v>
                </c:pt>
                <c:pt idx="497">
                  <c:v>65751.840728759766</c:v>
                </c:pt>
                <c:pt idx="498">
                  <c:v>65934.780059814453</c:v>
                </c:pt>
                <c:pt idx="499">
                  <c:v>66168.914535522461</c:v>
                </c:pt>
                <c:pt idx="500">
                  <c:v>66394.767913818359</c:v>
                </c:pt>
                <c:pt idx="501">
                  <c:v>66604.317100524902</c:v>
                </c:pt>
                <c:pt idx="502">
                  <c:v>66739.51216506958</c:v>
                </c:pt>
                <c:pt idx="503">
                  <c:v>66935.809204101563</c:v>
                </c:pt>
                <c:pt idx="504">
                  <c:v>67144.877105712891</c:v>
                </c:pt>
                <c:pt idx="505">
                  <c:v>67269.388061523438</c:v>
                </c:pt>
                <c:pt idx="506">
                  <c:v>67355.707397460938</c:v>
                </c:pt>
                <c:pt idx="507">
                  <c:v>67426.087097167969</c:v>
                </c:pt>
                <c:pt idx="508">
                  <c:v>67502.732666015625</c:v>
                </c:pt>
                <c:pt idx="509">
                  <c:v>67523.857086181641</c:v>
                </c:pt>
                <c:pt idx="510">
                  <c:v>67303.757904052734</c:v>
                </c:pt>
                <c:pt idx="511">
                  <c:v>67486.471099853516</c:v>
                </c:pt>
                <c:pt idx="512">
                  <c:v>67497.441223144531</c:v>
                </c:pt>
                <c:pt idx="513">
                  <c:v>67500.566192626953</c:v>
                </c:pt>
                <c:pt idx="514">
                  <c:v>67549.142456054688</c:v>
                </c:pt>
                <c:pt idx="515">
                  <c:v>67568.805236816406</c:v>
                </c:pt>
                <c:pt idx="516">
                  <c:v>67555.082458496094</c:v>
                </c:pt>
                <c:pt idx="517">
                  <c:v>67676.730926513672</c:v>
                </c:pt>
                <c:pt idx="518">
                  <c:v>67693.311584472656</c:v>
                </c:pt>
                <c:pt idx="519">
                  <c:v>67682.39404296875</c:v>
                </c:pt>
                <c:pt idx="520">
                  <c:v>67698.932952880859</c:v>
                </c:pt>
                <c:pt idx="521">
                  <c:v>67673.383361816406</c:v>
                </c:pt>
                <c:pt idx="522">
                  <c:v>67674.730895996094</c:v>
                </c:pt>
                <c:pt idx="523">
                  <c:v>67681.419464111328</c:v>
                </c:pt>
                <c:pt idx="524">
                  <c:v>67823.379943847656</c:v>
                </c:pt>
                <c:pt idx="525">
                  <c:v>67826.023803710938</c:v>
                </c:pt>
                <c:pt idx="526">
                  <c:v>67831.218780517578</c:v>
                </c:pt>
                <c:pt idx="527">
                  <c:v>67833.669616699219</c:v>
                </c:pt>
                <c:pt idx="528">
                  <c:v>67760.4619140625</c:v>
                </c:pt>
                <c:pt idx="529">
                  <c:v>67817.13818359375</c:v>
                </c:pt>
                <c:pt idx="530">
                  <c:v>67812.504089355469</c:v>
                </c:pt>
                <c:pt idx="531">
                  <c:v>67816.423950195313</c:v>
                </c:pt>
                <c:pt idx="532">
                  <c:v>67676.237731933594</c:v>
                </c:pt>
                <c:pt idx="533">
                  <c:v>67644.219482421875</c:v>
                </c:pt>
                <c:pt idx="534">
                  <c:v>67396.942687988281</c:v>
                </c:pt>
                <c:pt idx="535">
                  <c:v>67440.850494384766</c:v>
                </c:pt>
                <c:pt idx="536">
                  <c:v>67407.130828857422</c:v>
                </c:pt>
                <c:pt idx="537">
                  <c:v>67451.275573730469</c:v>
                </c:pt>
                <c:pt idx="538">
                  <c:v>67476.908203125</c:v>
                </c:pt>
                <c:pt idx="539">
                  <c:v>67509.791442871094</c:v>
                </c:pt>
                <c:pt idx="540">
                  <c:v>67494.550689697266</c:v>
                </c:pt>
                <c:pt idx="541">
                  <c:v>67455.988708496094</c:v>
                </c:pt>
                <c:pt idx="542">
                  <c:v>67467.968475341797</c:v>
                </c:pt>
                <c:pt idx="543">
                  <c:v>67466.953460693359</c:v>
                </c:pt>
                <c:pt idx="544">
                  <c:v>67554.654663085938</c:v>
                </c:pt>
                <c:pt idx="545">
                  <c:v>67617.748229980469</c:v>
                </c:pt>
                <c:pt idx="546">
                  <c:v>67651.134429931641</c:v>
                </c:pt>
                <c:pt idx="547">
                  <c:v>68029.411163330078</c:v>
                </c:pt>
                <c:pt idx="548">
                  <c:v>68084.690185546875</c:v>
                </c:pt>
                <c:pt idx="549">
                  <c:v>68144.549041748047</c:v>
                </c:pt>
                <c:pt idx="550">
                  <c:v>68173.149169921875</c:v>
                </c:pt>
                <c:pt idx="551">
                  <c:v>68193.157165527344</c:v>
                </c:pt>
                <c:pt idx="552">
                  <c:v>68004.091918945313</c:v>
                </c:pt>
                <c:pt idx="553">
                  <c:v>68012.374633789063</c:v>
                </c:pt>
                <c:pt idx="554">
                  <c:v>67972.449920654297</c:v>
                </c:pt>
                <c:pt idx="555">
                  <c:v>67944.837829589844</c:v>
                </c:pt>
                <c:pt idx="556">
                  <c:v>67879.343414306641</c:v>
                </c:pt>
                <c:pt idx="557">
                  <c:v>67943.332061767578</c:v>
                </c:pt>
                <c:pt idx="558">
                  <c:v>67916.188781738281</c:v>
                </c:pt>
                <c:pt idx="559">
                  <c:v>67913.671722412109</c:v>
                </c:pt>
                <c:pt idx="560">
                  <c:v>67859.305938720703</c:v>
                </c:pt>
                <c:pt idx="561">
                  <c:v>67860.215087890625</c:v>
                </c:pt>
                <c:pt idx="562">
                  <c:v>67832.457763671875</c:v>
                </c:pt>
                <c:pt idx="563">
                  <c:v>67778.111083984375</c:v>
                </c:pt>
                <c:pt idx="564">
                  <c:v>67183.161987304688</c:v>
                </c:pt>
                <c:pt idx="565">
                  <c:v>67110.327606201172</c:v>
                </c:pt>
                <c:pt idx="566">
                  <c:v>67093.691619873047</c:v>
                </c:pt>
                <c:pt idx="567">
                  <c:v>66766.445861816406</c:v>
                </c:pt>
                <c:pt idx="568">
                  <c:v>66762.757202148438</c:v>
                </c:pt>
                <c:pt idx="569">
                  <c:v>66775.64013671875</c:v>
                </c:pt>
                <c:pt idx="570">
                  <c:v>67124.641967773438</c:v>
                </c:pt>
                <c:pt idx="571">
                  <c:v>67075.728118896484</c:v>
                </c:pt>
                <c:pt idx="572">
                  <c:v>67489.578857421875</c:v>
                </c:pt>
                <c:pt idx="573">
                  <c:v>67407.019744873047</c:v>
                </c:pt>
                <c:pt idx="574">
                  <c:v>67368.387573242188</c:v>
                </c:pt>
                <c:pt idx="575">
                  <c:v>67279.043304443359</c:v>
                </c:pt>
                <c:pt idx="576">
                  <c:v>67754.600036621094</c:v>
                </c:pt>
                <c:pt idx="577">
                  <c:v>67574.358367919922</c:v>
                </c:pt>
                <c:pt idx="578">
                  <c:v>67302.582824707031</c:v>
                </c:pt>
                <c:pt idx="579">
                  <c:v>66994.970703125</c:v>
                </c:pt>
                <c:pt idx="580">
                  <c:v>66946.882507324219</c:v>
                </c:pt>
                <c:pt idx="581">
                  <c:v>66878.716979980469</c:v>
                </c:pt>
                <c:pt idx="582">
                  <c:v>66873.792366027832</c:v>
                </c:pt>
                <c:pt idx="583">
                  <c:v>66988.332397460938</c:v>
                </c:pt>
                <c:pt idx="584">
                  <c:v>66647.064819335938</c:v>
                </c:pt>
                <c:pt idx="585">
                  <c:v>66741.286895751953</c:v>
                </c:pt>
                <c:pt idx="586">
                  <c:v>66593.843048095703</c:v>
                </c:pt>
                <c:pt idx="587">
                  <c:v>66354.874618530273</c:v>
                </c:pt>
                <c:pt idx="588">
                  <c:v>66130.876037597656</c:v>
                </c:pt>
                <c:pt idx="589">
                  <c:v>66098.593170166016</c:v>
                </c:pt>
                <c:pt idx="590">
                  <c:v>66052.392532348633</c:v>
                </c:pt>
                <c:pt idx="591">
                  <c:v>66009.885559082031</c:v>
                </c:pt>
                <c:pt idx="592">
                  <c:v>65995.356567382813</c:v>
                </c:pt>
                <c:pt idx="593">
                  <c:v>65441.536071777344</c:v>
                </c:pt>
                <c:pt idx="594">
                  <c:v>65742.833801269531</c:v>
                </c:pt>
                <c:pt idx="595">
                  <c:v>65531.702926635742</c:v>
                </c:pt>
                <c:pt idx="596">
                  <c:v>65356.505477905273</c:v>
                </c:pt>
                <c:pt idx="597">
                  <c:v>65011.065734863281</c:v>
                </c:pt>
                <c:pt idx="598">
                  <c:v>65024.78434753418</c:v>
                </c:pt>
                <c:pt idx="599">
                  <c:v>65442.099822998047</c:v>
                </c:pt>
                <c:pt idx="600">
                  <c:v>65423.082946777344</c:v>
                </c:pt>
                <c:pt idx="601">
                  <c:v>64911.356536865234</c:v>
                </c:pt>
                <c:pt idx="602">
                  <c:v>64743.648223876953</c:v>
                </c:pt>
                <c:pt idx="603">
                  <c:v>64660.498321533203</c:v>
                </c:pt>
                <c:pt idx="604">
                  <c:v>64559.733337402344</c:v>
                </c:pt>
                <c:pt idx="605">
                  <c:v>64835.599426269531</c:v>
                </c:pt>
                <c:pt idx="606">
                  <c:v>64505.567993164063</c:v>
                </c:pt>
                <c:pt idx="607">
                  <c:v>64323.613342285156</c:v>
                </c:pt>
                <c:pt idx="608">
                  <c:v>64457.483459472656</c:v>
                </c:pt>
                <c:pt idx="609">
                  <c:v>64464.798461914063</c:v>
                </c:pt>
                <c:pt idx="610">
                  <c:v>64486.888580322266</c:v>
                </c:pt>
                <c:pt idx="611">
                  <c:v>64800.491455078125</c:v>
                </c:pt>
                <c:pt idx="612">
                  <c:v>64497.768127441406</c:v>
                </c:pt>
                <c:pt idx="613">
                  <c:v>64712.417785644531</c:v>
                </c:pt>
                <c:pt idx="614">
                  <c:v>64492.865173339844</c:v>
                </c:pt>
                <c:pt idx="615">
                  <c:v>64643.949096679688</c:v>
                </c:pt>
                <c:pt idx="616">
                  <c:v>64808.849670410156</c:v>
                </c:pt>
                <c:pt idx="617">
                  <c:v>64789.725952148438</c:v>
                </c:pt>
                <c:pt idx="618">
                  <c:v>64725.04433298111</c:v>
                </c:pt>
                <c:pt idx="619">
                  <c:v>64744.331848144531</c:v>
                </c:pt>
                <c:pt idx="620">
                  <c:v>64893.010543823242</c:v>
                </c:pt>
                <c:pt idx="621">
                  <c:v>64474.270935058594</c:v>
                </c:pt>
                <c:pt idx="622">
                  <c:v>64700.299926757813</c:v>
                </c:pt>
                <c:pt idx="623">
                  <c:v>64554.190002441406</c:v>
                </c:pt>
                <c:pt idx="624">
                  <c:v>64662.693298339844</c:v>
                </c:pt>
                <c:pt idx="625">
                  <c:v>64650.557769775391</c:v>
                </c:pt>
                <c:pt idx="626">
                  <c:v>64930.129272460938</c:v>
                </c:pt>
                <c:pt idx="627">
                  <c:v>64935.536468505859</c:v>
                </c:pt>
                <c:pt idx="628">
                  <c:v>64873.223052978516</c:v>
                </c:pt>
                <c:pt idx="629">
                  <c:v>64892.35498046875</c:v>
                </c:pt>
                <c:pt idx="630">
                  <c:v>64734.541870117188</c:v>
                </c:pt>
                <c:pt idx="631">
                  <c:v>64786.70263671875</c:v>
                </c:pt>
                <c:pt idx="632">
                  <c:v>64725.860198974609</c:v>
                </c:pt>
                <c:pt idx="633">
                  <c:v>64805.871643066406</c:v>
                </c:pt>
                <c:pt idx="634">
                  <c:v>64823.270629882813</c:v>
                </c:pt>
                <c:pt idx="635">
                  <c:v>64782.798522949219</c:v>
                </c:pt>
                <c:pt idx="636">
                  <c:v>64981.270874023438</c:v>
                </c:pt>
                <c:pt idx="637">
                  <c:v>64977.171447753906</c:v>
                </c:pt>
                <c:pt idx="638">
                  <c:v>65006.036285400391</c:v>
                </c:pt>
                <c:pt idx="639">
                  <c:v>65242.880279541016</c:v>
                </c:pt>
                <c:pt idx="640">
                  <c:v>64981.099426269531</c:v>
                </c:pt>
                <c:pt idx="641">
                  <c:v>65174.976379394531</c:v>
                </c:pt>
                <c:pt idx="642">
                  <c:v>64988.334716796875</c:v>
                </c:pt>
                <c:pt idx="643">
                  <c:v>64960.519470214844</c:v>
                </c:pt>
                <c:pt idx="644">
                  <c:v>64986.529388427734</c:v>
                </c:pt>
                <c:pt idx="645">
                  <c:v>64999.531677246094</c:v>
                </c:pt>
                <c:pt idx="646">
                  <c:v>65096.824523925781</c:v>
                </c:pt>
                <c:pt idx="647">
                  <c:v>65198.214660644531</c:v>
                </c:pt>
                <c:pt idx="648">
                  <c:v>65490.924377441406</c:v>
                </c:pt>
                <c:pt idx="649">
                  <c:v>65448.12939453125</c:v>
                </c:pt>
                <c:pt idx="650">
                  <c:v>65553.455474853516</c:v>
                </c:pt>
                <c:pt idx="651">
                  <c:v>65739.796569824219</c:v>
                </c:pt>
                <c:pt idx="652">
                  <c:v>66108.264709472656</c:v>
                </c:pt>
                <c:pt idx="653">
                  <c:v>66047.761169433594</c:v>
                </c:pt>
                <c:pt idx="654">
                  <c:v>66059.347900390625</c:v>
                </c:pt>
                <c:pt idx="655">
                  <c:v>66063.491882324219</c:v>
                </c:pt>
                <c:pt idx="656">
                  <c:v>66065.087158203125</c:v>
                </c:pt>
                <c:pt idx="657">
                  <c:v>65978.909545898438</c:v>
                </c:pt>
                <c:pt idx="658">
                  <c:v>65928.385192871094</c:v>
                </c:pt>
                <c:pt idx="659">
                  <c:v>65920.836486816406</c:v>
                </c:pt>
                <c:pt idx="660">
                  <c:v>66112.444366455078</c:v>
                </c:pt>
                <c:pt idx="661">
                  <c:v>66074.627319335938</c:v>
                </c:pt>
                <c:pt idx="662">
                  <c:v>66137.413452148438</c:v>
                </c:pt>
                <c:pt idx="663">
                  <c:v>66165.963317871094</c:v>
                </c:pt>
                <c:pt idx="664">
                  <c:v>66151.980285644531</c:v>
                </c:pt>
                <c:pt idx="665">
                  <c:v>66128.382816314697</c:v>
                </c:pt>
                <c:pt idx="666">
                  <c:v>66117.597541809082</c:v>
                </c:pt>
                <c:pt idx="667">
                  <c:v>66238.405326843262</c:v>
                </c:pt>
                <c:pt idx="668">
                  <c:v>66365.234878540039</c:v>
                </c:pt>
                <c:pt idx="669">
                  <c:v>66397.86100769043</c:v>
                </c:pt>
                <c:pt idx="670">
                  <c:v>66443.042602539063</c:v>
                </c:pt>
                <c:pt idx="671">
                  <c:v>66411.533874511719</c:v>
                </c:pt>
                <c:pt idx="672">
                  <c:v>66482.360046386719</c:v>
                </c:pt>
                <c:pt idx="673">
                  <c:v>66858.740142822266</c:v>
                </c:pt>
                <c:pt idx="674">
                  <c:v>66839.17236328125</c:v>
                </c:pt>
                <c:pt idx="675">
                  <c:v>66704.206420898438</c:v>
                </c:pt>
                <c:pt idx="676">
                  <c:v>66485.722610473633</c:v>
                </c:pt>
                <c:pt idx="677">
                  <c:v>66431.37068939209</c:v>
                </c:pt>
                <c:pt idx="678">
                  <c:v>66427.681167602539</c:v>
                </c:pt>
                <c:pt idx="679">
                  <c:v>66435.938507080078</c:v>
                </c:pt>
                <c:pt idx="680">
                  <c:v>66489.3212890625</c:v>
                </c:pt>
                <c:pt idx="681">
                  <c:v>66325.206146240234</c:v>
                </c:pt>
                <c:pt idx="682">
                  <c:v>66198.816024780273</c:v>
                </c:pt>
                <c:pt idx="683">
                  <c:v>65963.56275177002</c:v>
                </c:pt>
                <c:pt idx="684">
                  <c:v>65665.522369384766</c:v>
                </c:pt>
                <c:pt idx="685">
                  <c:v>65689.225631713867</c:v>
                </c:pt>
                <c:pt idx="686">
                  <c:v>65492.35489654541</c:v>
                </c:pt>
                <c:pt idx="687">
                  <c:v>65120.365127563477</c:v>
                </c:pt>
                <c:pt idx="688">
                  <c:v>64581.532196044922</c:v>
                </c:pt>
                <c:pt idx="689">
                  <c:v>64042.320739746094</c:v>
                </c:pt>
                <c:pt idx="690">
                  <c:v>63957.920547485352</c:v>
                </c:pt>
                <c:pt idx="691">
                  <c:v>63974.372634887695</c:v>
                </c:pt>
                <c:pt idx="692">
                  <c:v>63717.637588500977</c:v>
                </c:pt>
                <c:pt idx="693">
                  <c:v>63527.62727355957</c:v>
                </c:pt>
                <c:pt idx="694">
                  <c:v>63369.083190917969</c:v>
                </c:pt>
                <c:pt idx="695">
                  <c:v>63258.894668579102</c:v>
                </c:pt>
                <c:pt idx="696">
                  <c:v>62648.916000366211</c:v>
                </c:pt>
                <c:pt idx="697">
                  <c:v>62371.63232421875</c:v>
                </c:pt>
                <c:pt idx="698">
                  <c:v>62053.57666015625</c:v>
                </c:pt>
                <c:pt idx="699">
                  <c:v>62017.154281616211</c:v>
                </c:pt>
                <c:pt idx="700">
                  <c:v>62270.383560180664</c:v>
                </c:pt>
                <c:pt idx="701">
                  <c:v>62173.376754760742</c:v>
                </c:pt>
                <c:pt idx="702">
                  <c:v>61994.132141113281</c:v>
                </c:pt>
                <c:pt idx="703">
                  <c:v>61866.324615478516</c:v>
                </c:pt>
                <c:pt idx="704">
                  <c:v>61765.661041259766</c:v>
                </c:pt>
                <c:pt idx="705">
                  <c:v>61740.655868530273</c:v>
                </c:pt>
                <c:pt idx="706">
                  <c:v>61663.707534790039</c:v>
                </c:pt>
                <c:pt idx="707">
                  <c:v>61660.883499145508</c:v>
                </c:pt>
                <c:pt idx="708">
                  <c:v>61350.645370483398</c:v>
                </c:pt>
                <c:pt idx="709">
                  <c:v>61142.360916137695</c:v>
                </c:pt>
                <c:pt idx="710">
                  <c:v>60727.796951293945</c:v>
                </c:pt>
                <c:pt idx="711">
                  <c:v>60646.481918334961</c:v>
                </c:pt>
                <c:pt idx="712">
                  <c:v>60354.34846496582</c:v>
                </c:pt>
                <c:pt idx="713">
                  <c:v>60365.457504272461</c:v>
                </c:pt>
                <c:pt idx="714">
                  <c:v>59948.745269775391</c:v>
                </c:pt>
                <c:pt idx="715">
                  <c:v>59949.625946044922</c:v>
                </c:pt>
                <c:pt idx="716">
                  <c:v>59809.982345581055</c:v>
                </c:pt>
                <c:pt idx="717">
                  <c:v>59509.352813720703</c:v>
                </c:pt>
                <c:pt idx="718">
                  <c:v>59721.341873168945</c:v>
                </c:pt>
                <c:pt idx="719">
                  <c:v>59846.001693725586</c:v>
                </c:pt>
                <c:pt idx="720">
                  <c:v>59811.554489135742</c:v>
                </c:pt>
                <c:pt idx="721">
                  <c:v>59302.755508422852</c:v>
                </c:pt>
                <c:pt idx="722">
                  <c:v>59780.465225219727</c:v>
                </c:pt>
                <c:pt idx="723">
                  <c:v>59631.844863891602</c:v>
                </c:pt>
                <c:pt idx="724">
                  <c:v>59597.824935913086</c:v>
                </c:pt>
                <c:pt idx="725">
                  <c:v>59651.184112548828</c:v>
                </c:pt>
                <c:pt idx="726">
                  <c:v>59612.712615966797</c:v>
                </c:pt>
                <c:pt idx="727">
                  <c:v>59571.252227783203</c:v>
                </c:pt>
                <c:pt idx="728">
                  <c:v>59458.935424804688</c:v>
                </c:pt>
                <c:pt idx="729">
                  <c:v>59377.700180053711</c:v>
                </c:pt>
                <c:pt idx="730">
                  <c:v>59287.733047485352</c:v>
                </c:pt>
                <c:pt idx="731">
                  <c:v>59773.01789855957</c:v>
                </c:pt>
                <c:pt idx="732">
                  <c:v>59837.795776367188</c:v>
                </c:pt>
                <c:pt idx="733">
                  <c:v>59817.4951171875</c:v>
                </c:pt>
                <c:pt idx="734">
                  <c:v>59613.650634765625</c:v>
                </c:pt>
                <c:pt idx="735">
                  <c:v>59425.017578125</c:v>
                </c:pt>
                <c:pt idx="736">
                  <c:v>59411.744873046875</c:v>
                </c:pt>
                <c:pt idx="737">
                  <c:v>59193.853515625</c:v>
                </c:pt>
                <c:pt idx="738">
                  <c:v>59149.0048828125</c:v>
                </c:pt>
                <c:pt idx="739">
                  <c:v>59153.32958984375</c:v>
                </c:pt>
                <c:pt idx="740">
                  <c:v>59104.780029296875</c:v>
                </c:pt>
                <c:pt idx="741">
                  <c:v>58824.170166015625</c:v>
                </c:pt>
                <c:pt idx="742">
                  <c:v>58982.78759765625</c:v>
                </c:pt>
                <c:pt idx="743">
                  <c:v>58887.85107421875</c:v>
                </c:pt>
                <c:pt idx="744">
                  <c:v>58609.044921875</c:v>
                </c:pt>
                <c:pt idx="745">
                  <c:v>58230.928955078125</c:v>
                </c:pt>
                <c:pt idx="746">
                  <c:v>58405.553466796875</c:v>
                </c:pt>
                <c:pt idx="747">
                  <c:v>58425.47900390625</c:v>
                </c:pt>
                <c:pt idx="748">
                  <c:v>58201.361328125</c:v>
                </c:pt>
                <c:pt idx="749">
                  <c:v>58370.617919921875</c:v>
                </c:pt>
                <c:pt idx="750">
                  <c:v>58378.580322265625</c:v>
                </c:pt>
                <c:pt idx="751">
                  <c:v>58218.10205078125</c:v>
                </c:pt>
                <c:pt idx="752">
                  <c:v>58398.425048828125</c:v>
                </c:pt>
                <c:pt idx="753">
                  <c:v>58392.28515625</c:v>
                </c:pt>
                <c:pt idx="754">
                  <c:v>58048.270263671875</c:v>
                </c:pt>
                <c:pt idx="755">
                  <c:v>58092.05859375</c:v>
                </c:pt>
                <c:pt idx="756">
                  <c:v>58126.765380859375</c:v>
                </c:pt>
                <c:pt idx="757">
                  <c:v>58168.785278320313</c:v>
                </c:pt>
                <c:pt idx="758">
                  <c:v>58304.969116210938</c:v>
                </c:pt>
                <c:pt idx="759">
                  <c:v>58280.127319335938</c:v>
                </c:pt>
                <c:pt idx="760">
                  <c:v>58312.263793945313</c:v>
                </c:pt>
                <c:pt idx="761">
                  <c:v>58314.028198242188</c:v>
                </c:pt>
                <c:pt idx="762">
                  <c:v>58274.574584960938</c:v>
                </c:pt>
                <c:pt idx="763">
                  <c:v>58191.498168945313</c:v>
                </c:pt>
                <c:pt idx="764">
                  <c:v>58247.520629882813</c:v>
                </c:pt>
                <c:pt idx="765">
                  <c:v>58324.401977539063</c:v>
                </c:pt>
                <c:pt idx="766">
                  <c:v>58316.174926757813</c:v>
                </c:pt>
                <c:pt idx="767">
                  <c:v>58429.279174804688</c:v>
                </c:pt>
                <c:pt idx="768">
                  <c:v>58436.396118164063</c:v>
                </c:pt>
                <c:pt idx="769">
                  <c:v>58254.265502929688</c:v>
                </c:pt>
                <c:pt idx="770">
                  <c:v>58251.738647460938</c:v>
                </c:pt>
                <c:pt idx="771">
                  <c:v>58321.11083984375</c:v>
                </c:pt>
                <c:pt idx="772">
                  <c:v>58350.277465820313</c:v>
                </c:pt>
                <c:pt idx="773">
                  <c:v>58313.45166015625</c:v>
                </c:pt>
                <c:pt idx="774">
                  <c:v>58251.834838867188</c:v>
                </c:pt>
                <c:pt idx="775">
                  <c:v>58258.858154296875</c:v>
                </c:pt>
                <c:pt idx="776">
                  <c:v>58635.861450195313</c:v>
                </c:pt>
                <c:pt idx="777">
                  <c:v>58613.710327148438</c:v>
                </c:pt>
                <c:pt idx="778">
                  <c:v>58718.084594726563</c:v>
                </c:pt>
                <c:pt idx="779">
                  <c:v>58753.973754882813</c:v>
                </c:pt>
                <c:pt idx="780">
                  <c:v>58898.158813476563</c:v>
                </c:pt>
                <c:pt idx="781">
                  <c:v>58995.024047851563</c:v>
                </c:pt>
                <c:pt idx="782">
                  <c:v>59087.735717773438</c:v>
                </c:pt>
                <c:pt idx="783">
                  <c:v>59260.16552734375</c:v>
                </c:pt>
                <c:pt idx="784">
                  <c:v>59324.186462402344</c:v>
                </c:pt>
                <c:pt idx="785">
                  <c:v>59959.546142578125</c:v>
                </c:pt>
                <c:pt idx="786">
                  <c:v>60414.980194091797</c:v>
                </c:pt>
                <c:pt idx="787">
                  <c:v>60921.546249389648</c:v>
                </c:pt>
                <c:pt idx="788">
                  <c:v>61108.297431945801</c:v>
                </c:pt>
                <c:pt idx="789">
                  <c:v>61285.740356445313</c:v>
                </c:pt>
                <c:pt idx="790">
                  <c:v>61290.139423370361</c:v>
                </c:pt>
                <c:pt idx="791">
                  <c:v>61886.377084970474</c:v>
                </c:pt>
                <c:pt idx="792">
                  <c:v>62723.185707092285</c:v>
                </c:pt>
                <c:pt idx="793">
                  <c:v>62679.596069335938</c:v>
                </c:pt>
                <c:pt idx="794">
                  <c:v>62642.402587890625</c:v>
                </c:pt>
                <c:pt idx="795">
                  <c:v>62718.0830078125</c:v>
                </c:pt>
                <c:pt idx="796">
                  <c:v>62768.392456054688</c:v>
                </c:pt>
                <c:pt idx="797">
                  <c:v>62648.775146484375</c:v>
                </c:pt>
                <c:pt idx="798">
                  <c:v>62631.339965820313</c:v>
                </c:pt>
                <c:pt idx="799">
                  <c:v>62591.879943847656</c:v>
                </c:pt>
                <c:pt idx="800">
                  <c:v>62594.350891113281</c:v>
                </c:pt>
                <c:pt idx="801">
                  <c:v>62733.981323242188</c:v>
                </c:pt>
                <c:pt idx="802">
                  <c:v>62758.523483276367</c:v>
                </c:pt>
                <c:pt idx="803">
                  <c:v>62763.074951171875</c:v>
                </c:pt>
                <c:pt idx="804">
                  <c:v>62714.932983398438</c:v>
                </c:pt>
                <c:pt idx="805">
                  <c:v>62784.436279296875</c:v>
                </c:pt>
                <c:pt idx="806">
                  <c:v>62794.536254882813</c:v>
                </c:pt>
                <c:pt idx="807">
                  <c:v>62715.547973632813</c:v>
                </c:pt>
                <c:pt idx="808">
                  <c:v>62760.987670898438</c:v>
                </c:pt>
                <c:pt idx="809">
                  <c:v>62727.485473632813</c:v>
                </c:pt>
                <c:pt idx="810">
                  <c:v>62765.865600585938</c:v>
                </c:pt>
                <c:pt idx="811">
                  <c:v>62778.184692382813</c:v>
                </c:pt>
                <c:pt idx="812">
                  <c:v>62809.0576171875</c:v>
                </c:pt>
                <c:pt idx="813">
                  <c:v>62778.775756835938</c:v>
                </c:pt>
                <c:pt idx="814">
                  <c:v>62825.680786132813</c:v>
                </c:pt>
                <c:pt idx="815">
                  <c:v>62831.596557617188</c:v>
                </c:pt>
                <c:pt idx="816">
                  <c:v>62588.8115234375</c:v>
                </c:pt>
                <c:pt idx="817">
                  <c:v>62577.28466796875</c:v>
                </c:pt>
                <c:pt idx="818">
                  <c:v>62586.1630859375</c:v>
                </c:pt>
                <c:pt idx="819">
                  <c:v>62618.325439453125</c:v>
                </c:pt>
                <c:pt idx="820">
                  <c:v>62636.921325683594</c:v>
                </c:pt>
                <c:pt idx="821">
                  <c:v>62628.692626953125</c:v>
                </c:pt>
                <c:pt idx="822">
                  <c:v>62613.555908203125</c:v>
                </c:pt>
                <c:pt idx="823">
                  <c:v>62623.262329101563</c:v>
                </c:pt>
                <c:pt idx="824">
                  <c:v>62616.636962890625</c:v>
                </c:pt>
                <c:pt idx="825">
                  <c:v>62623.186279296875</c:v>
                </c:pt>
                <c:pt idx="826">
                  <c:v>62555.600830078125</c:v>
                </c:pt>
                <c:pt idx="827">
                  <c:v>62740.478446960449</c:v>
                </c:pt>
                <c:pt idx="828">
                  <c:v>62840.858604431152</c:v>
                </c:pt>
                <c:pt idx="829">
                  <c:v>62820.077606201172</c:v>
                </c:pt>
                <c:pt idx="830">
                  <c:v>62805.934064865112</c:v>
                </c:pt>
                <c:pt idx="831">
                  <c:v>62814.278371810913</c:v>
                </c:pt>
                <c:pt idx="832">
                  <c:v>62830.85546875</c:v>
                </c:pt>
                <c:pt idx="833">
                  <c:v>62707.01611328125</c:v>
                </c:pt>
                <c:pt idx="834">
                  <c:v>62630.036987304688</c:v>
                </c:pt>
                <c:pt idx="835">
                  <c:v>62643.7197265625</c:v>
                </c:pt>
                <c:pt idx="836">
                  <c:v>62646.728881835938</c:v>
                </c:pt>
                <c:pt idx="837">
                  <c:v>61965.107055664063</c:v>
                </c:pt>
                <c:pt idx="838">
                  <c:v>62324.552612304688</c:v>
                </c:pt>
                <c:pt idx="839">
                  <c:v>62673.831909179688</c:v>
                </c:pt>
                <c:pt idx="840">
                  <c:v>62114.6484375</c:v>
                </c:pt>
                <c:pt idx="841">
                  <c:v>61974.283447265625</c:v>
                </c:pt>
                <c:pt idx="842">
                  <c:v>62335.99169921875</c:v>
                </c:pt>
                <c:pt idx="843">
                  <c:v>62328.611083984375</c:v>
                </c:pt>
                <c:pt idx="844">
                  <c:v>62168.912109375</c:v>
                </c:pt>
                <c:pt idx="845">
                  <c:v>62247.278564453125</c:v>
                </c:pt>
                <c:pt idx="846">
                  <c:v>62191.324951171875</c:v>
                </c:pt>
                <c:pt idx="847">
                  <c:v>62027.521728515625</c:v>
                </c:pt>
                <c:pt idx="848">
                  <c:v>62010.771728515625</c:v>
                </c:pt>
                <c:pt idx="849">
                  <c:v>62017.655517578125</c:v>
                </c:pt>
                <c:pt idx="850">
                  <c:v>62021.896728515625</c:v>
                </c:pt>
                <c:pt idx="851">
                  <c:v>62014.331298828125</c:v>
                </c:pt>
                <c:pt idx="852">
                  <c:v>61925.119506835938</c:v>
                </c:pt>
                <c:pt idx="853">
                  <c:v>61860.240966796875</c:v>
                </c:pt>
                <c:pt idx="854">
                  <c:v>61808.727661132813</c:v>
                </c:pt>
                <c:pt idx="855">
                  <c:v>61984.154907226563</c:v>
                </c:pt>
                <c:pt idx="856">
                  <c:v>61887.924438476563</c:v>
                </c:pt>
                <c:pt idx="857">
                  <c:v>61771.926879882813</c:v>
                </c:pt>
                <c:pt idx="858">
                  <c:v>61639.937866210938</c:v>
                </c:pt>
                <c:pt idx="859">
                  <c:v>61647.289428710938</c:v>
                </c:pt>
                <c:pt idx="860">
                  <c:v>61549.037719726563</c:v>
                </c:pt>
                <c:pt idx="861">
                  <c:v>61515.583129882813</c:v>
                </c:pt>
                <c:pt idx="862">
                  <c:v>61543.922485351563</c:v>
                </c:pt>
                <c:pt idx="863">
                  <c:v>61528.258911132813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12-4E63-8100-89BF250E2F22}"/>
            </c:ext>
          </c:extLst>
        </c:ser>
        <c:ser>
          <c:idx val="2"/>
          <c:order val="2"/>
          <c:tx>
            <c:strRef>
              <c:f>Sheet1!$M$1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rgbClr val="00CE7D"/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Sheet1!$M$2:$M$865</c:f>
              <c:numCache>
                <c:formatCode>General</c:formatCode>
                <c:ptCount val="864"/>
                <c:pt idx="0">
                  <c:v>21573.20703125</c:v>
                </c:pt>
                <c:pt idx="1">
                  <c:v>21724.603515625</c:v>
                </c:pt>
                <c:pt idx="2">
                  <c:v>21877.923828125</c:v>
                </c:pt>
                <c:pt idx="3">
                  <c:v>22057.998046875</c:v>
                </c:pt>
                <c:pt idx="4">
                  <c:v>22043.08203125</c:v>
                </c:pt>
                <c:pt idx="5">
                  <c:v>21916.01171875</c:v>
                </c:pt>
                <c:pt idx="6">
                  <c:v>21743.87890625</c:v>
                </c:pt>
                <c:pt idx="7">
                  <c:v>21765.6484375</c:v>
                </c:pt>
                <c:pt idx="8">
                  <c:v>21703.072265625</c:v>
                </c:pt>
                <c:pt idx="9">
                  <c:v>21777.341796875</c:v>
                </c:pt>
                <c:pt idx="10">
                  <c:v>21852.23828125</c:v>
                </c:pt>
                <c:pt idx="11">
                  <c:v>21983.921875</c:v>
                </c:pt>
                <c:pt idx="12">
                  <c:v>21875.919921875</c:v>
                </c:pt>
                <c:pt idx="13">
                  <c:v>21863.216796875</c:v>
                </c:pt>
                <c:pt idx="14">
                  <c:v>21917.2890625</c:v>
                </c:pt>
                <c:pt idx="15">
                  <c:v>21998.779296875</c:v>
                </c:pt>
                <c:pt idx="16">
                  <c:v>21921.53125</c:v>
                </c:pt>
                <c:pt idx="17">
                  <c:v>21853.205078125</c:v>
                </c:pt>
                <c:pt idx="18">
                  <c:v>21837.373046875</c:v>
                </c:pt>
                <c:pt idx="19">
                  <c:v>21737.123046875</c:v>
                </c:pt>
                <c:pt idx="20">
                  <c:v>21606.822265625</c:v>
                </c:pt>
                <c:pt idx="21">
                  <c:v>21538.3515625</c:v>
                </c:pt>
                <c:pt idx="22">
                  <c:v>21570.349609375</c:v>
                </c:pt>
                <c:pt idx="23">
                  <c:v>21546.203125</c:v>
                </c:pt>
                <c:pt idx="24">
                  <c:v>21482.623046875</c:v>
                </c:pt>
                <c:pt idx="25">
                  <c:v>21430.50390625</c:v>
                </c:pt>
                <c:pt idx="26">
                  <c:v>21425.375</c:v>
                </c:pt>
                <c:pt idx="27">
                  <c:v>21435.87109375</c:v>
                </c:pt>
                <c:pt idx="28">
                  <c:v>21433.376953125</c:v>
                </c:pt>
                <c:pt idx="29">
                  <c:v>21370.6953125</c:v>
                </c:pt>
                <c:pt idx="30">
                  <c:v>21310.17578125</c:v>
                </c:pt>
                <c:pt idx="31">
                  <c:v>21139.58203125</c:v>
                </c:pt>
                <c:pt idx="32">
                  <c:v>21288.03125</c:v>
                </c:pt>
                <c:pt idx="33">
                  <c:v>21330.201171875</c:v>
                </c:pt>
                <c:pt idx="34">
                  <c:v>21442.138671875</c:v>
                </c:pt>
                <c:pt idx="35">
                  <c:v>21399.673828125</c:v>
                </c:pt>
                <c:pt idx="36">
                  <c:v>21286.08203125</c:v>
                </c:pt>
                <c:pt idx="37">
                  <c:v>21216.220703125</c:v>
                </c:pt>
                <c:pt idx="38">
                  <c:v>21090.5703125</c:v>
                </c:pt>
                <c:pt idx="39">
                  <c:v>21097.91796875</c:v>
                </c:pt>
                <c:pt idx="40">
                  <c:v>20991.326171875</c:v>
                </c:pt>
                <c:pt idx="41">
                  <c:v>20890.224609375</c:v>
                </c:pt>
                <c:pt idx="42">
                  <c:v>20914.703125</c:v>
                </c:pt>
                <c:pt idx="43">
                  <c:v>20921.0234375</c:v>
                </c:pt>
                <c:pt idx="44">
                  <c:v>20874.392578125</c:v>
                </c:pt>
                <c:pt idx="45">
                  <c:v>20841.33203125</c:v>
                </c:pt>
                <c:pt idx="46">
                  <c:v>20768.234375</c:v>
                </c:pt>
                <c:pt idx="47">
                  <c:v>20479.08984375</c:v>
                </c:pt>
                <c:pt idx="48">
                  <c:v>20399.939453125</c:v>
                </c:pt>
                <c:pt idx="49">
                  <c:v>20161.74609375</c:v>
                </c:pt>
                <c:pt idx="50">
                  <c:v>19820.85546875</c:v>
                </c:pt>
                <c:pt idx="51">
                  <c:v>19671.669921875</c:v>
                </c:pt>
                <c:pt idx="52">
                  <c:v>19520.099609375</c:v>
                </c:pt>
                <c:pt idx="53">
                  <c:v>19262.953125</c:v>
                </c:pt>
                <c:pt idx="54">
                  <c:v>19330.876953125</c:v>
                </c:pt>
                <c:pt idx="55">
                  <c:v>19280.60546875</c:v>
                </c:pt>
                <c:pt idx="56">
                  <c:v>19157.060546875</c:v>
                </c:pt>
                <c:pt idx="57">
                  <c:v>19064.869140625</c:v>
                </c:pt>
                <c:pt idx="58">
                  <c:v>19302.267578125</c:v>
                </c:pt>
                <c:pt idx="59">
                  <c:v>19287.76171875</c:v>
                </c:pt>
                <c:pt idx="60">
                  <c:v>19198.408203125</c:v>
                </c:pt>
                <c:pt idx="61">
                  <c:v>19170.685546875</c:v>
                </c:pt>
                <c:pt idx="62">
                  <c:v>19183.20703125</c:v>
                </c:pt>
                <c:pt idx="63">
                  <c:v>19164.3515625</c:v>
                </c:pt>
                <c:pt idx="64">
                  <c:v>18885.16015625</c:v>
                </c:pt>
                <c:pt idx="65">
                  <c:v>18788.171875</c:v>
                </c:pt>
                <c:pt idx="66">
                  <c:v>18724.76171875</c:v>
                </c:pt>
                <c:pt idx="67">
                  <c:v>18578.572265625</c:v>
                </c:pt>
                <c:pt idx="68">
                  <c:v>18525.736328125</c:v>
                </c:pt>
                <c:pt idx="69">
                  <c:v>18584.646484375</c:v>
                </c:pt>
                <c:pt idx="70">
                  <c:v>18510.478515625</c:v>
                </c:pt>
                <c:pt idx="71">
                  <c:v>18622.033203125</c:v>
                </c:pt>
                <c:pt idx="72">
                  <c:v>18888.150390625</c:v>
                </c:pt>
                <c:pt idx="73">
                  <c:v>18977.1171875</c:v>
                </c:pt>
                <c:pt idx="74">
                  <c:v>18928.396484375</c:v>
                </c:pt>
                <c:pt idx="75">
                  <c:v>19082.4453125</c:v>
                </c:pt>
                <c:pt idx="76">
                  <c:v>19239.314453125</c:v>
                </c:pt>
                <c:pt idx="77">
                  <c:v>19217.177734375</c:v>
                </c:pt>
                <c:pt idx="78">
                  <c:v>19164.8671875</c:v>
                </c:pt>
                <c:pt idx="79">
                  <c:v>19090.701171875</c:v>
                </c:pt>
                <c:pt idx="80">
                  <c:v>19072.826171875</c:v>
                </c:pt>
                <c:pt idx="81">
                  <c:v>19208.64453125</c:v>
                </c:pt>
                <c:pt idx="82">
                  <c:v>19316.02734375</c:v>
                </c:pt>
                <c:pt idx="83">
                  <c:v>19541.130859375</c:v>
                </c:pt>
                <c:pt idx="84">
                  <c:v>19690.931640625</c:v>
                </c:pt>
                <c:pt idx="85">
                  <c:v>19927.103515625</c:v>
                </c:pt>
                <c:pt idx="86">
                  <c:v>20070.634765625</c:v>
                </c:pt>
                <c:pt idx="87">
                  <c:v>20082.173828125</c:v>
                </c:pt>
                <c:pt idx="88">
                  <c:v>19965.6875</c:v>
                </c:pt>
                <c:pt idx="89">
                  <c:v>19955.716796875</c:v>
                </c:pt>
                <c:pt idx="90">
                  <c:v>20042.52734375</c:v>
                </c:pt>
                <c:pt idx="91">
                  <c:v>19965.3359375</c:v>
                </c:pt>
                <c:pt idx="92">
                  <c:v>20050.271484375</c:v>
                </c:pt>
                <c:pt idx="93">
                  <c:v>19859.22265625</c:v>
                </c:pt>
                <c:pt idx="94">
                  <c:v>19890.259765625</c:v>
                </c:pt>
                <c:pt idx="95">
                  <c:v>20000.603515625</c:v>
                </c:pt>
                <c:pt idx="96">
                  <c:v>20046.1796875</c:v>
                </c:pt>
                <c:pt idx="97">
                  <c:v>19842.447265625</c:v>
                </c:pt>
                <c:pt idx="98">
                  <c:v>19937.888671875</c:v>
                </c:pt>
                <c:pt idx="99">
                  <c:v>19855.677734375</c:v>
                </c:pt>
                <c:pt idx="100">
                  <c:v>19921.51953125</c:v>
                </c:pt>
                <c:pt idx="101">
                  <c:v>19862.828125</c:v>
                </c:pt>
                <c:pt idx="102">
                  <c:v>20041.525390625</c:v>
                </c:pt>
                <c:pt idx="103">
                  <c:v>20076.08984375</c:v>
                </c:pt>
                <c:pt idx="104">
                  <c:v>20133.99609375</c:v>
                </c:pt>
                <c:pt idx="105">
                  <c:v>20310.05859375</c:v>
                </c:pt>
                <c:pt idx="106">
                  <c:v>20392.025390625</c:v>
                </c:pt>
                <c:pt idx="107">
                  <c:v>20473.751953125</c:v>
                </c:pt>
                <c:pt idx="108">
                  <c:v>20686.416015625</c:v>
                </c:pt>
                <c:pt idx="109">
                  <c:v>20725.607421875</c:v>
                </c:pt>
                <c:pt idx="110">
                  <c:v>20907.498046875</c:v>
                </c:pt>
                <c:pt idx="111">
                  <c:v>20969.9765625</c:v>
                </c:pt>
                <c:pt idx="112">
                  <c:v>21217.388671875</c:v>
                </c:pt>
                <c:pt idx="113">
                  <c:v>21380.244140625</c:v>
                </c:pt>
                <c:pt idx="114">
                  <c:v>21509.6953125</c:v>
                </c:pt>
                <c:pt idx="115">
                  <c:v>21711.26953125</c:v>
                </c:pt>
                <c:pt idx="116">
                  <c:v>21914.5078125</c:v>
                </c:pt>
                <c:pt idx="117">
                  <c:v>22073.97265625</c:v>
                </c:pt>
                <c:pt idx="118">
                  <c:v>22197.5</c:v>
                </c:pt>
                <c:pt idx="119">
                  <c:v>22401.375</c:v>
                </c:pt>
                <c:pt idx="120">
                  <c:v>22547.533203125</c:v>
                </c:pt>
                <c:pt idx="121">
                  <c:v>22577.68359375</c:v>
                </c:pt>
                <c:pt idx="122">
                  <c:v>22475.515625</c:v>
                </c:pt>
                <c:pt idx="123">
                  <c:v>22484.173828125</c:v>
                </c:pt>
                <c:pt idx="124">
                  <c:v>22668.84375</c:v>
                </c:pt>
                <c:pt idx="125">
                  <c:v>22700.57421875</c:v>
                </c:pt>
                <c:pt idx="126">
                  <c:v>22677</c:v>
                </c:pt>
                <c:pt idx="127">
                  <c:v>22667.65234375</c:v>
                </c:pt>
                <c:pt idx="128">
                  <c:v>22632.546875</c:v>
                </c:pt>
                <c:pt idx="129">
                  <c:v>22710.771484375</c:v>
                </c:pt>
                <c:pt idx="130">
                  <c:v>22752.14453125</c:v>
                </c:pt>
                <c:pt idx="131">
                  <c:v>22666.5546875</c:v>
                </c:pt>
                <c:pt idx="132">
                  <c:v>22647.322265625</c:v>
                </c:pt>
                <c:pt idx="133">
                  <c:v>22607.771484375</c:v>
                </c:pt>
                <c:pt idx="134">
                  <c:v>22589.02734375</c:v>
                </c:pt>
                <c:pt idx="135">
                  <c:v>22555.64453125</c:v>
                </c:pt>
                <c:pt idx="136">
                  <c:v>22533.27734375</c:v>
                </c:pt>
                <c:pt idx="137">
                  <c:v>22459.904296875</c:v>
                </c:pt>
                <c:pt idx="138">
                  <c:v>22447.318359375</c:v>
                </c:pt>
                <c:pt idx="139">
                  <c:v>22489.791015625</c:v>
                </c:pt>
                <c:pt idx="140">
                  <c:v>22482.1015625</c:v>
                </c:pt>
                <c:pt idx="141">
                  <c:v>22427.7578125</c:v>
                </c:pt>
                <c:pt idx="142">
                  <c:v>22365.259765625</c:v>
                </c:pt>
                <c:pt idx="143">
                  <c:v>22433.193359375</c:v>
                </c:pt>
                <c:pt idx="144">
                  <c:v>22427.462890625</c:v>
                </c:pt>
                <c:pt idx="145">
                  <c:v>22418.6953125</c:v>
                </c:pt>
                <c:pt idx="146">
                  <c:v>22423.416015625</c:v>
                </c:pt>
                <c:pt idx="147">
                  <c:v>22376.634765625</c:v>
                </c:pt>
                <c:pt idx="148">
                  <c:v>22368.34765625</c:v>
                </c:pt>
                <c:pt idx="149">
                  <c:v>22364.564453125</c:v>
                </c:pt>
                <c:pt idx="150">
                  <c:v>22377.82421875</c:v>
                </c:pt>
                <c:pt idx="151">
                  <c:v>22379.947265625</c:v>
                </c:pt>
                <c:pt idx="152">
                  <c:v>22374.55078125</c:v>
                </c:pt>
                <c:pt idx="153">
                  <c:v>22351.640625</c:v>
                </c:pt>
                <c:pt idx="154">
                  <c:v>22385.970703125</c:v>
                </c:pt>
                <c:pt idx="155">
                  <c:v>22347.609375</c:v>
                </c:pt>
                <c:pt idx="156">
                  <c:v>22395.458984375</c:v>
                </c:pt>
                <c:pt idx="157">
                  <c:v>22364.060546875</c:v>
                </c:pt>
                <c:pt idx="158">
                  <c:v>22371.06640625</c:v>
                </c:pt>
                <c:pt idx="159">
                  <c:v>22425.322265625</c:v>
                </c:pt>
                <c:pt idx="160">
                  <c:v>22393.59765625</c:v>
                </c:pt>
                <c:pt idx="161">
                  <c:v>22454.9375</c:v>
                </c:pt>
                <c:pt idx="162">
                  <c:v>22483.572265625</c:v>
                </c:pt>
                <c:pt idx="163">
                  <c:v>22417.892578125</c:v>
                </c:pt>
                <c:pt idx="164">
                  <c:v>22303.69921875</c:v>
                </c:pt>
                <c:pt idx="165">
                  <c:v>22437.005859375</c:v>
                </c:pt>
                <c:pt idx="166">
                  <c:v>22483.173828125</c:v>
                </c:pt>
                <c:pt idx="167">
                  <c:v>22529.150390625</c:v>
                </c:pt>
                <c:pt idx="168">
                  <c:v>22466.515625</c:v>
                </c:pt>
                <c:pt idx="169">
                  <c:v>22505.302734375</c:v>
                </c:pt>
                <c:pt idx="170">
                  <c:v>22530.69921875</c:v>
                </c:pt>
                <c:pt idx="171">
                  <c:v>22514.31640625</c:v>
                </c:pt>
                <c:pt idx="172">
                  <c:v>22467.912109375</c:v>
                </c:pt>
                <c:pt idx="173">
                  <c:v>22509.52734375</c:v>
                </c:pt>
                <c:pt idx="174">
                  <c:v>22438.525390625</c:v>
                </c:pt>
                <c:pt idx="175">
                  <c:v>22581.8046875</c:v>
                </c:pt>
                <c:pt idx="176">
                  <c:v>22555.435546875</c:v>
                </c:pt>
                <c:pt idx="177">
                  <c:v>22522.783203125</c:v>
                </c:pt>
                <c:pt idx="178">
                  <c:v>22515.42578125</c:v>
                </c:pt>
                <c:pt idx="179">
                  <c:v>22592.12109375</c:v>
                </c:pt>
                <c:pt idx="180">
                  <c:v>22721.16015625</c:v>
                </c:pt>
                <c:pt idx="181">
                  <c:v>22757.9609375</c:v>
                </c:pt>
                <c:pt idx="182">
                  <c:v>22784.642578125</c:v>
                </c:pt>
                <c:pt idx="183">
                  <c:v>22769.1171875</c:v>
                </c:pt>
                <c:pt idx="184">
                  <c:v>22839.3515625</c:v>
                </c:pt>
                <c:pt idx="185">
                  <c:v>22916.947265625</c:v>
                </c:pt>
                <c:pt idx="186">
                  <c:v>22973.392578125</c:v>
                </c:pt>
                <c:pt idx="187">
                  <c:v>23036.912109375</c:v>
                </c:pt>
                <c:pt idx="188">
                  <c:v>23139.4921875</c:v>
                </c:pt>
                <c:pt idx="189">
                  <c:v>23216.220703125</c:v>
                </c:pt>
                <c:pt idx="190">
                  <c:v>23309.81640625</c:v>
                </c:pt>
                <c:pt idx="191">
                  <c:v>23207.76953125</c:v>
                </c:pt>
                <c:pt idx="192">
                  <c:v>23293.033203125</c:v>
                </c:pt>
                <c:pt idx="193">
                  <c:v>23349.3984375</c:v>
                </c:pt>
                <c:pt idx="194">
                  <c:v>23405.16796875</c:v>
                </c:pt>
                <c:pt idx="195">
                  <c:v>23759.037109375</c:v>
                </c:pt>
                <c:pt idx="196">
                  <c:v>24249.548828125</c:v>
                </c:pt>
                <c:pt idx="197">
                  <c:v>24165.66015625</c:v>
                </c:pt>
                <c:pt idx="198">
                  <c:v>24386.40234375</c:v>
                </c:pt>
                <c:pt idx="199">
                  <c:v>24551.630859375</c:v>
                </c:pt>
                <c:pt idx="200">
                  <c:v>24749.099609375</c:v>
                </c:pt>
                <c:pt idx="201">
                  <c:v>24974.826171875</c:v>
                </c:pt>
                <c:pt idx="202">
                  <c:v>25041.2890625</c:v>
                </c:pt>
                <c:pt idx="203">
                  <c:v>25051.521484375</c:v>
                </c:pt>
                <c:pt idx="204">
                  <c:v>25179.69921875</c:v>
                </c:pt>
                <c:pt idx="205">
                  <c:v>25258.5</c:v>
                </c:pt>
                <c:pt idx="206">
                  <c:v>25341.92578125</c:v>
                </c:pt>
                <c:pt idx="207">
                  <c:v>25454.771484375</c:v>
                </c:pt>
                <c:pt idx="208">
                  <c:v>25473.423828125</c:v>
                </c:pt>
                <c:pt idx="209">
                  <c:v>25635.697265625</c:v>
                </c:pt>
                <c:pt idx="210">
                  <c:v>25711.546875</c:v>
                </c:pt>
                <c:pt idx="211">
                  <c:v>25771.939453125</c:v>
                </c:pt>
                <c:pt idx="212">
                  <c:v>25829.48046875</c:v>
                </c:pt>
                <c:pt idx="213">
                  <c:v>25912.166015625</c:v>
                </c:pt>
                <c:pt idx="214">
                  <c:v>25758.595703125</c:v>
                </c:pt>
                <c:pt idx="215">
                  <c:v>25892.677734375</c:v>
                </c:pt>
                <c:pt idx="216">
                  <c:v>26047.068359375</c:v>
                </c:pt>
                <c:pt idx="217">
                  <c:v>26008.44921875</c:v>
                </c:pt>
                <c:pt idx="218">
                  <c:v>26122.720703125</c:v>
                </c:pt>
                <c:pt idx="219">
                  <c:v>26069.00390625</c:v>
                </c:pt>
                <c:pt idx="220">
                  <c:v>26076.8671875</c:v>
                </c:pt>
                <c:pt idx="221">
                  <c:v>26151.740234375</c:v>
                </c:pt>
                <c:pt idx="222">
                  <c:v>26233.859375</c:v>
                </c:pt>
                <c:pt idx="223">
                  <c:v>26223.80078125</c:v>
                </c:pt>
                <c:pt idx="224">
                  <c:v>26360.443359375</c:v>
                </c:pt>
                <c:pt idx="225">
                  <c:v>26462.6953125</c:v>
                </c:pt>
                <c:pt idx="226">
                  <c:v>26539.396484375</c:v>
                </c:pt>
                <c:pt idx="227">
                  <c:v>26721.681640625</c:v>
                </c:pt>
                <c:pt idx="228">
                  <c:v>26846.658203125</c:v>
                </c:pt>
                <c:pt idx="229">
                  <c:v>27093.9140625</c:v>
                </c:pt>
                <c:pt idx="230">
                  <c:v>27129.318359375</c:v>
                </c:pt>
                <c:pt idx="231">
                  <c:v>26754.716796875</c:v>
                </c:pt>
                <c:pt idx="232">
                  <c:v>26687.908203125</c:v>
                </c:pt>
                <c:pt idx="233">
                  <c:v>26859.47265625</c:v>
                </c:pt>
                <c:pt idx="234">
                  <c:v>26780.271484375</c:v>
                </c:pt>
                <c:pt idx="235">
                  <c:v>26765.08984375</c:v>
                </c:pt>
                <c:pt idx="236">
                  <c:v>26774.01953125</c:v>
                </c:pt>
                <c:pt idx="237">
                  <c:v>26651.27734375</c:v>
                </c:pt>
                <c:pt idx="238">
                  <c:v>26592.623046875</c:v>
                </c:pt>
                <c:pt idx="239">
                  <c:v>26579.37109375</c:v>
                </c:pt>
                <c:pt idx="240">
                  <c:v>26468.666015625</c:v>
                </c:pt>
                <c:pt idx="241">
                  <c:v>26540.580078125</c:v>
                </c:pt>
                <c:pt idx="242">
                  <c:v>26650.689453125</c:v>
                </c:pt>
                <c:pt idx="243">
                  <c:v>26754.353515625</c:v>
                </c:pt>
                <c:pt idx="244">
                  <c:v>26679.4921875</c:v>
                </c:pt>
                <c:pt idx="245">
                  <c:v>26817.80859375</c:v>
                </c:pt>
                <c:pt idx="246">
                  <c:v>26845.796875</c:v>
                </c:pt>
                <c:pt idx="247">
                  <c:v>26804.796875</c:v>
                </c:pt>
                <c:pt idx="248">
                  <c:v>26896.251953125</c:v>
                </c:pt>
                <c:pt idx="249">
                  <c:v>26703.17578125</c:v>
                </c:pt>
                <c:pt idx="250">
                  <c:v>26554.271484375</c:v>
                </c:pt>
                <c:pt idx="251">
                  <c:v>26592.931640625</c:v>
                </c:pt>
                <c:pt idx="252">
                  <c:v>26419.619140625</c:v>
                </c:pt>
                <c:pt idx="253">
                  <c:v>26357.734375</c:v>
                </c:pt>
                <c:pt idx="254">
                  <c:v>26358.021484375</c:v>
                </c:pt>
                <c:pt idx="255">
                  <c:v>26325.296875</c:v>
                </c:pt>
                <c:pt idx="256">
                  <c:v>26302.28515625</c:v>
                </c:pt>
                <c:pt idx="257">
                  <c:v>26311.00390625</c:v>
                </c:pt>
                <c:pt idx="258">
                  <c:v>26173.5</c:v>
                </c:pt>
                <c:pt idx="259">
                  <c:v>26248.38671875</c:v>
                </c:pt>
                <c:pt idx="260">
                  <c:v>26123.755859375</c:v>
                </c:pt>
                <c:pt idx="261">
                  <c:v>25970.173828125</c:v>
                </c:pt>
                <c:pt idx="262">
                  <c:v>25852.923828125</c:v>
                </c:pt>
                <c:pt idx="263">
                  <c:v>25780.333984375</c:v>
                </c:pt>
                <c:pt idx="264">
                  <c:v>25601.974609375</c:v>
                </c:pt>
                <c:pt idx="265">
                  <c:v>25446.216796875</c:v>
                </c:pt>
                <c:pt idx="266">
                  <c:v>25581.583984375</c:v>
                </c:pt>
                <c:pt idx="267">
                  <c:v>25514.041015625</c:v>
                </c:pt>
                <c:pt idx="268">
                  <c:v>25548.15625</c:v>
                </c:pt>
                <c:pt idx="269">
                  <c:v>25456.7734375</c:v>
                </c:pt>
                <c:pt idx="270">
                  <c:v>25272.693359375</c:v>
                </c:pt>
                <c:pt idx="271">
                  <c:v>25120.529296875</c:v>
                </c:pt>
                <c:pt idx="272">
                  <c:v>25015.357421875</c:v>
                </c:pt>
                <c:pt idx="273">
                  <c:v>24871.046875</c:v>
                </c:pt>
                <c:pt idx="274">
                  <c:v>24718.27734375</c:v>
                </c:pt>
                <c:pt idx="275">
                  <c:v>24687.15625</c:v>
                </c:pt>
                <c:pt idx="276">
                  <c:v>24566.765625</c:v>
                </c:pt>
                <c:pt idx="277">
                  <c:v>24544.63671875</c:v>
                </c:pt>
                <c:pt idx="278">
                  <c:v>24456.984375</c:v>
                </c:pt>
                <c:pt idx="279">
                  <c:v>24271.609375</c:v>
                </c:pt>
                <c:pt idx="280">
                  <c:v>24084.896484375</c:v>
                </c:pt>
                <c:pt idx="281">
                  <c:v>23944.470703125</c:v>
                </c:pt>
                <c:pt idx="282">
                  <c:v>23787.052734375</c:v>
                </c:pt>
                <c:pt idx="283">
                  <c:v>23661.525390625</c:v>
                </c:pt>
                <c:pt idx="284">
                  <c:v>23597.224609375</c:v>
                </c:pt>
                <c:pt idx="285">
                  <c:v>23518.298828125</c:v>
                </c:pt>
                <c:pt idx="286">
                  <c:v>23424.0546875</c:v>
                </c:pt>
                <c:pt idx="287">
                  <c:v>23356.265625</c:v>
                </c:pt>
                <c:pt idx="288">
                  <c:v>23191.96875</c:v>
                </c:pt>
                <c:pt idx="289">
                  <c:v>23168.857421875</c:v>
                </c:pt>
                <c:pt idx="290">
                  <c:v>23015.724609375</c:v>
                </c:pt>
                <c:pt idx="291">
                  <c:v>22921.19140625</c:v>
                </c:pt>
                <c:pt idx="292">
                  <c:v>22725.7265625</c:v>
                </c:pt>
                <c:pt idx="293">
                  <c:v>22542.025390625</c:v>
                </c:pt>
                <c:pt idx="294">
                  <c:v>22237.095703125</c:v>
                </c:pt>
                <c:pt idx="295">
                  <c:v>22113.388671875</c:v>
                </c:pt>
                <c:pt idx="296">
                  <c:v>21840.451171875</c:v>
                </c:pt>
                <c:pt idx="297">
                  <c:v>21657.181640625</c:v>
                </c:pt>
                <c:pt idx="298">
                  <c:v>21324.03515625</c:v>
                </c:pt>
                <c:pt idx="299">
                  <c:v>21159.568359375</c:v>
                </c:pt>
                <c:pt idx="300">
                  <c:v>21029.384765625</c:v>
                </c:pt>
                <c:pt idx="301">
                  <c:v>21007.392578125</c:v>
                </c:pt>
                <c:pt idx="302">
                  <c:v>20827.451171875</c:v>
                </c:pt>
                <c:pt idx="303">
                  <c:v>20570.32421875</c:v>
                </c:pt>
                <c:pt idx="304">
                  <c:v>20469.935546875</c:v>
                </c:pt>
                <c:pt idx="305">
                  <c:v>20340.21484375</c:v>
                </c:pt>
                <c:pt idx="306">
                  <c:v>20126.927734375</c:v>
                </c:pt>
                <c:pt idx="307">
                  <c:v>20027.251953125</c:v>
                </c:pt>
                <c:pt idx="308">
                  <c:v>19987.9921875</c:v>
                </c:pt>
                <c:pt idx="309">
                  <c:v>20008.6484375</c:v>
                </c:pt>
                <c:pt idx="310">
                  <c:v>19883.408203125</c:v>
                </c:pt>
                <c:pt idx="311">
                  <c:v>19705.673828125</c:v>
                </c:pt>
                <c:pt idx="312">
                  <c:v>19558.2578125</c:v>
                </c:pt>
                <c:pt idx="313">
                  <c:v>19398.919921875</c:v>
                </c:pt>
                <c:pt idx="314">
                  <c:v>19157.07421875</c:v>
                </c:pt>
                <c:pt idx="315">
                  <c:v>19132.328125</c:v>
                </c:pt>
                <c:pt idx="316">
                  <c:v>18904.171875</c:v>
                </c:pt>
                <c:pt idx="317">
                  <c:v>18785.947265625</c:v>
                </c:pt>
                <c:pt idx="318">
                  <c:v>18713.650390625</c:v>
                </c:pt>
                <c:pt idx="319">
                  <c:v>18504.365234375</c:v>
                </c:pt>
                <c:pt idx="320">
                  <c:v>18436.046875</c:v>
                </c:pt>
                <c:pt idx="321">
                  <c:v>18384.91015625</c:v>
                </c:pt>
                <c:pt idx="322">
                  <c:v>18401.3203125</c:v>
                </c:pt>
                <c:pt idx="323">
                  <c:v>18291.15234375</c:v>
                </c:pt>
                <c:pt idx="324">
                  <c:v>18135.19140625</c:v>
                </c:pt>
                <c:pt idx="325">
                  <c:v>18079.775390625</c:v>
                </c:pt>
                <c:pt idx="326">
                  <c:v>18060.708984375</c:v>
                </c:pt>
                <c:pt idx="327">
                  <c:v>18015.302734375</c:v>
                </c:pt>
                <c:pt idx="328">
                  <c:v>17727.16015625</c:v>
                </c:pt>
                <c:pt idx="329">
                  <c:v>17723.046875</c:v>
                </c:pt>
                <c:pt idx="330">
                  <c:v>17641.5234375</c:v>
                </c:pt>
                <c:pt idx="331">
                  <c:v>17598.228515625</c:v>
                </c:pt>
                <c:pt idx="332">
                  <c:v>17474.951171875</c:v>
                </c:pt>
                <c:pt idx="333">
                  <c:v>17496.201171875</c:v>
                </c:pt>
                <c:pt idx="334">
                  <c:v>17462.732421875</c:v>
                </c:pt>
                <c:pt idx="335">
                  <c:v>17429.34765625</c:v>
                </c:pt>
                <c:pt idx="336">
                  <c:v>17249.2265625</c:v>
                </c:pt>
                <c:pt idx="337">
                  <c:v>17097.39453125</c:v>
                </c:pt>
                <c:pt idx="338">
                  <c:v>17232.447265625</c:v>
                </c:pt>
                <c:pt idx="339">
                  <c:v>17280.142578125</c:v>
                </c:pt>
                <c:pt idx="340">
                  <c:v>17231.6953125</c:v>
                </c:pt>
                <c:pt idx="341">
                  <c:v>17043.1640625</c:v>
                </c:pt>
                <c:pt idx="342">
                  <c:v>17172.26171875</c:v>
                </c:pt>
                <c:pt idx="343">
                  <c:v>17167.802734375</c:v>
                </c:pt>
                <c:pt idx="344">
                  <c:v>17079.470703125</c:v>
                </c:pt>
                <c:pt idx="345">
                  <c:v>17068.728515625</c:v>
                </c:pt>
                <c:pt idx="346">
                  <c:v>17011.568359375</c:v>
                </c:pt>
                <c:pt idx="347">
                  <c:v>16942.580078125</c:v>
                </c:pt>
                <c:pt idx="348">
                  <c:v>16717.24609375</c:v>
                </c:pt>
                <c:pt idx="349">
                  <c:v>16602.1875</c:v>
                </c:pt>
                <c:pt idx="350">
                  <c:v>16347.8701171875</c:v>
                </c:pt>
                <c:pt idx="351">
                  <c:v>16352.3447265625</c:v>
                </c:pt>
                <c:pt idx="352">
                  <c:v>16225.833984375</c:v>
                </c:pt>
                <c:pt idx="353">
                  <c:v>16090.03515625</c:v>
                </c:pt>
                <c:pt idx="354">
                  <c:v>16007.607421875</c:v>
                </c:pt>
                <c:pt idx="355">
                  <c:v>15904.1640625</c:v>
                </c:pt>
                <c:pt idx="356">
                  <c:v>15828.2939453125</c:v>
                </c:pt>
                <c:pt idx="357">
                  <c:v>15831.236328125</c:v>
                </c:pt>
                <c:pt idx="358">
                  <c:v>15643.9560546875</c:v>
                </c:pt>
                <c:pt idx="359">
                  <c:v>15575.62109375</c:v>
                </c:pt>
                <c:pt idx="360">
                  <c:v>15453.95703125</c:v>
                </c:pt>
                <c:pt idx="361">
                  <c:v>15478.546875</c:v>
                </c:pt>
                <c:pt idx="362">
                  <c:v>15425.5810546875</c:v>
                </c:pt>
                <c:pt idx="363">
                  <c:v>15275.43359375</c:v>
                </c:pt>
                <c:pt idx="364">
                  <c:v>15060.2275390625</c:v>
                </c:pt>
                <c:pt idx="365">
                  <c:v>14707.5966796875</c:v>
                </c:pt>
                <c:pt idx="366">
                  <c:v>14535.6767578125</c:v>
                </c:pt>
                <c:pt idx="367">
                  <c:v>14416.419921875</c:v>
                </c:pt>
                <c:pt idx="368">
                  <c:v>14321.109375</c:v>
                </c:pt>
                <c:pt idx="369">
                  <c:v>14144.7841796875</c:v>
                </c:pt>
                <c:pt idx="370">
                  <c:v>13989.7880859375</c:v>
                </c:pt>
                <c:pt idx="371">
                  <c:v>14145.3515625</c:v>
                </c:pt>
                <c:pt idx="372">
                  <c:v>14156.974609375</c:v>
                </c:pt>
                <c:pt idx="373">
                  <c:v>14181.470703125</c:v>
                </c:pt>
                <c:pt idx="374">
                  <c:v>13583.095703125</c:v>
                </c:pt>
                <c:pt idx="375">
                  <c:v>13590.7958984375</c:v>
                </c:pt>
                <c:pt idx="376">
                  <c:v>13606.9248046875</c:v>
                </c:pt>
                <c:pt idx="377">
                  <c:v>13216.5400390625</c:v>
                </c:pt>
                <c:pt idx="378">
                  <c:v>13203.267578125</c:v>
                </c:pt>
                <c:pt idx="379">
                  <c:v>12985.89453125</c:v>
                </c:pt>
                <c:pt idx="380">
                  <c:v>12798.1708984375</c:v>
                </c:pt>
                <c:pt idx="381">
                  <c:v>12458.98828125</c:v>
                </c:pt>
                <c:pt idx="382">
                  <c:v>12513.451171875</c:v>
                </c:pt>
                <c:pt idx="383">
                  <c:v>12364.740234375</c:v>
                </c:pt>
                <c:pt idx="384">
                  <c:v>12224.2587890625</c:v>
                </c:pt>
                <c:pt idx="385">
                  <c:v>12128.40234375</c:v>
                </c:pt>
                <c:pt idx="386">
                  <c:v>11796.4072265625</c:v>
                </c:pt>
                <c:pt idx="387">
                  <c:v>12048.4619140625</c:v>
                </c:pt>
                <c:pt idx="388">
                  <c:v>12004.494140625</c:v>
                </c:pt>
                <c:pt idx="389">
                  <c:v>11963.1142578125</c:v>
                </c:pt>
                <c:pt idx="390">
                  <c:v>11981.7900390625</c:v>
                </c:pt>
                <c:pt idx="391">
                  <c:v>12075.7822265625</c:v>
                </c:pt>
                <c:pt idx="392">
                  <c:v>12078.9619140625</c:v>
                </c:pt>
                <c:pt idx="393">
                  <c:v>12124.2568359375</c:v>
                </c:pt>
                <c:pt idx="394">
                  <c:v>12136.662109375</c:v>
                </c:pt>
                <c:pt idx="395">
                  <c:v>12152.873046875</c:v>
                </c:pt>
                <c:pt idx="396">
                  <c:v>12039.783203125</c:v>
                </c:pt>
                <c:pt idx="397">
                  <c:v>11779.87109375</c:v>
                </c:pt>
                <c:pt idx="398">
                  <c:v>11631.79296875</c:v>
                </c:pt>
                <c:pt idx="399">
                  <c:v>11573.3876953125</c:v>
                </c:pt>
                <c:pt idx="400">
                  <c:v>11521.259765625</c:v>
                </c:pt>
                <c:pt idx="401">
                  <c:v>11602.1220703125</c:v>
                </c:pt>
                <c:pt idx="402">
                  <c:v>11584.6689453125</c:v>
                </c:pt>
                <c:pt idx="403">
                  <c:v>11499.3828125</c:v>
                </c:pt>
                <c:pt idx="404">
                  <c:v>11442.994140625</c:v>
                </c:pt>
                <c:pt idx="405">
                  <c:v>11343.7197265625</c:v>
                </c:pt>
                <c:pt idx="406">
                  <c:v>11326.7138671875</c:v>
                </c:pt>
                <c:pt idx="407">
                  <c:v>11086.365234375</c:v>
                </c:pt>
                <c:pt idx="408">
                  <c:v>10995.1552734375</c:v>
                </c:pt>
                <c:pt idx="409">
                  <c:v>10969.2880859375</c:v>
                </c:pt>
                <c:pt idx="410">
                  <c:v>10885.1201171875</c:v>
                </c:pt>
                <c:pt idx="411">
                  <c:v>10934.560546875</c:v>
                </c:pt>
                <c:pt idx="412">
                  <c:v>10847.7734375</c:v>
                </c:pt>
                <c:pt idx="413">
                  <c:v>10842.4072265625</c:v>
                </c:pt>
                <c:pt idx="414">
                  <c:v>10809.9150390625</c:v>
                </c:pt>
                <c:pt idx="415">
                  <c:v>10766.3623046875</c:v>
                </c:pt>
                <c:pt idx="416">
                  <c:v>10745.10546875</c:v>
                </c:pt>
                <c:pt idx="417">
                  <c:v>10701.744140625</c:v>
                </c:pt>
                <c:pt idx="418">
                  <c:v>10617.2509765625</c:v>
                </c:pt>
                <c:pt idx="419">
                  <c:v>10564.501953125</c:v>
                </c:pt>
                <c:pt idx="420">
                  <c:v>10434.6796875</c:v>
                </c:pt>
                <c:pt idx="421">
                  <c:v>10408.392578125</c:v>
                </c:pt>
                <c:pt idx="422">
                  <c:v>10300.2666015625</c:v>
                </c:pt>
                <c:pt idx="423">
                  <c:v>10268.6650390625</c:v>
                </c:pt>
                <c:pt idx="424">
                  <c:v>10264.974609375</c:v>
                </c:pt>
                <c:pt idx="425">
                  <c:v>10134.6025390625</c:v>
                </c:pt>
                <c:pt idx="426">
                  <c:v>10034.4970703125</c:v>
                </c:pt>
                <c:pt idx="427">
                  <c:v>10091.306640625</c:v>
                </c:pt>
                <c:pt idx="428">
                  <c:v>10039.5390625</c:v>
                </c:pt>
                <c:pt idx="429">
                  <c:v>10043.78125</c:v>
                </c:pt>
                <c:pt idx="430">
                  <c:v>9949.806640625</c:v>
                </c:pt>
                <c:pt idx="431">
                  <c:v>9764.3173828125</c:v>
                </c:pt>
                <c:pt idx="432">
                  <c:v>9701.7802734375</c:v>
                </c:pt>
                <c:pt idx="433">
                  <c:v>9705.869140625</c:v>
                </c:pt>
                <c:pt idx="434">
                  <c:v>9561.427734375</c:v>
                </c:pt>
                <c:pt idx="435">
                  <c:v>9730.11328125</c:v>
                </c:pt>
                <c:pt idx="436">
                  <c:v>9621.2646484375</c:v>
                </c:pt>
                <c:pt idx="437">
                  <c:v>9391.798828125</c:v>
                </c:pt>
                <c:pt idx="438">
                  <c:v>9452.0244140625</c:v>
                </c:pt>
                <c:pt idx="439">
                  <c:v>9223.5634765625</c:v>
                </c:pt>
                <c:pt idx="440">
                  <c:v>9145.5185546875</c:v>
                </c:pt>
                <c:pt idx="441">
                  <c:v>9155.4580078125</c:v>
                </c:pt>
                <c:pt idx="442">
                  <c:v>9114.751953125</c:v>
                </c:pt>
                <c:pt idx="443">
                  <c:v>9214.3173828125</c:v>
                </c:pt>
                <c:pt idx="444">
                  <c:v>9216.595703125</c:v>
                </c:pt>
                <c:pt idx="445">
                  <c:v>9093.9052734375</c:v>
                </c:pt>
                <c:pt idx="446">
                  <c:v>9063.8779296875</c:v>
                </c:pt>
                <c:pt idx="447">
                  <c:v>9052.966796875</c:v>
                </c:pt>
                <c:pt idx="448">
                  <c:v>8972.75390625</c:v>
                </c:pt>
                <c:pt idx="449">
                  <c:v>8947.6376953125</c:v>
                </c:pt>
                <c:pt idx="450">
                  <c:v>8736.8740234375</c:v>
                </c:pt>
                <c:pt idx="451">
                  <c:v>8840.3720703125</c:v>
                </c:pt>
                <c:pt idx="452">
                  <c:v>8654.2060546875</c:v>
                </c:pt>
                <c:pt idx="453">
                  <c:v>8602.880859375</c:v>
                </c:pt>
                <c:pt idx="454">
                  <c:v>8455.998046875</c:v>
                </c:pt>
                <c:pt idx="455">
                  <c:v>8366.0595703125</c:v>
                </c:pt>
                <c:pt idx="456">
                  <c:v>8227.98828125</c:v>
                </c:pt>
                <c:pt idx="457">
                  <c:v>8072.40478515625</c:v>
                </c:pt>
                <c:pt idx="458">
                  <c:v>7833.96484375</c:v>
                </c:pt>
                <c:pt idx="459">
                  <c:v>7749.8701171875</c:v>
                </c:pt>
                <c:pt idx="460">
                  <c:v>7626.31591796875</c:v>
                </c:pt>
                <c:pt idx="461">
                  <c:v>7451.55517578125</c:v>
                </c:pt>
                <c:pt idx="462">
                  <c:v>7360.83935546875</c:v>
                </c:pt>
                <c:pt idx="463">
                  <c:v>7173.45703125</c:v>
                </c:pt>
                <c:pt idx="464">
                  <c:v>7044.8203125</c:v>
                </c:pt>
                <c:pt idx="465">
                  <c:v>7056.62548828125</c:v>
                </c:pt>
                <c:pt idx="466">
                  <c:v>7035.2568359375</c:v>
                </c:pt>
                <c:pt idx="467">
                  <c:v>6900.013671875</c:v>
                </c:pt>
                <c:pt idx="468">
                  <c:v>6880.685546875</c:v>
                </c:pt>
                <c:pt idx="469">
                  <c:v>6799.70166015625</c:v>
                </c:pt>
                <c:pt idx="470">
                  <c:v>6723.2529296875</c:v>
                </c:pt>
                <c:pt idx="471">
                  <c:v>6670.89794921875</c:v>
                </c:pt>
                <c:pt idx="472">
                  <c:v>6563.78173828125</c:v>
                </c:pt>
                <c:pt idx="473">
                  <c:v>6614.265625</c:v>
                </c:pt>
                <c:pt idx="474">
                  <c:v>6560.607421875</c:v>
                </c:pt>
                <c:pt idx="475">
                  <c:v>6520.32373046875</c:v>
                </c:pt>
                <c:pt idx="476">
                  <c:v>6468.8974609375</c:v>
                </c:pt>
                <c:pt idx="477">
                  <c:v>6412.81494140625</c:v>
                </c:pt>
                <c:pt idx="478">
                  <c:v>6450.80712890625</c:v>
                </c:pt>
                <c:pt idx="479">
                  <c:v>6305.3310546875</c:v>
                </c:pt>
                <c:pt idx="480">
                  <c:v>6207.3447265625</c:v>
                </c:pt>
                <c:pt idx="481">
                  <c:v>6199.546875</c:v>
                </c:pt>
                <c:pt idx="482">
                  <c:v>6155.9765625</c:v>
                </c:pt>
                <c:pt idx="483">
                  <c:v>6043.96240234375</c:v>
                </c:pt>
                <c:pt idx="484">
                  <c:v>6001.38525390625</c:v>
                </c:pt>
                <c:pt idx="485">
                  <c:v>5942.1240234375</c:v>
                </c:pt>
                <c:pt idx="486">
                  <c:v>5754.1875</c:v>
                </c:pt>
                <c:pt idx="487">
                  <c:v>5784.6474609375</c:v>
                </c:pt>
                <c:pt idx="488">
                  <c:v>5755.8994140625</c:v>
                </c:pt>
                <c:pt idx="489">
                  <c:v>5755.01416015625</c:v>
                </c:pt>
                <c:pt idx="490">
                  <c:v>5708.0107421875</c:v>
                </c:pt>
                <c:pt idx="491">
                  <c:v>5623.11474609375</c:v>
                </c:pt>
                <c:pt idx="492">
                  <c:v>5418.38232421875</c:v>
                </c:pt>
                <c:pt idx="493">
                  <c:v>5246.47265625</c:v>
                </c:pt>
                <c:pt idx="494">
                  <c:v>5082.93310546875</c:v>
                </c:pt>
                <c:pt idx="495">
                  <c:v>4947.216796875</c:v>
                </c:pt>
                <c:pt idx="496">
                  <c:v>4916.76513671875</c:v>
                </c:pt>
                <c:pt idx="497">
                  <c:v>4711.7490234375</c:v>
                </c:pt>
                <c:pt idx="498">
                  <c:v>4661.86572265625</c:v>
                </c:pt>
                <c:pt idx="499">
                  <c:v>4489.43212890625</c:v>
                </c:pt>
                <c:pt idx="500">
                  <c:v>4331.13427734375</c:v>
                </c:pt>
                <c:pt idx="501">
                  <c:v>4247.400390625</c:v>
                </c:pt>
                <c:pt idx="502">
                  <c:v>4155.2978515625</c:v>
                </c:pt>
                <c:pt idx="503">
                  <c:v>4056.939697265625</c:v>
                </c:pt>
                <c:pt idx="504">
                  <c:v>3999.8857421875</c:v>
                </c:pt>
                <c:pt idx="505">
                  <c:v>3900.44677734375</c:v>
                </c:pt>
                <c:pt idx="506">
                  <c:v>3845.21142578125</c:v>
                </c:pt>
                <c:pt idx="507">
                  <c:v>3785.34521484375</c:v>
                </c:pt>
                <c:pt idx="508">
                  <c:v>3757.13232421875</c:v>
                </c:pt>
                <c:pt idx="509">
                  <c:v>3725.722900390625</c:v>
                </c:pt>
                <c:pt idx="510">
                  <c:v>3658.74365234375</c:v>
                </c:pt>
                <c:pt idx="511">
                  <c:v>3563.310546875</c:v>
                </c:pt>
                <c:pt idx="512">
                  <c:v>3498.884033203125</c:v>
                </c:pt>
                <c:pt idx="513">
                  <c:v>3419.862548828125</c:v>
                </c:pt>
                <c:pt idx="514">
                  <c:v>3391.816650390625</c:v>
                </c:pt>
                <c:pt idx="515">
                  <c:v>3348.1796875</c:v>
                </c:pt>
                <c:pt idx="516">
                  <c:v>3327.6484375</c:v>
                </c:pt>
                <c:pt idx="517">
                  <c:v>3288.60986328125</c:v>
                </c:pt>
                <c:pt idx="518">
                  <c:v>3247.784912109375</c:v>
                </c:pt>
                <c:pt idx="519">
                  <c:v>3176.79345703125</c:v>
                </c:pt>
                <c:pt idx="520">
                  <c:v>3100.520263671875</c:v>
                </c:pt>
                <c:pt idx="521">
                  <c:v>3084.396240234375</c:v>
                </c:pt>
                <c:pt idx="522">
                  <c:v>3063.282958984375</c:v>
                </c:pt>
                <c:pt idx="523">
                  <c:v>3058.682861328125</c:v>
                </c:pt>
                <c:pt idx="524">
                  <c:v>3074.07568359375</c:v>
                </c:pt>
                <c:pt idx="525">
                  <c:v>3078.053955078125</c:v>
                </c:pt>
                <c:pt idx="526">
                  <c:v>3069.728515625</c:v>
                </c:pt>
                <c:pt idx="527">
                  <c:v>3043.11962890625</c:v>
                </c:pt>
                <c:pt idx="528">
                  <c:v>3049.11376953125</c:v>
                </c:pt>
                <c:pt idx="529">
                  <c:v>3008.011474609375</c:v>
                </c:pt>
                <c:pt idx="530">
                  <c:v>2961.461181640625</c:v>
                </c:pt>
                <c:pt idx="531">
                  <c:v>2911.28369140625</c:v>
                </c:pt>
                <c:pt idx="532">
                  <c:v>2799.354736328125</c:v>
                </c:pt>
                <c:pt idx="533">
                  <c:v>2769.087646484375</c:v>
                </c:pt>
                <c:pt idx="534">
                  <c:v>2745.71728515625</c:v>
                </c:pt>
                <c:pt idx="535">
                  <c:v>2721.4951171875</c:v>
                </c:pt>
                <c:pt idx="536">
                  <c:v>2683.3505859375</c:v>
                </c:pt>
                <c:pt idx="537">
                  <c:v>2666.590087890625</c:v>
                </c:pt>
                <c:pt idx="538">
                  <c:v>2662.435546875</c:v>
                </c:pt>
                <c:pt idx="539">
                  <c:v>2641.98046875</c:v>
                </c:pt>
                <c:pt idx="540">
                  <c:v>2617.7021484375</c:v>
                </c:pt>
                <c:pt idx="541">
                  <c:v>2648.26513671875</c:v>
                </c:pt>
                <c:pt idx="542">
                  <c:v>2665.04541015625</c:v>
                </c:pt>
                <c:pt idx="543">
                  <c:v>2720.160400390625</c:v>
                </c:pt>
                <c:pt idx="544">
                  <c:v>2731.795654296875</c:v>
                </c:pt>
                <c:pt idx="545">
                  <c:v>2738.455078125</c:v>
                </c:pt>
                <c:pt idx="546">
                  <c:v>2733.902099609375</c:v>
                </c:pt>
                <c:pt idx="547">
                  <c:v>2747.042724609375</c:v>
                </c:pt>
                <c:pt idx="548">
                  <c:v>2772.877197265625</c:v>
                </c:pt>
                <c:pt idx="549">
                  <c:v>2789.035400390625</c:v>
                </c:pt>
                <c:pt idx="550">
                  <c:v>2732.44482421875</c:v>
                </c:pt>
                <c:pt idx="551">
                  <c:v>2745.930908203125</c:v>
                </c:pt>
                <c:pt idx="552">
                  <c:v>2736.139892578125</c:v>
                </c:pt>
                <c:pt idx="553">
                  <c:v>2671.10009765625</c:v>
                </c:pt>
                <c:pt idx="554">
                  <c:v>2655.999267578125</c:v>
                </c:pt>
                <c:pt idx="555">
                  <c:v>2616.5859375</c:v>
                </c:pt>
                <c:pt idx="556">
                  <c:v>2580.913330078125</c:v>
                </c:pt>
                <c:pt idx="557">
                  <c:v>2577.906005859375</c:v>
                </c:pt>
                <c:pt idx="558">
                  <c:v>2617.452880859375</c:v>
                </c:pt>
                <c:pt idx="559">
                  <c:v>2648.035888671875</c:v>
                </c:pt>
                <c:pt idx="560">
                  <c:v>2678.23486328125</c:v>
                </c:pt>
                <c:pt idx="561">
                  <c:v>2679.148193359375</c:v>
                </c:pt>
                <c:pt idx="562">
                  <c:v>2678.068603515625</c:v>
                </c:pt>
                <c:pt idx="563">
                  <c:v>2683.0166015625</c:v>
                </c:pt>
                <c:pt idx="564">
                  <c:v>2686.047119140625</c:v>
                </c:pt>
                <c:pt idx="565">
                  <c:v>2736.250732421875</c:v>
                </c:pt>
                <c:pt idx="566">
                  <c:v>2742.083251953125</c:v>
                </c:pt>
                <c:pt idx="567">
                  <c:v>2771.346435546875</c:v>
                </c:pt>
                <c:pt idx="568">
                  <c:v>2765.64697265625</c:v>
                </c:pt>
                <c:pt idx="569">
                  <c:v>2794.476806640625</c:v>
                </c:pt>
                <c:pt idx="570">
                  <c:v>2759.18505859375</c:v>
                </c:pt>
                <c:pt idx="571">
                  <c:v>2746.007080078125</c:v>
                </c:pt>
                <c:pt idx="572">
                  <c:v>2771.88330078125</c:v>
                </c:pt>
                <c:pt idx="573">
                  <c:v>2821.471923828125</c:v>
                </c:pt>
                <c:pt idx="574">
                  <c:v>2868.124755859375</c:v>
                </c:pt>
                <c:pt idx="575">
                  <c:v>2931.36083984375</c:v>
                </c:pt>
                <c:pt idx="576">
                  <c:v>3014.19921875</c:v>
                </c:pt>
                <c:pt idx="577">
                  <c:v>3087.275634765625</c:v>
                </c:pt>
                <c:pt idx="578">
                  <c:v>3145.673583984375</c:v>
                </c:pt>
                <c:pt idx="579">
                  <c:v>3191.0146484375</c:v>
                </c:pt>
                <c:pt idx="580">
                  <c:v>3287.520751953125</c:v>
                </c:pt>
                <c:pt idx="581">
                  <c:v>3369.148681640625</c:v>
                </c:pt>
                <c:pt idx="582">
                  <c:v>3416.06591796875</c:v>
                </c:pt>
                <c:pt idx="583">
                  <c:v>3447.509521484375</c:v>
                </c:pt>
                <c:pt idx="584">
                  <c:v>3530.51416015625</c:v>
                </c:pt>
                <c:pt idx="585">
                  <c:v>3672.11669921875</c:v>
                </c:pt>
                <c:pt idx="586">
                  <c:v>3802.377685546875</c:v>
                </c:pt>
                <c:pt idx="587">
                  <c:v>3894.08154296875</c:v>
                </c:pt>
                <c:pt idx="588">
                  <c:v>3986.93408203125</c:v>
                </c:pt>
                <c:pt idx="589">
                  <c:v>4004.71728515625</c:v>
                </c:pt>
                <c:pt idx="590">
                  <c:v>4095.592041015625</c:v>
                </c:pt>
                <c:pt idx="591">
                  <c:v>4159.50537109375</c:v>
                </c:pt>
                <c:pt idx="592">
                  <c:v>4287.28759765625</c:v>
                </c:pt>
                <c:pt idx="593">
                  <c:v>4330.70751953125</c:v>
                </c:pt>
                <c:pt idx="594">
                  <c:v>4347.73583984375</c:v>
                </c:pt>
                <c:pt idx="595">
                  <c:v>4396.431640625</c:v>
                </c:pt>
                <c:pt idx="596">
                  <c:v>4429.365234375</c:v>
                </c:pt>
                <c:pt idx="597">
                  <c:v>4446.92822265625</c:v>
                </c:pt>
                <c:pt idx="598">
                  <c:v>4376.61474609375</c:v>
                </c:pt>
                <c:pt idx="599">
                  <c:v>4355.787109375</c:v>
                </c:pt>
                <c:pt idx="600">
                  <c:v>4392.0234375</c:v>
                </c:pt>
                <c:pt idx="601">
                  <c:v>4394.51904296875</c:v>
                </c:pt>
                <c:pt idx="602">
                  <c:v>4360.27783203125</c:v>
                </c:pt>
                <c:pt idx="603">
                  <c:v>4423.9384765625</c:v>
                </c:pt>
                <c:pt idx="604">
                  <c:v>4481.994140625</c:v>
                </c:pt>
                <c:pt idx="605">
                  <c:v>4475.35546875</c:v>
                </c:pt>
                <c:pt idx="606">
                  <c:v>4471.80908203125</c:v>
                </c:pt>
                <c:pt idx="607">
                  <c:v>4433.9375</c:v>
                </c:pt>
                <c:pt idx="608">
                  <c:v>4464.00146484375</c:v>
                </c:pt>
                <c:pt idx="609">
                  <c:v>4482.52392578125</c:v>
                </c:pt>
                <c:pt idx="610">
                  <c:v>4512.494140625</c:v>
                </c:pt>
                <c:pt idx="611">
                  <c:v>4566.78662109375</c:v>
                </c:pt>
                <c:pt idx="612">
                  <c:v>4535.8212890625</c:v>
                </c:pt>
                <c:pt idx="613">
                  <c:v>4532.7294921875</c:v>
                </c:pt>
                <c:pt idx="614">
                  <c:v>4538.724609375</c:v>
                </c:pt>
                <c:pt idx="615">
                  <c:v>4535.2802734375</c:v>
                </c:pt>
                <c:pt idx="616">
                  <c:v>4533.70751953125</c:v>
                </c:pt>
                <c:pt idx="617">
                  <c:v>4554.228515625</c:v>
                </c:pt>
                <c:pt idx="618">
                  <c:v>4585.07958984375</c:v>
                </c:pt>
                <c:pt idx="619">
                  <c:v>4649.36328125</c:v>
                </c:pt>
                <c:pt idx="620">
                  <c:v>4661.05810546875</c:v>
                </c:pt>
                <c:pt idx="621">
                  <c:v>4668.283203125</c:v>
                </c:pt>
                <c:pt idx="622">
                  <c:v>4711.43408203125</c:v>
                </c:pt>
                <c:pt idx="623">
                  <c:v>4730.95849609375</c:v>
                </c:pt>
                <c:pt idx="624">
                  <c:v>4760.21630859375</c:v>
                </c:pt>
                <c:pt idx="625">
                  <c:v>4779.62646484375</c:v>
                </c:pt>
                <c:pt idx="626">
                  <c:v>4807.35498046875</c:v>
                </c:pt>
                <c:pt idx="627">
                  <c:v>4845.759765625</c:v>
                </c:pt>
                <c:pt idx="628">
                  <c:v>4848.65966796875</c:v>
                </c:pt>
                <c:pt idx="629">
                  <c:v>4874.99267578125</c:v>
                </c:pt>
                <c:pt idx="630">
                  <c:v>4898.41845703125</c:v>
                </c:pt>
                <c:pt idx="631">
                  <c:v>4831.42919921875</c:v>
                </c:pt>
                <c:pt idx="632">
                  <c:v>4833.02392578125</c:v>
                </c:pt>
                <c:pt idx="633">
                  <c:v>4849.5166015625</c:v>
                </c:pt>
                <c:pt idx="634">
                  <c:v>4781.48681640625</c:v>
                </c:pt>
                <c:pt idx="635">
                  <c:v>4707.560546875</c:v>
                </c:pt>
                <c:pt idx="636">
                  <c:v>4676.59033203125</c:v>
                </c:pt>
                <c:pt idx="637">
                  <c:v>4705.240234375</c:v>
                </c:pt>
                <c:pt idx="638">
                  <c:v>4709.271484375</c:v>
                </c:pt>
                <c:pt idx="639">
                  <c:v>4714.3603515625</c:v>
                </c:pt>
                <c:pt idx="640">
                  <c:v>4680.52197265625</c:v>
                </c:pt>
                <c:pt idx="641">
                  <c:v>4686.603515625</c:v>
                </c:pt>
                <c:pt idx="642">
                  <c:v>4727.64453125</c:v>
                </c:pt>
                <c:pt idx="643">
                  <c:v>4715.52490234375</c:v>
                </c:pt>
                <c:pt idx="644">
                  <c:v>4625.4462890625</c:v>
                </c:pt>
                <c:pt idx="645">
                  <c:v>4648.291015625</c:v>
                </c:pt>
                <c:pt idx="646">
                  <c:v>4686.263671875</c:v>
                </c:pt>
                <c:pt idx="647">
                  <c:v>4731.0390625</c:v>
                </c:pt>
                <c:pt idx="648">
                  <c:v>4760.208984375</c:v>
                </c:pt>
                <c:pt idx="649">
                  <c:v>4705.21875</c:v>
                </c:pt>
                <c:pt idx="650">
                  <c:v>4692.15478515625</c:v>
                </c:pt>
                <c:pt idx="651">
                  <c:v>4759.810546875</c:v>
                </c:pt>
                <c:pt idx="652">
                  <c:v>4776.21142578125</c:v>
                </c:pt>
                <c:pt idx="653">
                  <c:v>4786.6640625</c:v>
                </c:pt>
                <c:pt idx="654">
                  <c:v>4889.91748046875</c:v>
                </c:pt>
                <c:pt idx="655">
                  <c:v>4901.7177734375</c:v>
                </c:pt>
                <c:pt idx="656">
                  <c:v>4878.04736328125</c:v>
                </c:pt>
                <c:pt idx="657">
                  <c:v>4917.19384765625</c:v>
                </c:pt>
                <c:pt idx="658">
                  <c:v>5016.12890625</c:v>
                </c:pt>
                <c:pt idx="659">
                  <c:v>5066.58740234375</c:v>
                </c:pt>
                <c:pt idx="660">
                  <c:v>5089.09033203125</c:v>
                </c:pt>
                <c:pt idx="661">
                  <c:v>5045.96875</c:v>
                </c:pt>
                <c:pt idx="662">
                  <c:v>5003.08642578125</c:v>
                </c:pt>
                <c:pt idx="663">
                  <c:v>5015.7939453125</c:v>
                </c:pt>
                <c:pt idx="664">
                  <c:v>4967.986328125</c:v>
                </c:pt>
                <c:pt idx="665">
                  <c:v>4978.0791015625</c:v>
                </c:pt>
                <c:pt idx="666">
                  <c:v>4927.69873046875</c:v>
                </c:pt>
                <c:pt idx="667">
                  <c:v>4884.892578125</c:v>
                </c:pt>
                <c:pt idx="668">
                  <c:v>4855.9951171875</c:v>
                </c:pt>
                <c:pt idx="669">
                  <c:v>4813.14453125</c:v>
                </c:pt>
                <c:pt idx="670">
                  <c:v>4866.0576171875</c:v>
                </c:pt>
                <c:pt idx="671">
                  <c:v>4926.56494140625</c:v>
                </c:pt>
                <c:pt idx="672">
                  <c:v>4912.51904296875</c:v>
                </c:pt>
                <c:pt idx="673">
                  <c:v>4945.984375</c:v>
                </c:pt>
                <c:pt idx="674">
                  <c:v>5001.36181640625</c:v>
                </c:pt>
                <c:pt idx="675">
                  <c:v>5041.5283203125</c:v>
                </c:pt>
                <c:pt idx="676">
                  <c:v>5018.60400390625</c:v>
                </c:pt>
                <c:pt idx="677">
                  <c:v>4990.28125</c:v>
                </c:pt>
                <c:pt idx="678">
                  <c:v>4987.193359375</c:v>
                </c:pt>
                <c:pt idx="679">
                  <c:v>4896.97705078125</c:v>
                </c:pt>
                <c:pt idx="680">
                  <c:v>4849.1259765625</c:v>
                </c:pt>
                <c:pt idx="681">
                  <c:v>4828.31982421875</c:v>
                </c:pt>
                <c:pt idx="682">
                  <c:v>4820.50634765625</c:v>
                </c:pt>
                <c:pt idx="683">
                  <c:v>4706.46826171875</c:v>
                </c:pt>
                <c:pt idx="684">
                  <c:v>4634.9365234375</c:v>
                </c:pt>
                <c:pt idx="685">
                  <c:v>4487.8359375</c:v>
                </c:pt>
                <c:pt idx="686">
                  <c:v>4431.99658203125</c:v>
                </c:pt>
                <c:pt idx="687">
                  <c:v>4400.5810546875</c:v>
                </c:pt>
                <c:pt idx="688">
                  <c:v>4395.5224609375</c:v>
                </c:pt>
                <c:pt idx="689">
                  <c:v>4434.681640625</c:v>
                </c:pt>
                <c:pt idx="690">
                  <c:v>4442.8701171875</c:v>
                </c:pt>
                <c:pt idx="691">
                  <c:v>4362.73291015625</c:v>
                </c:pt>
                <c:pt idx="692">
                  <c:v>4385.6962890625</c:v>
                </c:pt>
                <c:pt idx="693">
                  <c:v>4439.97216796875</c:v>
                </c:pt>
                <c:pt idx="694">
                  <c:v>4571.236328125</c:v>
                </c:pt>
                <c:pt idx="695">
                  <c:v>4656.22607421875</c:v>
                </c:pt>
                <c:pt idx="696">
                  <c:v>4670.90625</c:v>
                </c:pt>
                <c:pt idx="697">
                  <c:v>4712.34814453125</c:v>
                </c:pt>
                <c:pt idx="698">
                  <c:v>4747.5576171875</c:v>
                </c:pt>
                <c:pt idx="699">
                  <c:v>4765.41015625</c:v>
                </c:pt>
                <c:pt idx="700">
                  <c:v>4745.31591796875</c:v>
                </c:pt>
                <c:pt idx="701">
                  <c:v>4791.32373046875</c:v>
                </c:pt>
                <c:pt idx="702">
                  <c:v>4863.14794921875</c:v>
                </c:pt>
                <c:pt idx="703">
                  <c:v>4915.29052734375</c:v>
                </c:pt>
                <c:pt idx="704">
                  <c:v>4908.173828125</c:v>
                </c:pt>
                <c:pt idx="705">
                  <c:v>4943.43017578125</c:v>
                </c:pt>
                <c:pt idx="706">
                  <c:v>4886.6142578125</c:v>
                </c:pt>
                <c:pt idx="707">
                  <c:v>4897.9169921875</c:v>
                </c:pt>
                <c:pt idx="708">
                  <c:v>4860.52490234375</c:v>
                </c:pt>
                <c:pt idx="709">
                  <c:v>4864.234375</c:v>
                </c:pt>
                <c:pt idx="710">
                  <c:v>4884.5185546875</c:v>
                </c:pt>
                <c:pt idx="711">
                  <c:v>4872.34375</c:v>
                </c:pt>
                <c:pt idx="712">
                  <c:v>4862.82470703125</c:v>
                </c:pt>
                <c:pt idx="713">
                  <c:v>4832.26318359375</c:v>
                </c:pt>
                <c:pt idx="714">
                  <c:v>4831.607421875</c:v>
                </c:pt>
                <c:pt idx="715">
                  <c:v>4774.07470703125</c:v>
                </c:pt>
                <c:pt idx="716">
                  <c:v>4656.265625</c:v>
                </c:pt>
                <c:pt idx="717">
                  <c:v>4565.46826171875</c:v>
                </c:pt>
                <c:pt idx="718">
                  <c:v>4572.1845703125</c:v>
                </c:pt>
                <c:pt idx="719">
                  <c:v>4629.2568359375</c:v>
                </c:pt>
                <c:pt idx="720">
                  <c:v>4708.1171875</c:v>
                </c:pt>
                <c:pt idx="721">
                  <c:v>4741.57080078125</c:v>
                </c:pt>
                <c:pt idx="722">
                  <c:v>4643.01220703125</c:v>
                </c:pt>
                <c:pt idx="723">
                  <c:v>4660.01953125</c:v>
                </c:pt>
                <c:pt idx="724">
                  <c:v>4636.35791015625</c:v>
                </c:pt>
                <c:pt idx="725">
                  <c:v>4618.89111328125</c:v>
                </c:pt>
                <c:pt idx="726">
                  <c:v>4535.0673828125</c:v>
                </c:pt>
                <c:pt idx="727">
                  <c:v>4398.45166015625</c:v>
                </c:pt>
                <c:pt idx="728">
                  <c:v>4398.0869140625</c:v>
                </c:pt>
                <c:pt idx="729">
                  <c:v>4356</c:v>
                </c:pt>
                <c:pt idx="730">
                  <c:v>4261.658203125</c:v>
                </c:pt>
                <c:pt idx="731">
                  <c:v>4204.3095703125</c:v>
                </c:pt>
                <c:pt idx="732">
                  <c:v>4068.467529296875</c:v>
                </c:pt>
                <c:pt idx="733">
                  <c:v>4024.40234375</c:v>
                </c:pt>
                <c:pt idx="734">
                  <c:v>3953.510986328125</c:v>
                </c:pt>
                <c:pt idx="735">
                  <c:v>3824.04638671875</c:v>
                </c:pt>
                <c:pt idx="736">
                  <c:v>3796.267822265625</c:v>
                </c:pt>
                <c:pt idx="737">
                  <c:v>3735.968994140625</c:v>
                </c:pt>
                <c:pt idx="738">
                  <c:v>3677.562744140625</c:v>
                </c:pt>
                <c:pt idx="739">
                  <c:v>3597.82275390625</c:v>
                </c:pt>
                <c:pt idx="740">
                  <c:v>3507.264404296875</c:v>
                </c:pt>
                <c:pt idx="741">
                  <c:v>3464.614990234375</c:v>
                </c:pt>
                <c:pt idx="742">
                  <c:v>3423.84375</c:v>
                </c:pt>
                <c:pt idx="743">
                  <c:v>3314.75</c:v>
                </c:pt>
                <c:pt idx="744">
                  <c:v>3286.666748046875</c:v>
                </c:pt>
                <c:pt idx="745">
                  <c:v>3214.731689453125</c:v>
                </c:pt>
                <c:pt idx="746">
                  <c:v>3097.73583984375</c:v>
                </c:pt>
                <c:pt idx="747">
                  <c:v>3067.760009765625</c:v>
                </c:pt>
                <c:pt idx="748">
                  <c:v>3017.13037109375</c:v>
                </c:pt>
                <c:pt idx="749">
                  <c:v>3005.082275390625</c:v>
                </c:pt>
                <c:pt idx="750">
                  <c:v>2866.520263671875</c:v>
                </c:pt>
                <c:pt idx="751">
                  <c:v>2873.028076171875</c:v>
                </c:pt>
                <c:pt idx="752">
                  <c:v>2834.117431640625</c:v>
                </c:pt>
                <c:pt idx="753">
                  <c:v>2788.11083984375</c:v>
                </c:pt>
                <c:pt idx="754">
                  <c:v>2856.23486328125</c:v>
                </c:pt>
                <c:pt idx="755">
                  <c:v>2837.1796875</c:v>
                </c:pt>
                <c:pt idx="756">
                  <c:v>2798.9697265625</c:v>
                </c:pt>
                <c:pt idx="757">
                  <c:v>2822.55859375</c:v>
                </c:pt>
                <c:pt idx="758">
                  <c:v>2741.15283203125</c:v>
                </c:pt>
                <c:pt idx="759">
                  <c:v>2662.348388671875</c:v>
                </c:pt>
                <c:pt idx="760">
                  <c:v>2596.157470703125</c:v>
                </c:pt>
                <c:pt idx="761">
                  <c:v>2581.6318359375</c:v>
                </c:pt>
                <c:pt idx="762">
                  <c:v>2536.3681640625</c:v>
                </c:pt>
                <c:pt idx="763">
                  <c:v>2463.38232421875</c:v>
                </c:pt>
                <c:pt idx="764">
                  <c:v>2447.978515625</c:v>
                </c:pt>
                <c:pt idx="765">
                  <c:v>2292.488037109375</c:v>
                </c:pt>
                <c:pt idx="766">
                  <c:v>2221.645263671875</c:v>
                </c:pt>
                <c:pt idx="767">
                  <c:v>2165.64306640625</c:v>
                </c:pt>
                <c:pt idx="768">
                  <c:v>2136.820068359375</c:v>
                </c:pt>
                <c:pt idx="769">
                  <c:v>2100.47412109375</c:v>
                </c:pt>
                <c:pt idx="770">
                  <c:v>2040.41796875</c:v>
                </c:pt>
                <c:pt idx="771">
                  <c:v>2012.4617919921875</c:v>
                </c:pt>
                <c:pt idx="772">
                  <c:v>1958.422119140625</c:v>
                </c:pt>
                <c:pt idx="773">
                  <c:v>1868.6927490234375</c:v>
                </c:pt>
                <c:pt idx="774">
                  <c:v>1818.1650390625</c:v>
                </c:pt>
                <c:pt idx="775">
                  <c:v>1795.0889892578125</c:v>
                </c:pt>
                <c:pt idx="776">
                  <c:v>1718.12158203125</c:v>
                </c:pt>
                <c:pt idx="777">
                  <c:v>1700.82421875</c:v>
                </c:pt>
                <c:pt idx="778">
                  <c:v>1660.70751953125</c:v>
                </c:pt>
                <c:pt idx="779">
                  <c:v>1650.819580078125</c:v>
                </c:pt>
                <c:pt idx="780">
                  <c:v>1689.553955078125</c:v>
                </c:pt>
                <c:pt idx="781">
                  <c:v>1683.264892578125</c:v>
                </c:pt>
                <c:pt idx="782">
                  <c:v>1667.6292724609375</c:v>
                </c:pt>
                <c:pt idx="783">
                  <c:v>1662.049072265625</c:v>
                </c:pt>
                <c:pt idx="784">
                  <c:v>1642.221923828125</c:v>
                </c:pt>
                <c:pt idx="785">
                  <c:v>1609.83056640625</c:v>
                </c:pt>
                <c:pt idx="786">
                  <c:v>1604.1632080078125</c:v>
                </c:pt>
                <c:pt idx="787">
                  <c:v>1633.936767578125</c:v>
                </c:pt>
                <c:pt idx="788">
                  <c:v>1642.3636474609375</c:v>
                </c:pt>
                <c:pt idx="789">
                  <c:v>1657.5408935546875</c:v>
                </c:pt>
                <c:pt idx="790">
                  <c:v>1672.437744140625</c:v>
                </c:pt>
                <c:pt idx="791">
                  <c:v>1639.4317626953125</c:v>
                </c:pt>
                <c:pt idx="792">
                  <c:v>1631.619384765625</c:v>
                </c:pt>
                <c:pt idx="793">
                  <c:v>1596.4722900390625</c:v>
                </c:pt>
                <c:pt idx="794">
                  <c:v>1566.3106689453125</c:v>
                </c:pt>
                <c:pt idx="795">
                  <c:v>1558.596923828125</c:v>
                </c:pt>
                <c:pt idx="796">
                  <c:v>1559.8529052734375</c:v>
                </c:pt>
                <c:pt idx="797">
                  <c:v>1574.93115234375</c:v>
                </c:pt>
                <c:pt idx="798">
                  <c:v>1573.0341796875</c:v>
                </c:pt>
                <c:pt idx="799">
                  <c:v>1617.019775390625</c:v>
                </c:pt>
                <c:pt idx="800">
                  <c:v>1667.7999267578125</c:v>
                </c:pt>
                <c:pt idx="801">
                  <c:v>1701.0682373046875</c:v>
                </c:pt>
                <c:pt idx="802">
                  <c:v>1756.805419921875</c:v>
                </c:pt>
                <c:pt idx="803">
                  <c:v>1810.532470703125</c:v>
                </c:pt>
                <c:pt idx="804">
                  <c:v>1864.1724853515625</c:v>
                </c:pt>
                <c:pt idx="805">
                  <c:v>1917.8720703125</c:v>
                </c:pt>
                <c:pt idx="806">
                  <c:v>1973.3436279296875</c:v>
                </c:pt>
                <c:pt idx="807">
                  <c:v>2048.97900390625</c:v>
                </c:pt>
                <c:pt idx="808">
                  <c:v>2081.6787109375</c:v>
                </c:pt>
                <c:pt idx="809">
                  <c:v>2111.110595703125</c:v>
                </c:pt>
                <c:pt idx="810">
                  <c:v>2152.70068359375</c:v>
                </c:pt>
                <c:pt idx="811">
                  <c:v>2201.9765625</c:v>
                </c:pt>
                <c:pt idx="812">
                  <c:v>2231.566650390625</c:v>
                </c:pt>
                <c:pt idx="813">
                  <c:v>2268.362060546875</c:v>
                </c:pt>
                <c:pt idx="814">
                  <c:v>2292.73046875</c:v>
                </c:pt>
                <c:pt idx="815">
                  <c:v>2312.025634765625</c:v>
                </c:pt>
                <c:pt idx="816">
                  <c:v>2403.223388671875</c:v>
                </c:pt>
                <c:pt idx="817">
                  <c:v>2420.062255859375</c:v>
                </c:pt>
                <c:pt idx="818">
                  <c:v>2483.355224609375</c:v>
                </c:pt>
                <c:pt idx="819">
                  <c:v>2589.4365234375</c:v>
                </c:pt>
                <c:pt idx="820">
                  <c:v>2688.997802734375</c:v>
                </c:pt>
                <c:pt idx="821">
                  <c:v>2747.582763671875</c:v>
                </c:pt>
                <c:pt idx="822">
                  <c:v>2736.058349609375</c:v>
                </c:pt>
                <c:pt idx="823">
                  <c:v>2702.5517578125</c:v>
                </c:pt>
                <c:pt idx="824">
                  <c:v>2679.627197265625</c:v>
                </c:pt>
                <c:pt idx="825">
                  <c:v>2726.03662109375</c:v>
                </c:pt>
                <c:pt idx="826">
                  <c:v>2733.9833984375</c:v>
                </c:pt>
                <c:pt idx="827">
                  <c:v>2770.93798828125</c:v>
                </c:pt>
                <c:pt idx="828">
                  <c:v>2863.692138671875</c:v>
                </c:pt>
                <c:pt idx="829">
                  <c:v>3009.402587890625</c:v>
                </c:pt>
                <c:pt idx="830">
                  <c:v>3191.419189453125</c:v>
                </c:pt>
                <c:pt idx="831">
                  <c:v>3307.5732421875</c:v>
                </c:pt>
                <c:pt idx="832">
                  <c:v>3413.666259765625</c:v>
                </c:pt>
                <c:pt idx="833">
                  <c:v>3531.716552734375</c:v>
                </c:pt>
                <c:pt idx="834">
                  <c:v>3666.542236328125</c:v>
                </c:pt>
                <c:pt idx="835">
                  <c:v>3824.012939453125</c:v>
                </c:pt>
                <c:pt idx="836">
                  <c:v>3986.53125</c:v>
                </c:pt>
                <c:pt idx="837">
                  <c:v>4151.67529296875</c:v>
                </c:pt>
                <c:pt idx="838">
                  <c:v>4296.45068359375</c:v>
                </c:pt>
                <c:pt idx="839">
                  <c:v>4362.3408203125</c:v>
                </c:pt>
                <c:pt idx="840">
                  <c:v>4493.80322265625</c:v>
                </c:pt>
                <c:pt idx="841">
                  <c:v>4660.72509765625</c:v>
                </c:pt>
                <c:pt idx="842">
                  <c:v>4862.47216796875</c:v>
                </c:pt>
                <c:pt idx="843">
                  <c:v>5038.34765625</c:v>
                </c:pt>
                <c:pt idx="844">
                  <c:v>5255.3330078125</c:v>
                </c:pt>
                <c:pt idx="845">
                  <c:v>5446.59130859375</c:v>
                </c:pt>
                <c:pt idx="846">
                  <c:v>5616.15869140625</c:v>
                </c:pt>
                <c:pt idx="847">
                  <c:v>5630.08544921875</c:v>
                </c:pt>
                <c:pt idx="848">
                  <c:v>5649.36181640625</c:v>
                </c:pt>
                <c:pt idx="849">
                  <c:v>5631.70166015625</c:v>
                </c:pt>
                <c:pt idx="850">
                  <c:v>5680.67138671875</c:v>
                </c:pt>
                <c:pt idx="851">
                  <c:v>5712.15869140625</c:v>
                </c:pt>
                <c:pt idx="852">
                  <c:v>5688.18359375</c:v>
                </c:pt>
                <c:pt idx="853">
                  <c:v>5721.94677734375</c:v>
                </c:pt>
                <c:pt idx="854">
                  <c:v>5838.29638671875</c:v>
                </c:pt>
                <c:pt idx="855">
                  <c:v>5973.291015625</c:v>
                </c:pt>
                <c:pt idx="856">
                  <c:v>6155.880859375</c:v>
                </c:pt>
                <c:pt idx="857">
                  <c:v>6280.51123046875</c:v>
                </c:pt>
                <c:pt idx="858">
                  <c:v>6411.33056640625</c:v>
                </c:pt>
                <c:pt idx="859">
                  <c:v>6558.64306640625</c:v>
                </c:pt>
                <c:pt idx="860">
                  <c:v>6671.564453125</c:v>
                </c:pt>
                <c:pt idx="861">
                  <c:v>6804.06591796875</c:v>
                </c:pt>
                <c:pt idx="862">
                  <c:v>6945.4765625</c:v>
                </c:pt>
                <c:pt idx="863">
                  <c:v>7093.58544921875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12-4E63-8100-89BF250E2F22}"/>
            </c:ext>
          </c:extLst>
        </c:ser>
        <c:ser>
          <c:idx val="3"/>
          <c:order val="3"/>
          <c:tx>
            <c:strRef>
              <c:f>Sheet1!$N$1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rgbClr val="910258"/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Sheet1!$N$2:$N$865</c:f>
              <c:numCache>
                <c:formatCode>General</c:formatCode>
                <c:ptCount val="86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7.8000001907348633</c:v>
                </c:pt>
                <c:pt idx="39">
                  <c:v>7.8000001907348633</c:v>
                </c:pt>
                <c:pt idx="40">
                  <c:v>7.8000001907348633</c:v>
                </c:pt>
                <c:pt idx="41">
                  <c:v>7.8000001907348633</c:v>
                </c:pt>
                <c:pt idx="42">
                  <c:v>7.8000001907348633</c:v>
                </c:pt>
                <c:pt idx="43">
                  <c:v>7.8000001907348633</c:v>
                </c:pt>
                <c:pt idx="44">
                  <c:v>7.8000001907348633</c:v>
                </c:pt>
                <c:pt idx="45">
                  <c:v>7.8000001907348633</c:v>
                </c:pt>
                <c:pt idx="46">
                  <c:v>7.8000001907348633</c:v>
                </c:pt>
                <c:pt idx="47">
                  <c:v>7.8000001907348633</c:v>
                </c:pt>
                <c:pt idx="48">
                  <c:v>7.8000001907348633</c:v>
                </c:pt>
                <c:pt idx="49">
                  <c:v>7.8000001907348633</c:v>
                </c:pt>
                <c:pt idx="50">
                  <c:v>7.8000001907348633</c:v>
                </c:pt>
                <c:pt idx="51">
                  <c:v>7.8000001907348633</c:v>
                </c:pt>
                <c:pt idx="52">
                  <c:v>7.8000001907348633</c:v>
                </c:pt>
                <c:pt idx="53">
                  <c:v>7.8000001907348633</c:v>
                </c:pt>
                <c:pt idx="54">
                  <c:v>7.8000001907348633</c:v>
                </c:pt>
                <c:pt idx="55">
                  <c:v>7.8000001907348633</c:v>
                </c:pt>
                <c:pt idx="56">
                  <c:v>7.8000001907348633</c:v>
                </c:pt>
                <c:pt idx="57">
                  <c:v>7.8000001907348633</c:v>
                </c:pt>
                <c:pt idx="58">
                  <c:v>7.8000001907348633</c:v>
                </c:pt>
                <c:pt idx="59">
                  <c:v>7.8000001907348633</c:v>
                </c:pt>
                <c:pt idx="60">
                  <c:v>8.5</c:v>
                </c:pt>
                <c:pt idx="61">
                  <c:v>8.6000003814697266</c:v>
                </c:pt>
                <c:pt idx="62">
                  <c:v>7.8000001907348633</c:v>
                </c:pt>
                <c:pt idx="63">
                  <c:v>7.8000001907348633</c:v>
                </c:pt>
                <c:pt idx="64">
                  <c:v>7.8000001907348633</c:v>
                </c:pt>
                <c:pt idx="65">
                  <c:v>7.8000001907348633</c:v>
                </c:pt>
                <c:pt idx="66">
                  <c:v>7.8000001907348633</c:v>
                </c:pt>
                <c:pt idx="67">
                  <c:v>7.8000001907348633</c:v>
                </c:pt>
                <c:pt idx="68">
                  <c:v>7.8000001907348633</c:v>
                </c:pt>
                <c:pt idx="69">
                  <c:v>7.8000001907348633</c:v>
                </c:pt>
                <c:pt idx="70">
                  <c:v>7.8000001907348633</c:v>
                </c:pt>
                <c:pt idx="71">
                  <c:v>7.8000001907348633</c:v>
                </c:pt>
                <c:pt idx="72">
                  <c:v>7.8000001907348633</c:v>
                </c:pt>
                <c:pt idx="73">
                  <c:v>7.8000001907348633</c:v>
                </c:pt>
                <c:pt idx="74">
                  <c:v>7.8000001907348633</c:v>
                </c:pt>
                <c:pt idx="75">
                  <c:v>7.8000001907348633</c:v>
                </c:pt>
                <c:pt idx="76">
                  <c:v>7.8000001907348633</c:v>
                </c:pt>
                <c:pt idx="77">
                  <c:v>7.8000001907348633</c:v>
                </c:pt>
                <c:pt idx="78">
                  <c:v>7.8000001907348633</c:v>
                </c:pt>
                <c:pt idx="79">
                  <c:v>7.8000001907348633</c:v>
                </c:pt>
                <c:pt idx="80">
                  <c:v>7.8000001907348633</c:v>
                </c:pt>
                <c:pt idx="81">
                  <c:v>7.8000001907348633</c:v>
                </c:pt>
                <c:pt idx="82">
                  <c:v>7.8000001907348633</c:v>
                </c:pt>
                <c:pt idx="83">
                  <c:v>7.8000001907348633</c:v>
                </c:pt>
                <c:pt idx="84">
                  <c:v>7.8000001907348633</c:v>
                </c:pt>
                <c:pt idx="85">
                  <c:v>7.8000001907348633</c:v>
                </c:pt>
                <c:pt idx="86">
                  <c:v>7.8000001907348633</c:v>
                </c:pt>
                <c:pt idx="87">
                  <c:v>8.3013505935668945</c:v>
                </c:pt>
                <c:pt idx="88">
                  <c:v>10.712398529052734</c:v>
                </c:pt>
                <c:pt idx="89">
                  <c:v>14.282690048217773</c:v>
                </c:pt>
                <c:pt idx="90">
                  <c:v>21.247043609619141</c:v>
                </c:pt>
                <c:pt idx="91">
                  <c:v>31.652641296386719</c:v>
                </c:pt>
                <c:pt idx="92">
                  <c:v>55.424213409423828</c:v>
                </c:pt>
                <c:pt idx="93">
                  <c:v>80.612953186035156</c:v>
                </c:pt>
                <c:pt idx="94">
                  <c:v>106.36561584472656</c:v>
                </c:pt>
                <c:pt idx="95">
                  <c:v>170.48641967773438</c:v>
                </c:pt>
                <c:pt idx="96">
                  <c:v>262.83990478515625</c:v>
                </c:pt>
                <c:pt idx="97">
                  <c:v>423.65646362304688</c:v>
                </c:pt>
                <c:pt idx="98">
                  <c:v>625.42974853515625</c:v>
                </c:pt>
                <c:pt idx="99">
                  <c:v>826.94927978515625</c:v>
                </c:pt>
                <c:pt idx="100">
                  <c:v>1034.9755859375</c:v>
                </c:pt>
                <c:pt idx="101">
                  <c:v>1243.48779296875</c:v>
                </c:pt>
                <c:pt idx="102">
                  <c:v>1552.2159423828125</c:v>
                </c:pt>
                <c:pt idx="103">
                  <c:v>1714.6019287109375</c:v>
                </c:pt>
                <c:pt idx="104">
                  <c:v>2030.4810791015625</c:v>
                </c:pt>
                <c:pt idx="105">
                  <c:v>2322.680908203125</c:v>
                </c:pt>
                <c:pt idx="106">
                  <c:v>2599.95751953125</c:v>
                </c:pt>
                <c:pt idx="107">
                  <c:v>2794.557861328125</c:v>
                </c:pt>
                <c:pt idx="108">
                  <c:v>3022.6826171875</c:v>
                </c:pt>
                <c:pt idx="109">
                  <c:v>3153.31201171875</c:v>
                </c:pt>
                <c:pt idx="110">
                  <c:v>3262.291748046875</c:v>
                </c:pt>
                <c:pt idx="111">
                  <c:v>3572.2265625</c:v>
                </c:pt>
                <c:pt idx="112">
                  <c:v>3935.045166015625</c:v>
                </c:pt>
                <c:pt idx="113">
                  <c:v>4104.54833984375</c:v>
                </c:pt>
                <c:pt idx="114">
                  <c:v>4155.40283203125</c:v>
                </c:pt>
                <c:pt idx="115">
                  <c:v>4364.41162109375</c:v>
                </c:pt>
                <c:pt idx="116">
                  <c:v>4317.80517578125</c:v>
                </c:pt>
                <c:pt idx="117">
                  <c:v>4401.001953125</c:v>
                </c:pt>
                <c:pt idx="118">
                  <c:v>4392.99169921875</c:v>
                </c:pt>
                <c:pt idx="119">
                  <c:v>4143.36474609375</c:v>
                </c:pt>
                <c:pt idx="120">
                  <c:v>4288.35791015625</c:v>
                </c:pt>
                <c:pt idx="121">
                  <c:v>4406.5791015625</c:v>
                </c:pt>
                <c:pt idx="122">
                  <c:v>4361.220703125</c:v>
                </c:pt>
                <c:pt idx="123">
                  <c:v>4376.10791015625</c:v>
                </c:pt>
                <c:pt idx="124">
                  <c:v>4394.01318359375</c:v>
                </c:pt>
                <c:pt idx="125">
                  <c:v>4479.77392578125</c:v>
                </c:pt>
                <c:pt idx="126">
                  <c:v>4702.064453125</c:v>
                </c:pt>
                <c:pt idx="127">
                  <c:v>4851.6787109375</c:v>
                </c:pt>
                <c:pt idx="128">
                  <c:v>4942.40869140625</c:v>
                </c:pt>
                <c:pt idx="129">
                  <c:v>5086.4970703125</c:v>
                </c:pt>
                <c:pt idx="130">
                  <c:v>5234.65625</c:v>
                </c:pt>
                <c:pt idx="131">
                  <c:v>5295.7333984375</c:v>
                </c:pt>
                <c:pt idx="132">
                  <c:v>5434.29150390625</c:v>
                </c:pt>
                <c:pt idx="133">
                  <c:v>5512.09716796875</c:v>
                </c:pt>
                <c:pt idx="134">
                  <c:v>5578.66845703125</c:v>
                </c:pt>
                <c:pt idx="135">
                  <c:v>5467.74072265625</c:v>
                </c:pt>
                <c:pt idx="136">
                  <c:v>5647.19189453125</c:v>
                </c:pt>
                <c:pt idx="137">
                  <c:v>5727.21435546875</c:v>
                </c:pt>
                <c:pt idx="138">
                  <c:v>5768.6796875</c:v>
                </c:pt>
                <c:pt idx="139">
                  <c:v>5781.50732421875</c:v>
                </c:pt>
                <c:pt idx="140">
                  <c:v>5835.13525390625</c:v>
                </c:pt>
                <c:pt idx="141">
                  <c:v>5886.99072265625</c:v>
                </c:pt>
                <c:pt idx="142">
                  <c:v>5867.80810546875</c:v>
                </c:pt>
                <c:pt idx="143">
                  <c:v>5944.216796875</c:v>
                </c:pt>
                <c:pt idx="144">
                  <c:v>5909.9091796875</c:v>
                </c:pt>
                <c:pt idx="145">
                  <c:v>5884.94921875</c:v>
                </c:pt>
                <c:pt idx="146">
                  <c:v>5905.453125</c:v>
                </c:pt>
                <c:pt idx="147">
                  <c:v>5835.89208984375</c:v>
                </c:pt>
                <c:pt idx="148">
                  <c:v>5823.6455078125</c:v>
                </c:pt>
                <c:pt idx="149">
                  <c:v>5805.5166015625</c:v>
                </c:pt>
                <c:pt idx="150">
                  <c:v>5789.38720703125</c:v>
                </c:pt>
                <c:pt idx="151">
                  <c:v>5706.62841796875</c:v>
                </c:pt>
                <c:pt idx="152">
                  <c:v>5583.7763671875</c:v>
                </c:pt>
                <c:pt idx="153">
                  <c:v>5556.115234375</c:v>
                </c:pt>
                <c:pt idx="154">
                  <c:v>5527.74560546875</c:v>
                </c:pt>
                <c:pt idx="155">
                  <c:v>5425.05419921875</c:v>
                </c:pt>
                <c:pt idx="156">
                  <c:v>5463.0888671875</c:v>
                </c:pt>
                <c:pt idx="157">
                  <c:v>5487.56591796875</c:v>
                </c:pt>
                <c:pt idx="158">
                  <c:v>5510.35595703125</c:v>
                </c:pt>
                <c:pt idx="159">
                  <c:v>5553.81884765625</c:v>
                </c:pt>
                <c:pt idx="160">
                  <c:v>5543.767578125</c:v>
                </c:pt>
                <c:pt idx="161">
                  <c:v>5540.80517578125</c:v>
                </c:pt>
                <c:pt idx="162">
                  <c:v>5523.62744140625</c:v>
                </c:pt>
                <c:pt idx="163">
                  <c:v>5410.099609375</c:v>
                </c:pt>
                <c:pt idx="164">
                  <c:v>5514.3505859375</c:v>
                </c:pt>
                <c:pt idx="165">
                  <c:v>5542.1181640625</c:v>
                </c:pt>
                <c:pt idx="166">
                  <c:v>5515.2724609375</c:v>
                </c:pt>
                <c:pt idx="167">
                  <c:v>5553.49462890625</c:v>
                </c:pt>
                <c:pt idx="168">
                  <c:v>5579.484375</c:v>
                </c:pt>
                <c:pt idx="169">
                  <c:v>5709.77978515625</c:v>
                </c:pt>
                <c:pt idx="170">
                  <c:v>5763.1015625</c:v>
                </c:pt>
                <c:pt idx="171">
                  <c:v>5727.0224609375</c:v>
                </c:pt>
                <c:pt idx="172">
                  <c:v>5774.95556640625</c:v>
                </c:pt>
                <c:pt idx="173">
                  <c:v>5832.02392578125</c:v>
                </c:pt>
                <c:pt idx="174">
                  <c:v>5887.755859375</c:v>
                </c:pt>
                <c:pt idx="175">
                  <c:v>5907.64794921875</c:v>
                </c:pt>
                <c:pt idx="176">
                  <c:v>6010.39501953125</c:v>
                </c:pt>
                <c:pt idx="177">
                  <c:v>6034.6181640625</c:v>
                </c:pt>
                <c:pt idx="178">
                  <c:v>5875.0869140625</c:v>
                </c:pt>
                <c:pt idx="179">
                  <c:v>5917.44921875</c:v>
                </c:pt>
                <c:pt idx="180">
                  <c:v>5976.32177734375</c:v>
                </c:pt>
                <c:pt idx="181">
                  <c:v>5962.07373046875</c:v>
                </c:pt>
                <c:pt idx="182">
                  <c:v>6099.3564453125</c:v>
                </c:pt>
                <c:pt idx="183">
                  <c:v>5916.05224609375</c:v>
                </c:pt>
                <c:pt idx="184">
                  <c:v>5914.068359375</c:v>
                </c:pt>
                <c:pt idx="185">
                  <c:v>5882.34228515625</c:v>
                </c:pt>
                <c:pt idx="186">
                  <c:v>5925.501953125</c:v>
                </c:pt>
                <c:pt idx="187">
                  <c:v>5877.703125</c:v>
                </c:pt>
                <c:pt idx="188">
                  <c:v>5918.892578125</c:v>
                </c:pt>
                <c:pt idx="189">
                  <c:v>5946.130859375</c:v>
                </c:pt>
                <c:pt idx="190">
                  <c:v>5858.4501953125</c:v>
                </c:pt>
                <c:pt idx="191">
                  <c:v>5875.13525390625</c:v>
                </c:pt>
                <c:pt idx="192">
                  <c:v>5778.20263671875</c:v>
                </c:pt>
                <c:pt idx="193">
                  <c:v>5445.80029296875</c:v>
                </c:pt>
                <c:pt idx="194">
                  <c:v>5116.57275390625</c:v>
                </c:pt>
                <c:pt idx="195">
                  <c:v>4951.251953125</c:v>
                </c:pt>
                <c:pt idx="196">
                  <c:v>4682.865234375</c:v>
                </c:pt>
                <c:pt idx="197">
                  <c:v>4372.06103515625</c:v>
                </c:pt>
                <c:pt idx="198">
                  <c:v>4088.342529296875</c:v>
                </c:pt>
                <c:pt idx="199">
                  <c:v>3773.5390625</c:v>
                </c:pt>
                <c:pt idx="200">
                  <c:v>3524.9853515625</c:v>
                </c:pt>
                <c:pt idx="201">
                  <c:v>3206.9287109375</c:v>
                </c:pt>
                <c:pt idx="202">
                  <c:v>2828.225830078125</c:v>
                </c:pt>
                <c:pt idx="203">
                  <c:v>2455.092041015625</c:v>
                </c:pt>
                <c:pt idx="204">
                  <c:v>2059.874267578125</c:v>
                </c:pt>
                <c:pt idx="205">
                  <c:v>1726.44580078125</c:v>
                </c:pt>
                <c:pt idx="206">
                  <c:v>1485.5999755859375</c:v>
                </c:pt>
                <c:pt idx="207">
                  <c:v>1156.216796875</c:v>
                </c:pt>
                <c:pt idx="208">
                  <c:v>835.4251708984375</c:v>
                </c:pt>
                <c:pt idx="209">
                  <c:v>566.1790771484375</c:v>
                </c:pt>
                <c:pt idx="210">
                  <c:v>395.16192626953125</c:v>
                </c:pt>
                <c:pt idx="211">
                  <c:v>265.06588745117188</c:v>
                </c:pt>
                <c:pt idx="212">
                  <c:v>168.59642028808594</c:v>
                </c:pt>
                <c:pt idx="213">
                  <c:v>83.996116638183594</c:v>
                </c:pt>
                <c:pt idx="214">
                  <c:v>9.4856758117675781</c:v>
                </c:pt>
                <c:pt idx="215">
                  <c:v>0.69999998807907104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17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19</c:v>
                </c:pt>
                <c:pt idx="314">
                  <c:v>0</c:v>
                </c:pt>
                <c:pt idx="315">
                  <c:v>18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14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10</c:v>
                </c:pt>
                <c:pt idx="324">
                  <c:v>0</c:v>
                </c:pt>
                <c:pt idx="325">
                  <c:v>9</c:v>
                </c:pt>
                <c:pt idx="326">
                  <c:v>0</c:v>
                </c:pt>
                <c:pt idx="327">
                  <c:v>7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6.2637476921081543</c:v>
                </c:pt>
                <c:pt idx="377">
                  <c:v>16.951004028320313</c:v>
                </c:pt>
                <c:pt idx="378">
                  <c:v>45.129245758056641</c:v>
                </c:pt>
                <c:pt idx="379">
                  <c:v>88.974044799804688</c:v>
                </c:pt>
                <c:pt idx="380">
                  <c:v>165.9326171875</c:v>
                </c:pt>
                <c:pt idx="381">
                  <c:v>274.44094848632813</c:v>
                </c:pt>
                <c:pt idx="382">
                  <c:v>391.77737426757813</c:v>
                </c:pt>
                <c:pt idx="383">
                  <c:v>556.7943115234375</c:v>
                </c:pt>
                <c:pt idx="384">
                  <c:v>751.857666015625</c:v>
                </c:pt>
                <c:pt idx="385">
                  <c:v>917.67645263671875</c:v>
                </c:pt>
                <c:pt idx="386">
                  <c:v>1115.817626953125</c:v>
                </c:pt>
                <c:pt idx="387">
                  <c:v>1416.5487060546875</c:v>
                </c:pt>
                <c:pt idx="388">
                  <c:v>1661.11767578125</c:v>
                </c:pt>
                <c:pt idx="389">
                  <c:v>1889.30322265625</c:v>
                </c:pt>
                <c:pt idx="390">
                  <c:v>2198.630126953125</c:v>
                </c:pt>
                <c:pt idx="391">
                  <c:v>2491.581787109375</c:v>
                </c:pt>
                <c:pt idx="392">
                  <c:v>3095.02490234375</c:v>
                </c:pt>
                <c:pt idx="393">
                  <c:v>3496.00732421875</c:v>
                </c:pt>
                <c:pt idx="394">
                  <c:v>3806.494140625</c:v>
                </c:pt>
                <c:pt idx="395">
                  <c:v>3845.97021484375</c:v>
                </c:pt>
                <c:pt idx="396">
                  <c:v>4050.76708984375</c:v>
                </c:pt>
                <c:pt idx="397">
                  <c:v>4597.26318359375</c:v>
                </c:pt>
                <c:pt idx="398">
                  <c:v>5152.86083984375</c:v>
                </c:pt>
                <c:pt idx="399">
                  <c:v>5538.67724609375</c:v>
                </c:pt>
                <c:pt idx="400">
                  <c:v>6031.5341796875</c:v>
                </c:pt>
                <c:pt idx="401">
                  <c:v>6483.478515625</c:v>
                </c:pt>
                <c:pt idx="402">
                  <c:v>6661.49609375</c:v>
                </c:pt>
                <c:pt idx="403">
                  <c:v>6764.24365234375</c:v>
                </c:pt>
                <c:pt idx="404">
                  <c:v>6936.951171875</c:v>
                </c:pt>
                <c:pt idx="405">
                  <c:v>7386.68994140625</c:v>
                </c:pt>
                <c:pt idx="406">
                  <c:v>7183.72021484375</c:v>
                </c:pt>
                <c:pt idx="407">
                  <c:v>7020.88818359375</c:v>
                </c:pt>
                <c:pt idx="408">
                  <c:v>7015.31591796875</c:v>
                </c:pt>
                <c:pt idx="409">
                  <c:v>7103.515625</c:v>
                </c:pt>
                <c:pt idx="410">
                  <c:v>7275.50146484375</c:v>
                </c:pt>
                <c:pt idx="411">
                  <c:v>7233.63134765625</c:v>
                </c:pt>
                <c:pt idx="412">
                  <c:v>7415.599609375</c:v>
                </c:pt>
                <c:pt idx="413">
                  <c:v>7600.95556640625</c:v>
                </c:pt>
                <c:pt idx="414">
                  <c:v>7655.34326171875</c:v>
                </c:pt>
                <c:pt idx="415">
                  <c:v>7467.30224609375</c:v>
                </c:pt>
                <c:pt idx="416">
                  <c:v>7455.1904296875</c:v>
                </c:pt>
                <c:pt idx="417">
                  <c:v>7384.17138671875</c:v>
                </c:pt>
                <c:pt idx="418">
                  <c:v>7551.37255859375</c:v>
                </c:pt>
                <c:pt idx="419">
                  <c:v>7464.28466796875</c:v>
                </c:pt>
                <c:pt idx="420">
                  <c:v>7575.822265625</c:v>
                </c:pt>
                <c:pt idx="421">
                  <c:v>7398.02197265625</c:v>
                </c:pt>
                <c:pt idx="422">
                  <c:v>7544.09521484375</c:v>
                </c:pt>
                <c:pt idx="423">
                  <c:v>7455.33984375</c:v>
                </c:pt>
                <c:pt idx="424">
                  <c:v>7266.56640625</c:v>
                </c:pt>
                <c:pt idx="425">
                  <c:v>7270.39306640625</c:v>
                </c:pt>
                <c:pt idx="426">
                  <c:v>7188.75732421875</c:v>
                </c:pt>
                <c:pt idx="427">
                  <c:v>7275.7119140625</c:v>
                </c:pt>
                <c:pt idx="428">
                  <c:v>7428.18798828125</c:v>
                </c:pt>
                <c:pt idx="429">
                  <c:v>7527.2021484375</c:v>
                </c:pt>
                <c:pt idx="430">
                  <c:v>7368.6728515625</c:v>
                </c:pt>
                <c:pt idx="431">
                  <c:v>7474.5751953125</c:v>
                </c:pt>
                <c:pt idx="432">
                  <c:v>7378.22607421875</c:v>
                </c:pt>
                <c:pt idx="433">
                  <c:v>7365.2509765625</c:v>
                </c:pt>
                <c:pt idx="434">
                  <c:v>7448.5185546875</c:v>
                </c:pt>
                <c:pt idx="435">
                  <c:v>7581.5634765625</c:v>
                </c:pt>
                <c:pt idx="436">
                  <c:v>7492.03955078125</c:v>
                </c:pt>
                <c:pt idx="437">
                  <c:v>7455.94140625</c:v>
                </c:pt>
                <c:pt idx="438">
                  <c:v>7533.36669921875</c:v>
                </c:pt>
                <c:pt idx="439">
                  <c:v>7603.06591796875</c:v>
                </c:pt>
                <c:pt idx="440">
                  <c:v>7491.03515625</c:v>
                </c:pt>
                <c:pt idx="441">
                  <c:v>7543.0068359375</c:v>
                </c:pt>
                <c:pt idx="442">
                  <c:v>7735.1318359375</c:v>
                </c:pt>
                <c:pt idx="443">
                  <c:v>7875.6787109375</c:v>
                </c:pt>
                <c:pt idx="444">
                  <c:v>7817.744140625</c:v>
                </c:pt>
                <c:pt idx="445">
                  <c:v>7690.7685546875</c:v>
                </c:pt>
                <c:pt idx="446">
                  <c:v>7679.1240234375</c:v>
                </c:pt>
                <c:pt idx="447">
                  <c:v>7599.6044921875</c:v>
                </c:pt>
                <c:pt idx="448">
                  <c:v>7599.986328125</c:v>
                </c:pt>
                <c:pt idx="449">
                  <c:v>7505.3720703125</c:v>
                </c:pt>
                <c:pt idx="450">
                  <c:v>7643.888671875</c:v>
                </c:pt>
                <c:pt idx="451">
                  <c:v>7474.31005859375</c:v>
                </c:pt>
                <c:pt idx="452">
                  <c:v>7502.25830078125</c:v>
                </c:pt>
                <c:pt idx="453">
                  <c:v>7519.6630859375</c:v>
                </c:pt>
                <c:pt idx="454">
                  <c:v>7470.33251953125</c:v>
                </c:pt>
                <c:pt idx="455">
                  <c:v>7489.23583984375</c:v>
                </c:pt>
                <c:pt idx="456">
                  <c:v>7450.6015625</c:v>
                </c:pt>
                <c:pt idx="457">
                  <c:v>7402.57763671875</c:v>
                </c:pt>
                <c:pt idx="458">
                  <c:v>7454.2607421875</c:v>
                </c:pt>
                <c:pt idx="459">
                  <c:v>7402.93310546875</c:v>
                </c:pt>
                <c:pt idx="460">
                  <c:v>7114.63720703125</c:v>
                </c:pt>
                <c:pt idx="461">
                  <c:v>7256.58642578125</c:v>
                </c:pt>
                <c:pt idx="462">
                  <c:v>7335.18701171875</c:v>
                </c:pt>
                <c:pt idx="463">
                  <c:v>7202.10107421875</c:v>
                </c:pt>
                <c:pt idx="464">
                  <c:v>7005.3681640625</c:v>
                </c:pt>
                <c:pt idx="465">
                  <c:v>7135.30322265625</c:v>
                </c:pt>
                <c:pt idx="466">
                  <c:v>7298.83154296875</c:v>
                </c:pt>
                <c:pt idx="467">
                  <c:v>7431.8486328125</c:v>
                </c:pt>
                <c:pt idx="468">
                  <c:v>7373.30419921875</c:v>
                </c:pt>
                <c:pt idx="469">
                  <c:v>7350.19140625</c:v>
                </c:pt>
                <c:pt idx="470">
                  <c:v>7352.548828125</c:v>
                </c:pt>
                <c:pt idx="471">
                  <c:v>7526.51318359375</c:v>
                </c:pt>
                <c:pt idx="472">
                  <c:v>7697.7158203125</c:v>
                </c:pt>
                <c:pt idx="473">
                  <c:v>7522.6806640625</c:v>
                </c:pt>
                <c:pt idx="474">
                  <c:v>7359.2900390625</c:v>
                </c:pt>
                <c:pt idx="475">
                  <c:v>7265.28564453125</c:v>
                </c:pt>
                <c:pt idx="476">
                  <c:v>7174.8603515625</c:v>
                </c:pt>
                <c:pt idx="477">
                  <c:v>6829.4873046875</c:v>
                </c:pt>
                <c:pt idx="478">
                  <c:v>6556.22509765625</c:v>
                </c:pt>
                <c:pt idx="479">
                  <c:v>6158.015625</c:v>
                </c:pt>
                <c:pt idx="480">
                  <c:v>5874.39453125</c:v>
                </c:pt>
                <c:pt idx="481">
                  <c:v>5668.814453125</c:v>
                </c:pt>
                <c:pt idx="482">
                  <c:v>5388.38427734375</c:v>
                </c:pt>
                <c:pt idx="483">
                  <c:v>5023.3330078125</c:v>
                </c:pt>
                <c:pt idx="484">
                  <c:v>4747.86474609375</c:v>
                </c:pt>
                <c:pt idx="485">
                  <c:v>4174.0517578125</c:v>
                </c:pt>
                <c:pt idx="486">
                  <c:v>3990.224853515625</c:v>
                </c:pt>
                <c:pt idx="487">
                  <c:v>3459.625732421875</c:v>
                </c:pt>
                <c:pt idx="488">
                  <c:v>3085.6953125</c:v>
                </c:pt>
                <c:pt idx="489">
                  <c:v>2754.48583984375</c:v>
                </c:pt>
                <c:pt idx="490">
                  <c:v>2480.06640625</c:v>
                </c:pt>
                <c:pt idx="491">
                  <c:v>2063.091796875</c:v>
                </c:pt>
                <c:pt idx="492">
                  <c:v>1692.686279296875</c:v>
                </c:pt>
                <c:pt idx="493">
                  <c:v>1321.81298828125</c:v>
                </c:pt>
                <c:pt idx="494">
                  <c:v>972.8218994140625</c:v>
                </c:pt>
                <c:pt idx="495">
                  <c:v>759.019287109375</c:v>
                </c:pt>
                <c:pt idx="496">
                  <c:v>629.7451171875</c:v>
                </c:pt>
                <c:pt idx="497">
                  <c:v>442.2406005859375</c:v>
                </c:pt>
                <c:pt idx="498">
                  <c:v>280.8798828125</c:v>
                </c:pt>
                <c:pt idx="499">
                  <c:v>172.83323669433594</c:v>
                </c:pt>
                <c:pt idx="500">
                  <c:v>76.583953857421875</c:v>
                </c:pt>
                <c:pt idx="501">
                  <c:v>49.340980529785156</c:v>
                </c:pt>
                <c:pt idx="502">
                  <c:v>12.326946258544922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0.54142141342163086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5.1350975036621094</c:v>
                </c:pt>
                <c:pt idx="666">
                  <c:v>16.180290222167969</c:v>
                </c:pt>
                <c:pt idx="667">
                  <c:v>63.523750305175781</c:v>
                </c:pt>
                <c:pt idx="668">
                  <c:v>120.36558532714844</c:v>
                </c:pt>
                <c:pt idx="669">
                  <c:v>196.04139709472656</c:v>
                </c:pt>
                <c:pt idx="670">
                  <c:v>328.53668212890625</c:v>
                </c:pt>
                <c:pt idx="671">
                  <c:v>480.4285888671875</c:v>
                </c:pt>
                <c:pt idx="672">
                  <c:v>693.18548583984375</c:v>
                </c:pt>
                <c:pt idx="673">
                  <c:v>942.76214599609375</c:v>
                </c:pt>
                <c:pt idx="674">
                  <c:v>1286.961181640625</c:v>
                </c:pt>
                <c:pt idx="675">
                  <c:v>1647.5345458984375</c:v>
                </c:pt>
                <c:pt idx="676">
                  <c:v>2163.779541015625</c:v>
                </c:pt>
                <c:pt idx="677">
                  <c:v>2635.389892578125</c:v>
                </c:pt>
                <c:pt idx="678">
                  <c:v>3147.861572265625</c:v>
                </c:pt>
                <c:pt idx="679">
                  <c:v>3641.033203125</c:v>
                </c:pt>
                <c:pt idx="680">
                  <c:v>4153.1513671875</c:v>
                </c:pt>
                <c:pt idx="681">
                  <c:v>4591.05126953125</c:v>
                </c:pt>
                <c:pt idx="682">
                  <c:v>5118.41015625</c:v>
                </c:pt>
                <c:pt idx="683">
                  <c:v>5635.85888671875</c:v>
                </c:pt>
                <c:pt idx="684">
                  <c:v>6039.724609375</c:v>
                </c:pt>
                <c:pt idx="685">
                  <c:v>6262.9052734375</c:v>
                </c:pt>
                <c:pt idx="686">
                  <c:v>6554.76513671875</c:v>
                </c:pt>
                <c:pt idx="687">
                  <c:v>6894.30322265625</c:v>
                </c:pt>
                <c:pt idx="688">
                  <c:v>7236.08203125</c:v>
                </c:pt>
                <c:pt idx="689">
                  <c:v>7465.98046875</c:v>
                </c:pt>
                <c:pt idx="690">
                  <c:v>7680.12060546875</c:v>
                </c:pt>
                <c:pt idx="691">
                  <c:v>7822.2373046875</c:v>
                </c:pt>
                <c:pt idx="692">
                  <c:v>7941.97314453125</c:v>
                </c:pt>
                <c:pt idx="693">
                  <c:v>8084.99609375</c:v>
                </c:pt>
                <c:pt idx="694">
                  <c:v>8047.14697265625</c:v>
                </c:pt>
                <c:pt idx="695">
                  <c:v>8192.5966796875</c:v>
                </c:pt>
                <c:pt idx="696">
                  <c:v>8317.4384765625</c:v>
                </c:pt>
                <c:pt idx="697">
                  <c:v>8367.85546875</c:v>
                </c:pt>
                <c:pt idx="698">
                  <c:v>8378.6328125</c:v>
                </c:pt>
                <c:pt idx="699">
                  <c:v>8495.51171875</c:v>
                </c:pt>
                <c:pt idx="700">
                  <c:v>8540.2353515625</c:v>
                </c:pt>
                <c:pt idx="701">
                  <c:v>8546.0654296875</c:v>
                </c:pt>
                <c:pt idx="702">
                  <c:v>8480.552734375</c:v>
                </c:pt>
                <c:pt idx="703">
                  <c:v>8476.728515625</c:v>
                </c:pt>
                <c:pt idx="704">
                  <c:v>8455.3994140625</c:v>
                </c:pt>
                <c:pt idx="705">
                  <c:v>8461.9716796875</c:v>
                </c:pt>
                <c:pt idx="706">
                  <c:v>8484.25</c:v>
                </c:pt>
                <c:pt idx="707">
                  <c:v>8500.5166015625</c:v>
                </c:pt>
                <c:pt idx="708">
                  <c:v>8512.3388671875</c:v>
                </c:pt>
                <c:pt idx="709">
                  <c:v>8455.658203125</c:v>
                </c:pt>
                <c:pt idx="710">
                  <c:v>8477.080078125</c:v>
                </c:pt>
                <c:pt idx="711">
                  <c:v>8488.2294921875</c:v>
                </c:pt>
                <c:pt idx="712">
                  <c:v>8462.4453125</c:v>
                </c:pt>
                <c:pt idx="713">
                  <c:v>8424.6484375</c:v>
                </c:pt>
                <c:pt idx="714">
                  <c:v>8372.6669921875</c:v>
                </c:pt>
                <c:pt idx="715">
                  <c:v>8295.2568359375</c:v>
                </c:pt>
                <c:pt idx="716">
                  <c:v>8226.0908203125</c:v>
                </c:pt>
                <c:pt idx="717">
                  <c:v>8167.12939453125</c:v>
                </c:pt>
                <c:pt idx="718">
                  <c:v>8189.8427734375</c:v>
                </c:pt>
                <c:pt idx="719">
                  <c:v>8213.6787109375</c:v>
                </c:pt>
                <c:pt idx="720">
                  <c:v>8264.9638671875</c:v>
                </c:pt>
                <c:pt idx="721">
                  <c:v>8166.19287109375</c:v>
                </c:pt>
                <c:pt idx="722">
                  <c:v>8144.4736328125</c:v>
                </c:pt>
                <c:pt idx="723">
                  <c:v>8235.498046875</c:v>
                </c:pt>
                <c:pt idx="724">
                  <c:v>8211.251953125</c:v>
                </c:pt>
                <c:pt idx="725">
                  <c:v>8193.255859375</c:v>
                </c:pt>
                <c:pt idx="726">
                  <c:v>8156.88720703125</c:v>
                </c:pt>
                <c:pt idx="727">
                  <c:v>8209.994140625</c:v>
                </c:pt>
                <c:pt idx="728">
                  <c:v>8219.728515625</c:v>
                </c:pt>
                <c:pt idx="729">
                  <c:v>8197.97265625</c:v>
                </c:pt>
                <c:pt idx="730">
                  <c:v>8228.3544921875</c:v>
                </c:pt>
                <c:pt idx="731">
                  <c:v>8267.04296875</c:v>
                </c:pt>
                <c:pt idx="732">
                  <c:v>8306.91796875</c:v>
                </c:pt>
                <c:pt idx="733">
                  <c:v>8313.7431640625</c:v>
                </c:pt>
                <c:pt idx="734">
                  <c:v>8308.9736328125</c:v>
                </c:pt>
                <c:pt idx="735">
                  <c:v>8322.4345703125</c:v>
                </c:pt>
                <c:pt idx="736">
                  <c:v>8377.9404296875</c:v>
                </c:pt>
                <c:pt idx="737">
                  <c:v>8403.53515625</c:v>
                </c:pt>
                <c:pt idx="738">
                  <c:v>8431.1591796875</c:v>
                </c:pt>
                <c:pt idx="739">
                  <c:v>8462.205078125</c:v>
                </c:pt>
                <c:pt idx="740">
                  <c:v>8492.8642578125</c:v>
                </c:pt>
                <c:pt idx="741">
                  <c:v>8544.6015625</c:v>
                </c:pt>
                <c:pt idx="742">
                  <c:v>8575.82421875</c:v>
                </c:pt>
                <c:pt idx="743">
                  <c:v>8605.806640625</c:v>
                </c:pt>
                <c:pt idx="744">
                  <c:v>8644.919921875</c:v>
                </c:pt>
                <c:pt idx="745">
                  <c:v>8677.388671875</c:v>
                </c:pt>
                <c:pt idx="746">
                  <c:v>8690.6015625</c:v>
                </c:pt>
                <c:pt idx="747">
                  <c:v>8702.673828125</c:v>
                </c:pt>
                <c:pt idx="748">
                  <c:v>8764.8154296875</c:v>
                </c:pt>
                <c:pt idx="749">
                  <c:v>8791.75</c:v>
                </c:pt>
                <c:pt idx="750">
                  <c:v>8820.634765625</c:v>
                </c:pt>
                <c:pt idx="751">
                  <c:v>8822.85546875</c:v>
                </c:pt>
                <c:pt idx="752">
                  <c:v>8868.9599609375</c:v>
                </c:pt>
                <c:pt idx="753">
                  <c:v>8905.5361328125</c:v>
                </c:pt>
                <c:pt idx="754">
                  <c:v>8923.994140625</c:v>
                </c:pt>
                <c:pt idx="755">
                  <c:v>8931.9189453125</c:v>
                </c:pt>
                <c:pt idx="756">
                  <c:v>8937.021484375</c:v>
                </c:pt>
                <c:pt idx="757">
                  <c:v>8949.0859375</c:v>
                </c:pt>
                <c:pt idx="758">
                  <c:v>8920.0732421875</c:v>
                </c:pt>
                <c:pt idx="759">
                  <c:v>8856.3232421875</c:v>
                </c:pt>
                <c:pt idx="760">
                  <c:v>8828.6083984375</c:v>
                </c:pt>
                <c:pt idx="761">
                  <c:v>8775.60546875</c:v>
                </c:pt>
                <c:pt idx="762">
                  <c:v>8722.5244140625</c:v>
                </c:pt>
                <c:pt idx="763">
                  <c:v>8700.529296875</c:v>
                </c:pt>
                <c:pt idx="764">
                  <c:v>8577.529296875</c:v>
                </c:pt>
                <c:pt idx="765">
                  <c:v>8530.2490234375</c:v>
                </c:pt>
                <c:pt idx="766">
                  <c:v>8419.5205078125</c:v>
                </c:pt>
                <c:pt idx="767">
                  <c:v>8258.466796875</c:v>
                </c:pt>
                <c:pt idx="768">
                  <c:v>8088.8623046875</c:v>
                </c:pt>
                <c:pt idx="769">
                  <c:v>7830.88525390625</c:v>
                </c:pt>
                <c:pt idx="770">
                  <c:v>7473.00537109375</c:v>
                </c:pt>
                <c:pt idx="771">
                  <c:v>7191.57666015625</c:v>
                </c:pt>
                <c:pt idx="772">
                  <c:v>6849.560546875</c:v>
                </c:pt>
                <c:pt idx="773">
                  <c:v>6337.462890625</c:v>
                </c:pt>
                <c:pt idx="774">
                  <c:v>5738.779296875</c:v>
                </c:pt>
                <c:pt idx="775">
                  <c:v>5283.4208984375</c:v>
                </c:pt>
                <c:pt idx="776">
                  <c:v>4750.54296875</c:v>
                </c:pt>
                <c:pt idx="777">
                  <c:v>4201.47509765625</c:v>
                </c:pt>
                <c:pt idx="778">
                  <c:v>3635.755126953125</c:v>
                </c:pt>
                <c:pt idx="779">
                  <c:v>3100.51318359375</c:v>
                </c:pt>
                <c:pt idx="780">
                  <c:v>2512.19970703125</c:v>
                </c:pt>
                <c:pt idx="781">
                  <c:v>2086.3076171875</c:v>
                </c:pt>
                <c:pt idx="782">
                  <c:v>1670.1046142578125</c:v>
                </c:pt>
                <c:pt idx="783">
                  <c:v>1236.9329833984375</c:v>
                </c:pt>
                <c:pt idx="784">
                  <c:v>918.96942138671875</c:v>
                </c:pt>
                <c:pt idx="785">
                  <c:v>634.0142822265625</c:v>
                </c:pt>
                <c:pt idx="786">
                  <c:v>412.93508911132813</c:v>
                </c:pt>
                <c:pt idx="787">
                  <c:v>246.88063049316406</c:v>
                </c:pt>
                <c:pt idx="788">
                  <c:v>126.74748992919922</c:v>
                </c:pt>
                <c:pt idx="789">
                  <c:v>51.1019287109375</c:v>
                </c:pt>
                <c:pt idx="790">
                  <c:v>10.967388153076172</c:v>
                </c:pt>
                <c:pt idx="791">
                  <c:v>0.62750029563903809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12-4E63-8100-89BF250E2F22}"/>
            </c:ext>
          </c:extLst>
        </c:ser>
        <c:ser>
          <c:idx val="4"/>
          <c:order val="4"/>
          <c:tx>
            <c:strRef>
              <c:f>Sheet1!$O$1</c:f>
              <c:strCache>
                <c:ptCount val="1"/>
                <c:pt idx="0">
                  <c:v>Undeployed QGSRs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Sheet1!$O$2:$O$865</c:f>
              <c:numCache>
                <c:formatCode>General</c:formatCode>
                <c:ptCount val="864"/>
                <c:pt idx="0">
                  <c:v>1087.530029296875</c:v>
                </c:pt>
                <c:pt idx="1">
                  <c:v>1087.530029296875</c:v>
                </c:pt>
                <c:pt idx="2">
                  <c:v>1087.530029296875</c:v>
                </c:pt>
                <c:pt idx="3">
                  <c:v>1087.530029296875</c:v>
                </c:pt>
                <c:pt idx="4">
                  <c:v>1087.530029296875</c:v>
                </c:pt>
                <c:pt idx="5">
                  <c:v>1087.530029296875</c:v>
                </c:pt>
                <c:pt idx="6">
                  <c:v>1087.530029296875</c:v>
                </c:pt>
                <c:pt idx="7">
                  <c:v>1087.530029296875</c:v>
                </c:pt>
                <c:pt idx="8">
                  <c:v>1087.530029296875</c:v>
                </c:pt>
                <c:pt idx="9">
                  <c:v>1087.530029296875</c:v>
                </c:pt>
                <c:pt idx="10">
                  <c:v>1087.530029296875</c:v>
                </c:pt>
                <c:pt idx="11">
                  <c:v>1087.530029296875</c:v>
                </c:pt>
                <c:pt idx="12">
                  <c:v>1088.7100830078125</c:v>
                </c:pt>
                <c:pt idx="13">
                  <c:v>1089.60009765625</c:v>
                </c:pt>
                <c:pt idx="14">
                  <c:v>1089.880126953125</c:v>
                </c:pt>
                <c:pt idx="15">
                  <c:v>1089.880126953125</c:v>
                </c:pt>
                <c:pt idx="16">
                  <c:v>1089.880126953125</c:v>
                </c:pt>
                <c:pt idx="17">
                  <c:v>1089.880126953125</c:v>
                </c:pt>
                <c:pt idx="18">
                  <c:v>1089.880126953125</c:v>
                </c:pt>
                <c:pt idx="19">
                  <c:v>1089.880126953125</c:v>
                </c:pt>
                <c:pt idx="20">
                  <c:v>1089.880126953125</c:v>
                </c:pt>
                <c:pt idx="21">
                  <c:v>1089.880126953125</c:v>
                </c:pt>
                <c:pt idx="22">
                  <c:v>1089.880126953125</c:v>
                </c:pt>
                <c:pt idx="23">
                  <c:v>1089.880126953125</c:v>
                </c:pt>
                <c:pt idx="24">
                  <c:v>1089.9300537109375</c:v>
                </c:pt>
                <c:pt idx="25">
                  <c:v>1089.9300537109375</c:v>
                </c:pt>
                <c:pt idx="26">
                  <c:v>1089.9300537109375</c:v>
                </c:pt>
                <c:pt idx="27">
                  <c:v>1089.9300537109375</c:v>
                </c:pt>
                <c:pt idx="28">
                  <c:v>1089.9300537109375</c:v>
                </c:pt>
                <c:pt idx="29">
                  <c:v>1089.9300537109375</c:v>
                </c:pt>
                <c:pt idx="30">
                  <c:v>1089.9300537109375</c:v>
                </c:pt>
                <c:pt idx="31">
                  <c:v>1089.9300537109375</c:v>
                </c:pt>
                <c:pt idx="32">
                  <c:v>1089.9300537109375</c:v>
                </c:pt>
                <c:pt idx="33">
                  <c:v>1089.9300537109375</c:v>
                </c:pt>
                <c:pt idx="34">
                  <c:v>1089.9300537109375</c:v>
                </c:pt>
                <c:pt idx="35">
                  <c:v>1089.9300537109375</c:v>
                </c:pt>
                <c:pt idx="36">
                  <c:v>1091.1201171875</c:v>
                </c:pt>
                <c:pt idx="37">
                  <c:v>1092.340087890625</c:v>
                </c:pt>
                <c:pt idx="38">
                  <c:v>1092.340087890625</c:v>
                </c:pt>
                <c:pt idx="39">
                  <c:v>1092.340087890625</c:v>
                </c:pt>
                <c:pt idx="40">
                  <c:v>1092.340087890625</c:v>
                </c:pt>
                <c:pt idx="41">
                  <c:v>1092.340087890625</c:v>
                </c:pt>
                <c:pt idx="42">
                  <c:v>1092.340087890625</c:v>
                </c:pt>
                <c:pt idx="43">
                  <c:v>1092.340087890625</c:v>
                </c:pt>
                <c:pt idx="44">
                  <c:v>1092.340087890625</c:v>
                </c:pt>
                <c:pt idx="45">
                  <c:v>1092.340087890625</c:v>
                </c:pt>
                <c:pt idx="46">
                  <c:v>1092.340087890625</c:v>
                </c:pt>
                <c:pt idx="47">
                  <c:v>1092.340087890625</c:v>
                </c:pt>
                <c:pt idx="48">
                  <c:v>1092.340087890625</c:v>
                </c:pt>
                <c:pt idx="49">
                  <c:v>1093.570068359375</c:v>
                </c:pt>
                <c:pt idx="50">
                  <c:v>1093.570068359375</c:v>
                </c:pt>
                <c:pt idx="51">
                  <c:v>1093.570068359375</c:v>
                </c:pt>
                <c:pt idx="52">
                  <c:v>1093.570068359375</c:v>
                </c:pt>
                <c:pt idx="53">
                  <c:v>1093.570068359375</c:v>
                </c:pt>
                <c:pt idx="54">
                  <c:v>1093.570068359375</c:v>
                </c:pt>
                <c:pt idx="55">
                  <c:v>1093.570068359375</c:v>
                </c:pt>
                <c:pt idx="56">
                  <c:v>1093.570068359375</c:v>
                </c:pt>
                <c:pt idx="57">
                  <c:v>1093.570068359375</c:v>
                </c:pt>
                <c:pt idx="58">
                  <c:v>1093.570068359375</c:v>
                </c:pt>
                <c:pt idx="59">
                  <c:v>1093.570068359375</c:v>
                </c:pt>
                <c:pt idx="60">
                  <c:v>1092.340087890625</c:v>
                </c:pt>
                <c:pt idx="61">
                  <c:v>1092.340087890625</c:v>
                </c:pt>
                <c:pt idx="62">
                  <c:v>1092.340087890625</c:v>
                </c:pt>
                <c:pt idx="63">
                  <c:v>1092.340087890625</c:v>
                </c:pt>
                <c:pt idx="64">
                  <c:v>1092.340087890625</c:v>
                </c:pt>
                <c:pt idx="65">
                  <c:v>1092.340087890625</c:v>
                </c:pt>
                <c:pt idx="66">
                  <c:v>1092.340087890625</c:v>
                </c:pt>
                <c:pt idx="67">
                  <c:v>1092.340087890625</c:v>
                </c:pt>
                <c:pt idx="68">
                  <c:v>1092.340087890625</c:v>
                </c:pt>
                <c:pt idx="69">
                  <c:v>1092.340087890625</c:v>
                </c:pt>
                <c:pt idx="70">
                  <c:v>1092.340087890625</c:v>
                </c:pt>
                <c:pt idx="71">
                  <c:v>1092.340087890625</c:v>
                </c:pt>
                <c:pt idx="72">
                  <c:v>1092.340087890625</c:v>
                </c:pt>
                <c:pt idx="73">
                  <c:v>1093.630126953125</c:v>
                </c:pt>
                <c:pt idx="74">
                  <c:v>1093.630126953125</c:v>
                </c:pt>
                <c:pt idx="75">
                  <c:v>1093.630126953125</c:v>
                </c:pt>
                <c:pt idx="76">
                  <c:v>1093.630126953125</c:v>
                </c:pt>
                <c:pt idx="77">
                  <c:v>1093.630126953125</c:v>
                </c:pt>
                <c:pt idx="78">
                  <c:v>1093.630126953125</c:v>
                </c:pt>
                <c:pt idx="79">
                  <c:v>1093.630126953125</c:v>
                </c:pt>
                <c:pt idx="80">
                  <c:v>1093.630126953125</c:v>
                </c:pt>
                <c:pt idx="81">
                  <c:v>1093.630126953125</c:v>
                </c:pt>
                <c:pt idx="82">
                  <c:v>1093.630126953125</c:v>
                </c:pt>
                <c:pt idx="83">
                  <c:v>1093.630126953125</c:v>
                </c:pt>
                <c:pt idx="84">
                  <c:v>1092.41015625</c:v>
                </c:pt>
                <c:pt idx="85">
                  <c:v>1091.179931640625</c:v>
                </c:pt>
                <c:pt idx="86">
                  <c:v>1091.179931640625</c:v>
                </c:pt>
                <c:pt idx="87">
                  <c:v>1091.179931640625</c:v>
                </c:pt>
                <c:pt idx="88">
                  <c:v>1091.179931640625</c:v>
                </c:pt>
                <c:pt idx="89">
                  <c:v>1091.179931640625</c:v>
                </c:pt>
                <c:pt idx="90">
                  <c:v>1091.179931640625</c:v>
                </c:pt>
                <c:pt idx="91">
                  <c:v>1091.179931640625</c:v>
                </c:pt>
                <c:pt idx="92">
                  <c:v>1091.179931640625</c:v>
                </c:pt>
                <c:pt idx="93">
                  <c:v>1091.179931640625</c:v>
                </c:pt>
                <c:pt idx="94">
                  <c:v>1091.179931640625</c:v>
                </c:pt>
                <c:pt idx="95">
                  <c:v>1091.179931640625</c:v>
                </c:pt>
                <c:pt idx="96">
                  <c:v>1090.02001953125</c:v>
                </c:pt>
                <c:pt idx="97">
                  <c:v>1094.8800048828125</c:v>
                </c:pt>
                <c:pt idx="98">
                  <c:v>1094.8800048828125</c:v>
                </c:pt>
                <c:pt idx="99">
                  <c:v>1094.8800048828125</c:v>
                </c:pt>
                <c:pt idx="100">
                  <c:v>1094.8800048828125</c:v>
                </c:pt>
                <c:pt idx="101">
                  <c:v>1094.8800048828125</c:v>
                </c:pt>
                <c:pt idx="102">
                  <c:v>1094.8800048828125</c:v>
                </c:pt>
                <c:pt idx="103">
                  <c:v>1094.8800048828125</c:v>
                </c:pt>
                <c:pt idx="104">
                  <c:v>1094.8800048828125</c:v>
                </c:pt>
                <c:pt idx="105">
                  <c:v>1094.8800048828125</c:v>
                </c:pt>
                <c:pt idx="106">
                  <c:v>1094.8800048828125</c:v>
                </c:pt>
                <c:pt idx="107">
                  <c:v>1094.8800048828125</c:v>
                </c:pt>
                <c:pt idx="108">
                  <c:v>1098.1800537109375</c:v>
                </c:pt>
                <c:pt idx="109">
                  <c:v>1106.650146484375</c:v>
                </c:pt>
                <c:pt idx="110">
                  <c:v>1106.650146484375</c:v>
                </c:pt>
                <c:pt idx="111">
                  <c:v>1106.650146484375</c:v>
                </c:pt>
                <c:pt idx="112">
                  <c:v>1106.650146484375</c:v>
                </c:pt>
                <c:pt idx="113">
                  <c:v>1106.650146484375</c:v>
                </c:pt>
                <c:pt idx="114">
                  <c:v>1106.650146484375</c:v>
                </c:pt>
                <c:pt idx="115">
                  <c:v>1106.650146484375</c:v>
                </c:pt>
                <c:pt idx="116">
                  <c:v>1106.650146484375</c:v>
                </c:pt>
                <c:pt idx="117">
                  <c:v>1106.650146484375</c:v>
                </c:pt>
                <c:pt idx="118">
                  <c:v>1106.650146484375</c:v>
                </c:pt>
                <c:pt idx="119">
                  <c:v>1106.650146484375</c:v>
                </c:pt>
                <c:pt idx="120">
                  <c:v>1106.780029296875</c:v>
                </c:pt>
                <c:pt idx="121">
                  <c:v>1112.800048828125</c:v>
                </c:pt>
                <c:pt idx="122">
                  <c:v>1112.800048828125</c:v>
                </c:pt>
                <c:pt idx="123">
                  <c:v>1112.800048828125</c:v>
                </c:pt>
                <c:pt idx="124">
                  <c:v>1112.800048828125</c:v>
                </c:pt>
                <c:pt idx="125">
                  <c:v>1112.800048828125</c:v>
                </c:pt>
                <c:pt idx="126">
                  <c:v>1112.800048828125</c:v>
                </c:pt>
                <c:pt idx="127">
                  <c:v>1112.800048828125</c:v>
                </c:pt>
                <c:pt idx="128">
                  <c:v>1112.800048828125</c:v>
                </c:pt>
                <c:pt idx="129">
                  <c:v>1112.800048828125</c:v>
                </c:pt>
                <c:pt idx="130">
                  <c:v>1112.800048828125</c:v>
                </c:pt>
                <c:pt idx="131">
                  <c:v>1112.800048828125</c:v>
                </c:pt>
                <c:pt idx="132">
                  <c:v>1111.6201171875</c:v>
                </c:pt>
                <c:pt idx="133">
                  <c:v>1115.25</c:v>
                </c:pt>
                <c:pt idx="134">
                  <c:v>1115.25</c:v>
                </c:pt>
                <c:pt idx="135">
                  <c:v>1115.25</c:v>
                </c:pt>
                <c:pt idx="136">
                  <c:v>1115.25</c:v>
                </c:pt>
                <c:pt idx="137">
                  <c:v>1115.25</c:v>
                </c:pt>
                <c:pt idx="138">
                  <c:v>1115.25</c:v>
                </c:pt>
                <c:pt idx="139">
                  <c:v>1115.25</c:v>
                </c:pt>
                <c:pt idx="140">
                  <c:v>1115.25</c:v>
                </c:pt>
                <c:pt idx="141">
                  <c:v>1115.25</c:v>
                </c:pt>
                <c:pt idx="142">
                  <c:v>1115.25</c:v>
                </c:pt>
                <c:pt idx="143">
                  <c:v>1115.25</c:v>
                </c:pt>
                <c:pt idx="144">
                  <c:v>1017.3300170898438</c:v>
                </c:pt>
                <c:pt idx="145">
                  <c:v>1023.3300170898438</c:v>
                </c:pt>
                <c:pt idx="146">
                  <c:v>1023.3300170898438</c:v>
                </c:pt>
                <c:pt idx="147">
                  <c:v>1023.3300170898438</c:v>
                </c:pt>
                <c:pt idx="148">
                  <c:v>1023.3300170898438</c:v>
                </c:pt>
                <c:pt idx="149">
                  <c:v>1023.3300170898438</c:v>
                </c:pt>
                <c:pt idx="150">
                  <c:v>1023.3300170898438</c:v>
                </c:pt>
                <c:pt idx="151">
                  <c:v>1023.3300170898438</c:v>
                </c:pt>
                <c:pt idx="152">
                  <c:v>1023.3300170898438</c:v>
                </c:pt>
                <c:pt idx="153">
                  <c:v>1023.3300170898438</c:v>
                </c:pt>
                <c:pt idx="154">
                  <c:v>1023.3300170898438</c:v>
                </c:pt>
                <c:pt idx="155">
                  <c:v>1023.3300170898438</c:v>
                </c:pt>
                <c:pt idx="156">
                  <c:v>1019.8699951171875</c:v>
                </c:pt>
                <c:pt idx="157">
                  <c:v>1022.050048828125</c:v>
                </c:pt>
                <c:pt idx="158">
                  <c:v>1022.050048828125</c:v>
                </c:pt>
                <c:pt idx="159">
                  <c:v>1022.050048828125</c:v>
                </c:pt>
                <c:pt idx="160">
                  <c:v>1110.989990234375</c:v>
                </c:pt>
                <c:pt idx="161">
                  <c:v>1110.989990234375</c:v>
                </c:pt>
                <c:pt idx="162">
                  <c:v>1110.989990234375</c:v>
                </c:pt>
                <c:pt idx="163">
                  <c:v>1110.989990234375</c:v>
                </c:pt>
                <c:pt idx="164">
                  <c:v>1110.989990234375</c:v>
                </c:pt>
                <c:pt idx="165">
                  <c:v>1110.989990234375</c:v>
                </c:pt>
                <c:pt idx="166">
                  <c:v>1110.989990234375</c:v>
                </c:pt>
                <c:pt idx="167">
                  <c:v>1110.989990234375</c:v>
                </c:pt>
                <c:pt idx="168">
                  <c:v>1108.489990234375</c:v>
                </c:pt>
                <c:pt idx="169">
                  <c:v>1108.719970703125</c:v>
                </c:pt>
                <c:pt idx="170">
                  <c:v>1109.739990234375</c:v>
                </c:pt>
                <c:pt idx="171">
                  <c:v>1109.739990234375</c:v>
                </c:pt>
                <c:pt idx="172">
                  <c:v>1109.739990234375</c:v>
                </c:pt>
                <c:pt idx="173">
                  <c:v>1109.739990234375</c:v>
                </c:pt>
                <c:pt idx="174">
                  <c:v>1109.739990234375</c:v>
                </c:pt>
                <c:pt idx="175">
                  <c:v>1109.739990234375</c:v>
                </c:pt>
                <c:pt idx="176">
                  <c:v>1109.739990234375</c:v>
                </c:pt>
                <c:pt idx="177">
                  <c:v>1109.739990234375</c:v>
                </c:pt>
                <c:pt idx="178">
                  <c:v>1109.739990234375</c:v>
                </c:pt>
                <c:pt idx="179">
                  <c:v>1109.739990234375</c:v>
                </c:pt>
                <c:pt idx="180">
                  <c:v>1108.489990234375</c:v>
                </c:pt>
                <c:pt idx="181">
                  <c:v>1110.0999755859375</c:v>
                </c:pt>
                <c:pt idx="182">
                  <c:v>1110.97998046875</c:v>
                </c:pt>
                <c:pt idx="183">
                  <c:v>1110.97998046875</c:v>
                </c:pt>
                <c:pt idx="184">
                  <c:v>1110.97998046875</c:v>
                </c:pt>
                <c:pt idx="185">
                  <c:v>1110.97998046875</c:v>
                </c:pt>
                <c:pt idx="186">
                  <c:v>1110.97998046875</c:v>
                </c:pt>
                <c:pt idx="187">
                  <c:v>1110.97998046875</c:v>
                </c:pt>
                <c:pt idx="188">
                  <c:v>1110.97998046875</c:v>
                </c:pt>
                <c:pt idx="189">
                  <c:v>1110.97998046875</c:v>
                </c:pt>
                <c:pt idx="190">
                  <c:v>1110.97998046875</c:v>
                </c:pt>
                <c:pt idx="191">
                  <c:v>1110.97998046875</c:v>
                </c:pt>
                <c:pt idx="192">
                  <c:v>1110.97998046875</c:v>
                </c:pt>
                <c:pt idx="193">
                  <c:v>1112.22998046875</c:v>
                </c:pt>
                <c:pt idx="194">
                  <c:v>1113.47998046875</c:v>
                </c:pt>
                <c:pt idx="195">
                  <c:v>1113.47998046875</c:v>
                </c:pt>
                <c:pt idx="196">
                  <c:v>1113.47998046875</c:v>
                </c:pt>
                <c:pt idx="197">
                  <c:v>1113.47998046875</c:v>
                </c:pt>
                <c:pt idx="198">
                  <c:v>1113.47998046875</c:v>
                </c:pt>
                <c:pt idx="199">
                  <c:v>1113.47998046875</c:v>
                </c:pt>
                <c:pt idx="200">
                  <c:v>1113.47998046875</c:v>
                </c:pt>
                <c:pt idx="201">
                  <c:v>1113.47998046875</c:v>
                </c:pt>
                <c:pt idx="202">
                  <c:v>1113.47998046875</c:v>
                </c:pt>
                <c:pt idx="203">
                  <c:v>1113.47998046875</c:v>
                </c:pt>
                <c:pt idx="204">
                  <c:v>1113.47998046875</c:v>
                </c:pt>
                <c:pt idx="205">
                  <c:v>1114.2999267578125</c:v>
                </c:pt>
                <c:pt idx="206">
                  <c:v>1114.72998046875</c:v>
                </c:pt>
                <c:pt idx="207">
                  <c:v>1114.72998046875</c:v>
                </c:pt>
                <c:pt idx="208">
                  <c:v>1114.72998046875</c:v>
                </c:pt>
                <c:pt idx="209">
                  <c:v>1114.72998046875</c:v>
                </c:pt>
                <c:pt idx="210">
                  <c:v>1114.72998046875</c:v>
                </c:pt>
                <c:pt idx="211">
                  <c:v>1114.72998046875</c:v>
                </c:pt>
                <c:pt idx="212">
                  <c:v>1114.72998046875</c:v>
                </c:pt>
                <c:pt idx="213">
                  <c:v>1114.72998046875</c:v>
                </c:pt>
                <c:pt idx="214">
                  <c:v>1114.72998046875</c:v>
                </c:pt>
                <c:pt idx="215">
                  <c:v>1114.72998046875</c:v>
                </c:pt>
                <c:pt idx="216">
                  <c:v>1118.510009765625</c:v>
                </c:pt>
                <c:pt idx="217">
                  <c:v>1119.8099365234375</c:v>
                </c:pt>
                <c:pt idx="218">
                  <c:v>1119.8099365234375</c:v>
                </c:pt>
                <c:pt idx="219">
                  <c:v>1119.8099365234375</c:v>
                </c:pt>
                <c:pt idx="220">
                  <c:v>1119.8099365234375</c:v>
                </c:pt>
                <c:pt idx="221">
                  <c:v>1119.8099365234375</c:v>
                </c:pt>
                <c:pt idx="222">
                  <c:v>1119.8099365234375</c:v>
                </c:pt>
                <c:pt idx="223">
                  <c:v>1119.8099365234375</c:v>
                </c:pt>
                <c:pt idx="224">
                  <c:v>1119.8099365234375</c:v>
                </c:pt>
                <c:pt idx="225">
                  <c:v>1119.8099365234375</c:v>
                </c:pt>
                <c:pt idx="226">
                  <c:v>1119.8099365234375</c:v>
                </c:pt>
                <c:pt idx="227">
                  <c:v>1119.8099365234375</c:v>
                </c:pt>
                <c:pt idx="228">
                  <c:v>1122.4000244140625</c:v>
                </c:pt>
                <c:pt idx="229">
                  <c:v>1123.6700439453125</c:v>
                </c:pt>
                <c:pt idx="230">
                  <c:v>1123.6700439453125</c:v>
                </c:pt>
                <c:pt idx="231">
                  <c:v>1123.6700439453125</c:v>
                </c:pt>
                <c:pt idx="232">
                  <c:v>1123.6700439453125</c:v>
                </c:pt>
                <c:pt idx="233">
                  <c:v>1123.6700439453125</c:v>
                </c:pt>
                <c:pt idx="234">
                  <c:v>1123.6700439453125</c:v>
                </c:pt>
                <c:pt idx="235">
                  <c:v>1123.6700439453125</c:v>
                </c:pt>
                <c:pt idx="236">
                  <c:v>1123.6700439453125</c:v>
                </c:pt>
                <c:pt idx="237">
                  <c:v>1123.6700439453125</c:v>
                </c:pt>
                <c:pt idx="238">
                  <c:v>1123.6700439453125</c:v>
                </c:pt>
                <c:pt idx="239">
                  <c:v>1123.6700439453125</c:v>
                </c:pt>
                <c:pt idx="240">
                  <c:v>1123.7099609375</c:v>
                </c:pt>
                <c:pt idx="241">
                  <c:v>1124.97998046875</c:v>
                </c:pt>
                <c:pt idx="242">
                  <c:v>1124.97998046875</c:v>
                </c:pt>
                <c:pt idx="243">
                  <c:v>1124.97998046875</c:v>
                </c:pt>
                <c:pt idx="244">
                  <c:v>1124.97998046875</c:v>
                </c:pt>
                <c:pt idx="245">
                  <c:v>1124.97998046875</c:v>
                </c:pt>
                <c:pt idx="246">
                  <c:v>1124.97998046875</c:v>
                </c:pt>
                <c:pt idx="247">
                  <c:v>1124.97998046875</c:v>
                </c:pt>
                <c:pt idx="248">
                  <c:v>1124.97998046875</c:v>
                </c:pt>
                <c:pt idx="249">
                  <c:v>1124.97998046875</c:v>
                </c:pt>
                <c:pt idx="250">
                  <c:v>1124.97998046875</c:v>
                </c:pt>
                <c:pt idx="251">
                  <c:v>1124.97998046875</c:v>
                </c:pt>
                <c:pt idx="252">
                  <c:v>1126.2900390625</c:v>
                </c:pt>
                <c:pt idx="253">
                  <c:v>1127.2698974609375</c:v>
                </c:pt>
                <c:pt idx="254">
                  <c:v>1127.5399169921875</c:v>
                </c:pt>
                <c:pt idx="255">
                  <c:v>1127.5399169921875</c:v>
                </c:pt>
                <c:pt idx="256">
                  <c:v>1127.5399169921875</c:v>
                </c:pt>
                <c:pt idx="257">
                  <c:v>1127.5399169921875</c:v>
                </c:pt>
                <c:pt idx="258">
                  <c:v>1127.5399169921875</c:v>
                </c:pt>
                <c:pt idx="259">
                  <c:v>1127.5399169921875</c:v>
                </c:pt>
                <c:pt idx="260">
                  <c:v>1127.5399169921875</c:v>
                </c:pt>
                <c:pt idx="261">
                  <c:v>1127.5399169921875</c:v>
                </c:pt>
                <c:pt idx="262">
                  <c:v>1127.5399169921875</c:v>
                </c:pt>
                <c:pt idx="263">
                  <c:v>1127.5399169921875</c:v>
                </c:pt>
                <c:pt idx="264">
                  <c:v>1127.6201171875</c:v>
                </c:pt>
                <c:pt idx="265">
                  <c:v>1132.5201416015625</c:v>
                </c:pt>
                <c:pt idx="266">
                  <c:v>1132.860107421875</c:v>
                </c:pt>
                <c:pt idx="267">
                  <c:v>1132.860107421875</c:v>
                </c:pt>
                <c:pt idx="268">
                  <c:v>1132.860107421875</c:v>
                </c:pt>
                <c:pt idx="269">
                  <c:v>1132.860107421875</c:v>
                </c:pt>
                <c:pt idx="270">
                  <c:v>1132.860107421875</c:v>
                </c:pt>
                <c:pt idx="271">
                  <c:v>1132.860107421875</c:v>
                </c:pt>
                <c:pt idx="272">
                  <c:v>1132.860107421875</c:v>
                </c:pt>
                <c:pt idx="273">
                  <c:v>1132.860107421875</c:v>
                </c:pt>
                <c:pt idx="274">
                  <c:v>1132.860107421875</c:v>
                </c:pt>
                <c:pt idx="275">
                  <c:v>1132.860107421875</c:v>
                </c:pt>
                <c:pt idx="276">
                  <c:v>1132.860107421875</c:v>
                </c:pt>
                <c:pt idx="277">
                  <c:v>1135.449951171875</c:v>
                </c:pt>
                <c:pt idx="278">
                  <c:v>1135.449951171875</c:v>
                </c:pt>
                <c:pt idx="279">
                  <c:v>1135.449951171875</c:v>
                </c:pt>
                <c:pt idx="280">
                  <c:v>1135.449951171875</c:v>
                </c:pt>
                <c:pt idx="281">
                  <c:v>1135.449951171875</c:v>
                </c:pt>
                <c:pt idx="282">
                  <c:v>1135.449951171875</c:v>
                </c:pt>
                <c:pt idx="283">
                  <c:v>1135.449951171875</c:v>
                </c:pt>
                <c:pt idx="284">
                  <c:v>1135.449951171875</c:v>
                </c:pt>
                <c:pt idx="285">
                  <c:v>1135.449951171875</c:v>
                </c:pt>
                <c:pt idx="286">
                  <c:v>1135.449951171875</c:v>
                </c:pt>
                <c:pt idx="287">
                  <c:v>1135.449951171875</c:v>
                </c:pt>
                <c:pt idx="288">
                  <c:v>1135.449951171875</c:v>
                </c:pt>
                <c:pt idx="289">
                  <c:v>1136.7099609375</c:v>
                </c:pt>
                <c:pt idx="290">
                  <c:v>1044.7099609375</c:v>
                </c:pt>
                <c:pt idx="291">
                  <c:v>1044.7099609375</c:v>
                </c:pt>
                <c:pt idx="292">
                  <c:v>1044.7099609375</c:v>
                </c:pt>
                <c:pt idx="293">
                  <c:v>1044.7099609375</c:v>
                </c:pt>
                <c:pt idx="294">
                  <c:v>1136.7099609375</c:v>
                </c:pt>
                <c:pt idx="295">
                  <c:v>1136.7099609375</c:v>
                </c:pt>
                <c:pt idx="296">
                  <c:v>1048.7099609375</c:v>
                </c:pt>
                <c:pt idx="297">
                  <c:v>1048.7099609375</c:v>
                </c:pt>
                <c:pt idx="298">
                  <c:v>1048.7099609375</c:v>
                </c:pt>
                <c:pt idx="299">
                  <c:v>1048.7099609375</c:v>
                </c:pt>
                <c:pt idx="300">
                  <c:v>1047.449951171875</c:v>
                </c:pt>
                <c:pt idx="301">
                  <c:v>956.50994873046875</c:v>
                </c:pt>
                <c:pt idx="302">
                  <c:v>956.8099365234375</c:v>
                </c:pt>
                <c:pt idx="303">
                  <c:v>1466.97021484375</c:v>
                </c:pt>
                <c:pt idx="304">
                  <c:v>1466.97021484375</c:v>
                </c:pt>
                <c:pt idx="305">
                  <c:v>1378.97021484375</c:v>
                </c:pt>
                <c:pt idx="306">
                  <c:v>1378.97021484375</c:v>
                </c:pt>
                <c:pt idx="307">
                  <c:v>1378.97021484375</c:v>
                </c:pt>
                <c:pt idx="308">
                  <c:v>1426.97021484375</c:v>
                </c:pt>
                <c:pt idx="309">
                  <c:v>1426.97021484375</c:v>
                </c:pt>
                <c:pt idx="310">
                  <c:v>1426.97021484375</c:v>
                </c:pt>
                <c:pt idx="311">
                  <c:v>1378.97021484375</c:v>
                </c:pt>
                <c:pt idx="312">
                  <c:v>1378.97021484375</c:v>
                </c:pt>
                <c:pt idx="313">
                  <c:v>1380.3299560546875</c:v>
                </c:pt>
                <c:pt idx="314">
                  <c:v>1380.3299560546875</c:v>
                </c:pt>
                <c:pt idx="315">
                  <c:v>1380.3299560546875</c:v>
                </c:pt>
                <c:pt idx="316">
                  <c:v>1380.3299560546875</c:v>
                </c:pt>
                <c:pt idx="317">
                  <c:v>1380.3299560546875</c:v>
                </c:pt>
                <c:pt idx="318">
                  <c:v>1380.3299560546875</c:v>
                </c:pt>
                <c:pt idx="319">
                  <c:v>1380.3299560546875</c:v>
                </c:pt>
                <c:pt idx="320">
                  <c:v>1380.3299560546875</c:v>
                </c:pt>
                <c:pt idx="321">
                  <c:v>1380.3299560546875</c:v>
                </c:pt>
                <c:pt idx="322">
                  <c:v>1428.3299560546875</c:v>
                </c:pt>
                <c:pt idx="323">
                  <c:v>1428.3299560546875</c:v>
                </c:pt>
                <c:pt idx="324">
                  <c:v>1378.97021484375</c:v>
                </c:pt>
                <c:pt idx="325">
                  <c:v>1380.0400390625</c:v>
                </c:pt>
                <c:pt idx="326">
                  <c:v>1380.3299560546875</c:v>
                </c:pt>
                <c:pt idx="327">
                  <c:v>1220.679931640625</c:v>
                </c:pt>
                <c:pt idx="328">
                  <c:v>1220.679931640625</c:v>
                </c:pt>
                <c:pt idx="329">
                  <c:v>1130.679931640625</c:v>
                </c:pt>
                <c:pt idx="330">
                  <c:v>1130.679931640625</c:v>
                </c:pt>
                <c:pt idx="331">
                  <c:v>1130.679931640625</c:v>
                </c:pt>
                <c:pt idx="332">
                  <c:v>962.98004150390625</c:v>
                </c:pt>
                <c:pt idx="333">
                  <c:v>962.98004150390625</c:v>
                </c:pt>
                <c:pt idx="334">
                  <c:v>962.98004150390625</c:v>
                </c:pt>
                <c:pt idx="335">
                  <c:v>962.98004150390625</c:v>
                </c:pt>
                <c:pt idx="336">
                  <c:v>964.800048828125</c:v>
                </c:pt>
                <c:pt idx="337">
                  <c:v>963.3699951171875</c:v>
                </c:pt>
                <c:pt idx="338">
                  <c:v>885.27001953125</c:v>
                </c:pt>
                <c:pt idx="339">
                  <c:v>885.27001953125</c:v>
                </c:pt>
                <c:pt idx="340">
                  <c:v>885.27001953125</c:v>
                </c:pt>
                <c:pt idx="341">
                  <c:v>885.27001953125</c:v>
                </c:pt>
                <c:pt idx="342">
                  <c:v>885.27001953125</c:v>
                </c:pt>
                <c:pt idx="343">
                  <c:v>794.3599853515625</c:v>
                </c:pt>
                <c:pt idx="344">
                  <c:v>885.27001953125</c:v>
                </c:pt>
                <c:pt idx="345">
                  <c:v>794.3599853515625</c:v>
                </c:pt>
                <c:pt idx="346">
                  <c:v>702.8599853515625</c:v>
                </c:pt>
                <c:pt idx="347">
                  <c:v>611.66998291015625</c:v>
                </c:pt>
                <c:pt idx="348">
                  <c:v>611.66998291015625</c:v>
                </c:pt>
                <c:pt idx="349">
                  <c:v>612.010009765625</c:v>
                </c:pt>
                <c:pt idx="350">
                  <c:v>527.510009765625</c:v>
                </c:pt>
                <c:pt idx="351">
                  <c:v>527.510009765625</c:v>
                </c:pt>
                <c:pt idx="352">
                  <c:v>516.510009765625</c:v>
                </c:pt>
                <c:pt idx="353">
                  <c:v>425.66000366210938</c:v>
                </c:pt>
                <c:pt idx="354">
                  <c:v>344.73001098632813</c:v>
                </c:pt>
                <c:pt idx="355">
                  <c:v>174.04000854492188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5</c:v>
                </c:pt>
                <c:pt idx="365">
                  <c:v>11</c:v>
                </c:pt>
                <c:pt idx="366">
                  <c:v>11</c:v>
                </c:pt>
                <c:pt idx="367">
                  <c:v>0</c:v>
                </c:pt>
                <c:pt idx="368">
                  <c:v>91.769996643066406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5</c:v>
                </c:pt>
                <c:pt idx="397">
                  <c:v>0</c:v>
                </c:pt>
                <c:pt idx="398">
                  <c:v>0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5</c:v>
                </c:pt>
                <c:pt idx="408">
                  <c:v>5</c:v>
                </c:pt>
                <c:pt idx="409">
                  <c:v>5</c:v>
                </c:pt>
                <c:pt idx="410">
                  <c:v>177.29000854492188</c:v>
                </c:pt>
                <c:pt idx="411">
                  <c:v>177.29000854492188</c:v>
                </c:pt>
                <c:pt idx="412">
                  <c:v>87.650001525878906</c:v>
                </c:pt>
                <c:pt idx="413">
                  <c:v>176.80999755859375</c:v>
                </c:pt>
                <c:pt idx="414">
                  <c:v>344.79000854492188</c:v>
                </c:pt>
                <c:pt idx="415">
                  <c:v>344.79000854492188</c:v>
                </c:pt>
                <c:pt idx="416">
                  <c:v>431.79000854492188</c:v>
                </c:pt>
                <c:pt idx="417">
                  <c:v>392.79000854492188</c:v>
                </c:pt>
                <c:pt idx="418">
                  <c:v>483.19998168945313</c:v>
                </c:pt>
                <c:pt idx="419">
                  <c:v>621.10003662109375</c:v>
                </c:pt>
                <c:pt idx="420">
                  <c:v>741.2900390625</c:v>
                </c:pt>
                <c:pt idx="421">
                  <c:v>741.239990234375</c:v>
                </c:pt>
                <c:pt idx="422">
                  <c:v>832.8900146484375</c:v>
                </c:pt>
                <c:pt idx="423">
                  <c:v>1073.2099609375</c:v>
                </c:pt>
                <c:pt idx="424">
                  <c:v>1073.2099609375</c:v>
                </c:pt>
                <c:pt idx="425">
                  <c:v>1026.2099609375</c:v>
                </c:pt>
                <c:pt idx="426">
                  <c:v>1026.2099609375</c:v>
                </c:pt>
                <c:pt idx="427">
                  <c:v>1026.2099609375</c:v>
                </c:pt>
                <c:pt idx="428">
                  <c:v>1026.2099609375</c:v>
                </c:pt>
                <c:pt idx="429">
                  <c:v>1026.2099609375</c:v>
                </c:pt>
                <c:pt idx="430">
                  <c:v>1026.2099609375</c:v>
                </c:pt>
                <c:pt idx="431">
                  <c:v>930.21002197265625</c:v>
                </c:pt>
                <c:pt idx="432">
                  <c:v>923.72998046875</c:v>
                </c:pt>
                <c:pt idx="433">
                  <c:v>922.550048828125</c:v>
                </c:pt>
                <c:pt idx="434">
                  <c:v>922.27001953125</c:v>
                </c:pt>
                <c:pt idx="435">
                  <c:v>922.27001953125</c:v>
                </c:pt>
                <c:pt idx="436">
                  <c:v>922.27001953125</c:v>
                </c:pt>
                <c:pt idx="437">
                  <c:v>922.27001953125</c:v>
                </c:pt>
                <c:pt idx="438">
                  <c:v>922.27001953125</c:v>
                </c:pt>
                <c:pt idx="439">
                  <c:v>1001.9000244140625</c:v>
                </c:pt>
                <c:pt idx="440">
                  <c:v>996.9000244140625</c:v>
                </c:pt>
                <c:pt idx="441">
                  <c:v>996.9000244140625</c:v>
                </c:pt>
                <c:pt idx="442">
                  <c:v>996.9000244140625</c:v>
                </c:pt>
                <c:pt idx="443">
                  <c:v>996.9000244140625</c:v>
                </c:pt>
                <c:pt idx="444">
                  <c:v>989.919921875</c:v>
                </c:pt>
                <c:pt idx="445">
                  <c:v>988.46990966796875</c:v>
                </c:pt>
                <c:pt idx="446">
                  <c:v>988.46990966796875</c:v>
                </c:pt>
                <c:pt idx="447">
                  <c:v>988.46990966796875</c:v>
                </c:pt>
                <c:pt idx="448">
                  <c:v>988.46990966796875</c:v>
                </c:pt>
                <c:pt idx="449">
                  <c:v>988.46990966796875</c:v>
                </c:pt>
                <c:pt idx="450">
                  <c:v>988.46990966796875</c:v>
                </c:pt>
                <c:pt idx="451">
                  <c:v>988.46990966796875</c:v>
                </c:pt>
                <c:pt idx="452">
                  <c:v>988.46990966796875</c:v>
                </c:pt>
                <c:pt idx="453">
                  <c:v>988.46990966796875</c:v>
                </c:pt>
                <c:pt idx="454">
                  <c:v>988.46990966796875</c:v>
                </c:pt>
                <c:pt idx="455">
                  <c:v>988.46990966796875</c:v>
                </c:pt>
                <c:pt idx="456">
                  <c:v>981.61004638671875</c:v>
                </c:pt>
                <c:pt idx="457">
                  <c:v>982.530029296875</c:v>
                </c:pt>
                <c:pt idx="458">
                  <c:v>982.530029296875</c:v>
                </c:pt>
                <c:pt idx="459">
                  <c:v>982.530029296875</c:v>
                </c:pt>
                <c:pt idx="460">
                  <c:v>982.530029296875</c:v>
                </c:pt>
                <c:pt idx="461">
                  <c:v>1069.6400146484375</c:v>
                </c:pt>
                <c:pt idx="462">
                  <c:v>1069.6400146484375</c:v>
                </c:pt>
                <c:pt idx="463">
                  <c:v>1069.6400146484375</c:v>
                </c:pt>
                <c:pt idx="464">
                  <c:v>1069.6400146484375</c:v>
                </c:pt>
                <c:pt idx="465">
                  <c:v>1069.6400146484375</c:v>
                </c:pt>
                <c:pt idx="466">
                  <c:v>1069.6400146484375</c:v>
                </c:pt>
                <c:pt idx="467">
                  <c:v>1069.6400146484375</c:v>
                </c:pt>
                <c:pt idx="468">
                  <c:v>1064.820068359375</c:v>
                </c:pt>
                <c:pt idx="469">
                  <c:v>1067.090087890625</c:v>
                </c:pt>
                <c:pt idx="470">
                  <c:v>1067.650146484375</c:v>
                </c:pt>
                <c:pt idx="471">
                  <c:v>1067.650146484375</c:v>
                </c:pt>
                <c:pt idx="472">
                  <c:v>1067.650146484375</c:v>
                </c:pt>
                <c:pt idx="473">
                  <c:v>1067.650146484375</c:v>
                </c:pt>
                <c:pt idx="474">
                  <c:v>1067.650146484375</c:v>
                </c:pt>
                <c:pt idx="475">
                  <c:v>1067.650146484375</c:v>
                </c:pt>
                <c:pt idx="476">
                  <c:v>1067.650146484375</c:v>
                </c:pt>
                <c:pt idx="477">
                  <c:v>1163.650146484375</c:v>
                </c:pt>
                <c:pt idx="478">
                  <c:v>1163.650146484375</c:v>
                </c:pt>
                <c:pt idx="479">
                  <c:v>1163.650146484375</c:v>
                </c:pt>
                <c:pt idx="480">
                  <c:v>1160.1199951171875</c:v>
                </c:pt>
                <c:pt idx="481">
                  <c:v>1161.1600341796875</c:v>
                </c:pt>
                <c:pt idx="482">
                  <c:v>1161.1600341796875</c:v>
                </c:pt>
                <c:pt idx="483">
                  <c:v>1161.1600341796875</c:v>
                </c:pt>
                <c:pt idx="484">
                  <c:v>1161.1600341796875</c:v>
                </c:pt>
                <c:pt idx="485">
                  <c:v>1161.1600341796875</c:v>
                </c:pt>
                <c:pt idx="486">
                  <c:v>1161.1600341796875</c:v>
                </c:pt>
                <c:pt idx="487">
                  <c:v>1161.1600341796875</c:v>
                </c:pt>
                <c:pt idx="488">
                  <c:v>1161.1600341796875</c:v>
                </c:pt>
                <c:pt idx="489">
                  <c:v>1235.68994140625</c:v>
                </c:pt>
                <c:pt idx="490">
                  <c:v>1139.68994140625</c:v>
                </c:pt>
                <c:pt idx="491">
                  <c:v>1139.68994140625</c:v>
                </c:pt>
                <c:pt idx="492">
                  <c:v>1141.1099853515625</c:v>
                </c:pt>
                <c:pt idx="493">
                  <c:v>1333.510009765625</c:v>
                </c:pt>
                <c:pt idx="494">
                  <c:v>724.9100341796875</c:v>
                </c:pt>
                <c:pt idx="495">
                  <c:v>479.02999877929688</c:v>
                </c:pt>
                <c:pt idx="496">
                  <c:v>479.02999877929688</c:v>
                </c:pt>
                <c:pt idx="497">
                  <c:v>431.02999877929688</c:v>
                </c:pt>
                <c:pt idx="498">
                  <c:v>431.02999877929688</c:v>
                </c:pt>
                <c:pt idx="499">
                  <c:v>174.54000854492188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48</c:v>
                </c:pt>
                <c:pt idx="504">
                  <c:v>48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47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47</c:v>
                </c:pt>
                <c:pt idx="524">
                  <c:v>47</c:v>
                </c:pt>
                <c:pt idx="525">
                  <c:v>47</c:v>
                </c:pt>
                <c:pt idx="526">
                  <c:v>47</c:v>
                </c:pt>
                <c:pt idx="527">
                  <c:v>47</c:v>
                </c:pt>
                <c:pt idx="528">
                  <c:v>47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47</c:v>
                </c:pt>
                <c:pt idx="557">
                  <c:v>47</c:v>
                </c:pt>
                <c:pt idx="558">
                  <c:v>47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47</c:v>
                </c:pt>
                <c:pt idx="564">
                  <c:v>47</c:v>
                </c:pt>
                <c:pt idx="565">
                  <c:v>0</c:v>
                </c:pt>
                <c:pt idx="566">
                  <c:v>0</c:v>
                </c:pt>
                <c:pt idx="567">
                  <c:v>47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47</c:v>
                </c:pt>
                <c:pt idx="576">
                  <c:v>47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76.379997253417969</c:v>
                </c:pt>
                <c:pt idx="583">
                  <c:v>159.57998657226563</c:v>
                </c:pt>
                <c:pt idx="584">
                  <c:v>159.57998657226563</c:v>
                </c:pt>
                <c:pt idx="585">
                  <c:v>159.57998657226563</c:v>
                </c:pt>
                <c:pt idx="586">
                  <c:v>159.57998657226563</c:v>
                </c:pt>
                <c:pt idx="587">
                  <c:v>238.90998840332031</c:v>
                </c:pt>
                <c:pt idx="588">
                  <c:v>370.20999145507813</c:v>
                </c:pt>
                <c:pt idx="589">
                  <c:v>409.72998046875</c:v>
                </c:pt>
                <c:pt idx="590">
                  <c:v>408.8800048828125</c:v>
                </c:pt>
                <c:pt idx="591">
                  <c:v>569.97003173828125</c:v>
                </c:pt>
                <c:pt idx="592">
                  <c:v>569.97003173828125</c:v>
                </c:pt>
                <c:pt idx="593">
                  <c:v>569.97003173828125</c:v>
                </c:pt>
                <c:pt idx="594">
                  <c:v>820.7900390625</c:v>
                </c:pt>
                <c:pt idx="595">
                  <c:v>820.7900390625</c:v>
                </c:pt>
                <c:pt idx="596">
                  <c:v>820.7900390625</c:v>
                </c:pt>
                <c:pt idx="597">
                  <c:v>977.25</c:v>
                </c:pt>
                <c:pt idx="598">
                  <c:v>1065.8701171875</c:v>
                </c:pt>
                <c:pt idx="599">
                  <c:v>1065.8701171875</c:v>
                </c:pt>
                <c:pt idx="600">
                  <c:v>1156.659912109375</c:v>
                </c:pt>
                <c:pt idx="601">
                  <c:v>1153.919921875</c:v>
                </c:pt>
                <c:pt idx="602">
                  <c:v>1153.919921875</c:v>
                </c:pt>
                <c:pt idx="603">
                  <c:v>1153.919921875</c:v>
                </c:pt>
                <c:pt idx="604">
                  <c:v>1153.919921875</c:v>
                </c:pt>
                <c:pt idx="605">
                  <c:v>1153.919921875</c:v>
                </c:pt>
                <c:pt idx="606">
                  <c:v>1153.919921875</c:v>
                </c:pt>
                <c:pt idx="607">
                  <c:v>1153.919921875</c:v>
                </c:pt>
                <c:pt idx="608">
                  <c:v>1153.919921875</c:v>
                </c:pt>
                <c:pt idx="609">
                  <c:v>1153.919921875</c:v>
                </c:pt>
                <c:pt idx="610">
                  <c:v>1153.919921875</c:v>
                </c:pt>
                <c:pt idx="611">
                  <c:v>1153.919921875</c:v>
                </c:pt>
                <c:pt idx="612">
                  <c:v>1155.429931640625</c:v>
                </c:pt>
                <c:pt idx="613">
                  <c:v>1156.5999755859375</c:v>
                </c:pt>
                <c:pt idx="614">
                  <c:v>1156.8800048828125</c:v>
                </c:pt>
                <c:pt idx="615">
                  <c:v>1156.8800048828125</c:v>
                </c:pt>
                <c:pt idx="616">
                  <c:v>1156.8800048828125</c:v>
                </c:pt>
                <c:pt idx="617">
                  <c:v>1156.8800048828125</c:v>
                </c:pt>
                <c:pt idx="618">
                  <c:v>1156.8800048828125</c:v>
                </c:pt>
                <c:pt idx="619">
                  <c:v>1156.8800048828125</c:v>
                </c:pt>
                <c:pt idx="620">
                  <c:v>1156.8800048828125</c:v>
                </c:pt>
                <c:pt idx="621">
                  <c:v>1156.8800048828125</c:v>
                </c:pt>
                <c:pt idx="622">
                  <c:v>1156.8800048828125</c:v>
                </c:pt>
                <c:pt idx="623">
                  <c:v>1156.8800048828125</c:v>
                </c:pt>
                <c:pt idx="624">
                  <c:v>1161.099853515625</c:v>
                </c:pt>
                <c:pt idx="625">
                  <c:v>1160.989990234375</c:v>
                </c:pt>
                <c:pt idx="626">
                  <c:v>1161.1900634765625</c:v>
                </c:pt>
                <c:pt idx="627">
                  <c:v>1161.1900634765625</c:v>
                </c:pt>
                <c:pt idx="628">
                  <c:v>1161.1900634765625</c:v>
                </c:pt>
                <c:pt idx="629">
                  <c:v>1161.1900634765625</c:v>
                </c:pt>
                <c:pt idx="630">
                  <c:v>1161.1900634765625</c:v>
                </c:pt>
                <c:pt idx="631">
                  <c:v>1161.1900634765625</c:v>
                </c:pt>
                <c:pt idx="632">
                  <c:v>1161.1900634765625</c:v>
                </c:pt>
                <c:pt idx="633">
                  <c:v>1161.1900634765625</c:v>
                </c:pt>
                <c:pt idx="634">
                  <c:v>1161.1900634765625</c:v>
                </c:pt>
                <c:pt idx="635">
                  <c:v>1161.1900634765625</c:v>
                </c:pt>
                <c:pt idx="636">
                  <c:v>1163.969970703125</c:v>
                </c:pt>
                <c:pt idx="637">
                  <c:v>1162.510009765625</c:v>
                </c:pt>
                <c:pt idx="638">
                  <c:v>1162.510009765625</c:v>
                </c:pt>
                <c:pt idx="639">
                  <c:v>1162.510009765625</c:v>
                </c:pt>
                <c:pt idx="640">
                  <c:v>1162.510009765625</c:v>
                </c:pt>
                <c:pt idx="641">
                  <c:v>1162.510009765625</c:v>
                </c:pt>
                <c:pt idx="642">
                  <c:v>1162.510009765625</c:v>
                </c:pt>
                <c:pt idx="643">
                  <c:v>1162.510009765625</c:v>
                </c:pt>
                <c:pt idx="644">
                  <c:v>1162.510009765625</c:v>
                </c:pt>
                <c:pt idx="645">
                  <c:v>1209.510009765625</c:v>
                </c:pt>
                <c:pt idx="646">
                  <c:v>1121.06005859375</c:v>
                </c:pt>
                <c:pt idx="647">
                  <c:v>1074.0599365234375</c:v>
                </c:pt>
                <c:pt idx="648">
                  <c:v>1076.47998046875</c:v>
                </c:pt>
                <c:pt idx="649">
                  <c:v>1075.4100341796875</c:v>
                </c:pt>
                <c:pt idx="650">
                  <c:v>1075.3900146484375</c:v>
                </c:pt>
                <c:pt idx="651">
                  <c:v>1075.3900146484375</c:v>
                </c:pt>
                <c:pt idx="652">
                  <c:v>1075.3900146484375</c:v>
                </c:pt>
                <c:pt idx="653">
                  <c:v>1075.3900146484375</c:v>
                </c:pt>
                <c:pt idx="654">
                  <c:v>1075.3900146484375</c:v>
                </c:pt>
                <c:pt idx="655">
                  <c:v>1075.3900146484375</c:v>
                </c:pt>
                <c:pt idx="656">
                  <c:v>1075.3900146484375</c:v>
                </c:pt>
                <c:pt idx="657">
                  <c:v>1075.3900146484375</c:v>
                </c:pt>
                <c:pt idx="658">
                  <c:v>1075.3900146484375</c:v>
                </c:pt>
                <c:pt idx="659">
                  <c:v>1075.3900146484375</c:v>
                </c:pt>
                <c:pt idx="660">
                  <c:v>1077.429931640625</c:v>
                </c:pt>
                <c:pt idx="661">
                  <c:v>1077.97998046875</c:v>
                </c:pt>
                <c:pt idx="662">
                  <c:v>1077.97998046875</c:v>
                </c:pt>
                <c:pt idx="663">
                  <c:v>1077.97998046875</c:v>
                </c:pt>
                <c:pt idx="664">
                  <c:v>1077.97998046875</c:v>
                </c:pt>
                <c:pt idx="665">
                  <c:v>1077.97998046875</c:v>
                </c:pt>
                <c:pt idx="666">
                  <c:v>1077.97998046875</c:v>
                </c:pt>
                <c:pt idx="667">
                  <c:v>1077.97998046875</c:v>
                </c:pt>
                <c:pt idx="668">
                  <c:v>1077.97998046875</c:v>
                </c:pt>
                <c:pt idx="669">
                  <c:v>1077.97998046875</c:v>
                </c:pt>
                <c:pt idx="670">
                  <c:v>1124.97998046875</c:v>
                </c:pt>
                <c:pt idx="671">
                  <c:v>1124.97998046875</c:v>
                </c:pt>
                <c:pt idx="672">
                  <c:v>1080.260009765625</c:v>
                </c:pt>
                <c:pt idx="673">
                  <c:v>1082.1201171875</c:v>
                </c:pt>
                <c:pt idx="674">
                  <c:v>1082.1201171875</c:v>
                </c:pt>
                <c:pt idx="675">
                  <c:v>1082.1201171875</c:v>
                </c:pt>
                <c:pt idx="676">
                  <c:v>1082.1201171875</c:v>
                </c:pt>
                <c:pt idx="677">
                  <c:v>1082.1201171875</c:v>
                </c:pt>
                <c:pt idx="678">
                  <c:v>1082.1201171875</c:v>
                </c:pt>
                <c:pt idx="679">
                  <c:v>1082.1201171875</c:v>
                </c:pt>
                <c:pt idx="680">
                  <c:v>1082.1201171875</c:v>
                </c:pt>
                <c:pt idx="681">
                  <c:v>1082.1201171875</c:v>
                </c:pt>
                <c:pt idx="682">
                  <c:v>1082.1201171875</c:v>
                </c:pt>
                <c:pt idx="683">
                  <c:v>1082.1201171875</c:v>
                </c:pt>
                <c:pt idx="684">
                  <c:v>1071.8001708984375</c:v>
                </c:pt>
                <c:pt idx="685">
                  <c:v>1072.7401123046875</c:v>
                </c:pt>
                <c:pt idx="686">
                  <c:v>1161.1900634765625</c:v>
                </c:pt>
                <c:pt idx="687">
                  <c:v>1161.1900634765625</c:v>
                </c:pt>
                <c:pt idx="688">
                  <c:v>1161.1900634765625</c:v>
                </c:pt>
                <c:pt idx="689">
                  <c:v>1161.1900634765625</c:v>
                </c:pt>
                <c:pt idx="690">
                  <c:v>1161.1900634765625</c:v>
                </c:pt>
                <c:pt idx="691">
                  <c:v>1161.1900634765625</c:v>
                </c:pt>
                <c:pt idx="692">
                  <c:v>1161.1900634765625</c:v>
                </c:pt>
                <c:pt idx="693">
                  <c:v>1161.1900634765625</c:v>
                </c:pt>
                <c:pt idx="694">
                  <c:v>1161.1900634765625</c:v>
                </c:pt>
                <c:pt idx="695">
                  <c:v>1161.1900634765625</c:v>
                </c:pt>
                <c:pt idx="696">
                  <c:v>1149.110107421875</c:v>
                </c:pt>
                <c:pt idx="697">
                  <c:v>1145.4600830078125</c:v>
                </c:pt>
                <c:pt idx="698">
                  <c:v>1145.1800537109375</c:v>
                </c:pt>
                <c:pt idx="699">
                  <c:v>1145.1800537109375</c:v>
                </c:pt>
                <c:pt idx="700">
                  <c:v>1145.1800537109375</c:v>
                </c:pt>
                <c:pt idx="701">
                  <c:v>1192.1800537109375</c:v>
                </c:pt>
                <c:pt idx="702">
                  <c:v>1192.1800537109375</c:v>
                </c:pt>
                <c:pt idx="703">
                  <c:v>1192.1800537109375</c:v>
                </c:pt>
                <c:pt idx="704">
                  <c:v>1192.1800537109375</c:v>
                </c:pt>
                <c:pt idx="705">
                  <c:v>1192.1800537109375</c:v>
                </c:pt>
                <c:pt idx="706">
                  <c:v>1192.1800537109375</c:v>
                </c:pt>
                <c:pt idx="707">
                  <c:v>1240.1800537109375</c:v>
                </c:pt>
                <c:pt idx="708">
                  <c:v>1277.6600341796875</c:v>
                </c:pt>
                <c:pt idx="709">
                  <c:v>1276.449951171875</c:v>
                </c:pt>
                <c:pt idx="710">
                  <c:v>1276.449951171875</c:v>
                </c:pt>
                <c:pt idx="711">
                  <c:v>1324.449951171875</c:v>
                </c:pt>
                <c:pt idx="712">
                  <c:v>1324.449951171875</c:v>
                </c:pt>
                <c:pt idx="713">
                  <c:v>1324.449951171875</c:v>
                </c:pt>
                <c:pt idx="714">
                  <c:v>1324.449951171875</c:v>
                </c:pt>
                <c:pt idx="715">
                  <c:v>1324.449951171875</c:v>
                </c:pt>
                <c:pt idx="716">
                  <c:v>1324.449951171875</c:v>
                </c:pt>
                <c:pt idx="717">
                  <c:v>1324.449951171875</c:v>
                </c:pt>
                <c:pt idx="718">
                  <c:v>1324.449951171875</c:v>
                </c:pt>
                <c:pt idx="719">
                  <c:v>1324.449951171875</c:v>
                </c:pt>
                <c:pt idx="720">
                  <c:v>1314.139892578125</c:v>
                </c:pt>
                <c:pt idx="721">
                  <c:v>1312.8900146484375</c:v>
                </c:pt>
                <c:pt idx="722">
                  <c:v>1360.8900146484375</c:v>
                </c:pt>
                <c:pt idx="723">
                  <c:v>1360.8900146484375</c:v>
                </c:pt>
                <c:pt idx="724">
                  <c:v>1360.8900146484375</c:v>
                </c:pt>
                <c:pt idx="725">
                  <c:v>1360.8900146484375</c:v>
                </c:pt>
                <c:pt idx="726">
                  <c:v>1360.8900146484375</c:v>
                </c:pt>
                <c:pt idx="727">
                  <c:v>1360.8900146484375</c:v>
                </c:pt>
                <c:pt idx="728">
                  <c:v>1360.8900146484375</c:v>
                </c:pt>
                <c:pt idx="729">
                  <c:v>1360.8900146484375</c:v>
                </c:pt>
                <c:pt idx="730">
                  <c:v>1360.8900146484375</c:v>
                </c:pt>
                <c:pt idx="731">
                  <c:v>1360.8900146484375</c:v>
                </c:pt>
                <c:pt idx="732">
                  <c:v>1350.7799072265625</c:v>
                </c:pt>
                <c:pt idx="733">
                  <c:v>1351.679931640625</c:v>
                </c:pt>
                <c:pt idx="734">
                  <c:v>1351.989990234375</c:v>
                </c:pt>
                <c:pt idx="735">
                  <c:v>1351.989990234375</c:v>
                </c:pt>
                <c:pt idx="736">
                  <c:v>1351.989990234375</c:v>
                </c:pt>
                <c:pt idx="737">
                  <c:v>1351.989990234375</c:v>
                </c:pt>
                <c:pt idx="738">
                  <c:v>1351.989990234375</c:v>
                </c:pt>
                <c:pt idx="739">
                  <c:v>1351.989990234375</c:v>
                </c:pt>
                <c:pt idx="740">
                  <c:v>1351.989990234375</c:v>
                </c:pt>
                <c:pt idx="741">
                  <c:v>1351.989990234375</c:v>
                </c:pt>
                <c:pt idx="742">
                  <c:v>1398.989990234375</c:v>
                </c:pt>
                <c:pt idx="743">
                  <c:v>1398.989990234375</c:v>
                </c:pt>
                <c:pt idx="744">
                  <c:v>1392.7099609375</c:v>
                </c:pt>
                <c:pt idx="745">
                  <c:v>1392.7099609375</c:v>
                </c:pt>
                <c:pt idx="746">
                  <c:v>1392.7099609375</c:v>
                </c:pt>
                <c:pt idx="747">
                  <c:v>1298.7099609375</c:v>
                </c:pt>
                <c:pt idx="748">
                  <c:v>1298.7099609375</c:v>
                </c:pt>
                <c:pt idx="749">
                  <c:v>1298.7099609375</c:v>
                </c:pt>
                <c:pt idx="750">
                  <c:v>1298.7099609375</c:v>
                </c:pt>
                <c:pt idx="751">
                  <c:v>1298.7099609375</c:v>
                </c:pt>
                <c:pt idx="752">
                  <c:v>1298.7099609375</c:v>
                </c:pt>
                <c:pt idx="753">
                  <c:v>1298.7099609375</c:v>
                </c:pt>
                <c:pt idx="754">
                  <c:v>1298.7099609375</c:v>
                </c:pt>
                <c:pt idx="755">
                  <c:v>1298.7099609375</c:v>
                </c:pt>
                <c:pt idx="756">
                  <c:v>1292.510009765625</c:v>
                </c:pt>
                <c:pt idx="757">
                  <c:v>1292.6300048828125</c:v>
                </c:pt>
                <c:pt idx="758">
                  <c:v>1292.6300048828125</c:v>
                </c:pt>
                <c:pt idx="759">
                  <c:v>1292.6300048828125</c:v>
                </c:pt>
                <c:pt idx="760">
                  <c:v>1292.6300048828125</c:v>
                </c:pt>
                <c:pt idx="761">
                  <c:v>1292.6300048828125</c:v>
                </c:pt>
                <c:pt idx="762">
                  <c:v>1292.6300048828125</c:v>
                </c:pt>
                <c:pt idx="763">
                  <c:v>1292.6300048828125</c:v>
                </c:pt>
                <c:pt idx="764">
                  <c:v>1292.6300048828125</c:v>
                </c:pt>
                <c:pt idx="765">
                  <c:v>1292.6300048828125</c:v>
                </c:pt>
                <c:pt idx="766">
                  <c:v>1292.6300048828125</c:v>
                </c:pt>
                <c:pt idx="767">
                  <c:v>1292.6300048828125</c:v>
                </c:pt>
                <c:pt idx="768">
                  <c:v>1288.9698486328125</c:v>
                </c:pt>
                <c:pt idx="769">
                  <c:v>1287.4200439453125</c:v>
                </c:pt>
                <c:pt idx="770">
                  <c:v>1286.4000244140625</c:v>
                </c:pt>
                <c:pt idx="771">
                  <c:v>1286.4000244140625</c:v>
                </c:pt>
                <c:pt idx="772">
                  <c:v>1286.4000244140625</c:v>
                </c:pt>
                <c:pt idx="773">
                  <c:v>1286.4000244140625</c:v>
                </c:pt>
                <c:pt idx="774">
                  <c:v>1286.4000244140625</c:v>
                </c:pt>
                <c:pt idx="775">
                  <c:v>1286.4000244140625</c:v>
                </c:pt>
                <c:pt idx="776">
                  <c:v>1286.4000244140625</c:v>
                </c:pt>
                <c:pt idx="777">
                  <c:v>1286.4000244140625</c:v>
                </c:pt>
                <c:pt idx="778">
                  <c:v>1286.4000244140625</c:v>
                </c:pt>
                <c:pt idx="779">
                  <c:v>1286.4000244140625</c:v>
                </c:pt>
                <c:pt idx="780">
                  <c:v>1287.6800537109375</c:v>
                </c:pt>
                <c:pt idx="781">
                  <c:v>1290.2799072265625</c:v>
                </c:pt>
                <c:pt idx="782">
                  <c:v>1384.2799072265625</c:v>
                </c:pt>
                <c:pt idx="783">
                  <c:v>1384.2799072265625</c:v>
                </c:pt>
                <c:pt idx="784">
                  <c:v>1384.2799072265625</c:v>
                </c:pt>
                <c:pt idx="785">
                  <c:v>1290.2799072265625</c:v>
                </c:pt>
                <c:pt idx="786">
                  <c:v>1290.2799072265625</c:v>
                </c:pt>
                <c:pt idx="787">
                  <c:v>1194.2799072265625</c:v>
                </c:pt>
                <c:pt idx="788">
                  <c:v>1194.2799072265625</c:v>
                </c:pt>
                <c:pt idx="789">
                  <c:v>1194.2799072265625</c:v>
                </c:pt>
                <c:pt idx="790">
                  <c:v>1194.2799072265625</c:v>
                </c:pt>
                <c:pt idx="791">
                  <c:v>1194.2799072265625</c:v>
                </c:pt>
                <c:pt idx="792">
                  <c:v>1206.699951171875</c:v>
                </c:pt>
                <c:pt idx="793">
                  <c:v>1200.3299560546875</c:v>
                </c:pt>
                <c:pt idx="794">
                  <c:v>1200.3299560546875</c:v>
                </c:pt>
                <c:pt idx="795">
                  <c:v>1200.3299560546875</c:v>
                </c:pt>
                <c:pt idx="796">
                  <c:v>1200.3299560546875</c:v>
                </c:pt>
                <c:pt idx="797">
                  <c:v>1247.3299560546875</c:v>
                </c:pt>
                <c:pt idx="798">
                  <c:v>1247.3299560546875</c:v>
                </c:pt>
                <c:pt idx="799">
                  <c:v>1200.3299560546875</c:v>
                </c:pt>
                <c:pt idx="800">
                  <c:v>1248.3299560546875</c:v>
                </c:pt>
                <c:pt idx="801">
                  <c:v>1248.3299560546875</c:v>
                </c:pt>
                <c:pt idx="802">
                  <c:v>1248.3299560546875</c:v>
                </c:pt>
                <c:pt idx="803">
                  <c:v>1248.3299560546875</c:v>
                </c:pt>
                <c:pt idx="804">
                  <c:v>1260.8599853515625</c:v>
                </c:pt>
                <c:pt idx="805">
                  <c:v>1264.8199462890625</c:v>
                </c:pt>
                <c:pt idx="806">
                  <c:v>1264.8199462890625</c:v>
                </c:pt>
                <c:pt idx="807">
                  <c:v>1168.81982421875</c:v>
                </c:pt>
                <c:pt idx="808">
                  <c:v>1168.81982421875</c:v>
                </c:pt>
                <c:pt idx="809">
                  <c:v>1168.81982421875</c:v>
                </c:pt>
                <c:pt idx="810">
                  <c:v>1168.81982421875</c:v>
                </c:pt>
                <c:pt idx="811">
                  <c:v>1168.81982421875</c:v>
                </c:pt>
                <c:pt idx="812">
                  <c:v>1168.81982421875</c:v>
                </c:pt>
                <c:pt idx="813">
                  <c:v>1168.81982421875</c:v>
                </c:pt>
                <c:pt idx="814">
                  <c:v>1168.81982421875</c:v>
                </c:pt>
                <c:pt idx="815">
                  <c:v>1168.81982421875</c:v>
                </c:pt>
                <c:pt idx="816">
                  <c:v>1175.22998046875</c:v>
                </c:pt>
                <c:pt idx="817">
                  <c:v>1175.6600341796875</c:v>
                </c:pt>
                <c:pt idx="818">
                  <c:v>1176.280029296875</c:v>
                </c:pt>
                <c:pt idx="819">
                  <c:v>1176.280029296875</c:v>
                </c:pt>
                <c:pt idx="820">
                  <c:v>1176.280029296875</c:v>
                </c:pt>
                <c:pt idx="821">
                  <c:v>1176.280029296875</c:v>
                </c:pt>
                <c:pt idx="822">
                  <c:v>1176.280029296875</c:v>
                </c:pt>
                <c:pt idx="823">
                  <c:v>1176.280029296875</c:v>
                </c:pt>
                <c:pt idx="824">
                  <c:v>1176.280029296875</c:v>
                </c:pt>
                <c:pt idx="825">
                  <c:v>1176.280029296875</c:v>
                </c:pt>
                <c:pt idx="826">
                  <c:v>1176.280029296875</c:v>
                </c:pt>
                <c:pt idx="827">
                  <c:v>1176.280029296875</c:v>
                </c:pt>
                <c:pt idx="828">
                  <c:v>1180.1300048828125</c:v>
                </c:pt>
                <c:pt idx="829">
                  <c:v>1181.25</c:v>
                </c:pt>
                <c:pt idx="830">
                  <c:v>1181.25</c:v>
                </c:pt>
                <c:pt idx="831">
                  <c:v>1181.25</c:v>
                </c:pt>
                <c:pt idx="832">
                  <c:v>1181.25</c:v>
                </c:pt>
                <c:pt idx="833">
                  <c:v>1181.25</c:v>
                </c:pt>
                <c:pt idx="834">
                  <c:v>1181.25</c:v>
                </c:pt>
                <c:pt idx="835">
                  <c:v>1181.25</c:v>
                </c:pt>
                <c:pt idx="836">
                  <c:v>1181.25</c:v>
                </c:pt>
                <c:pt idx="837">
                  <c:v>1181.25</c:v>
                </c:pt>
                <c:pt idx="838">
                  <c:v>1181.25</c:v>
                </c:pt>
                <c:pt idx="839">
                  <c:v>1181.25</c:v>
                </c:pt>
                <c:pt idx="840">
                  <c:v>1185.1099853515625</c:v>
                </c:pt>
                <c:pt idx="841">
                  <c:v>1235.7301025390625</c:v>
                </c:pt>
                <c:pt idx="842">
                  <c:v>1187.7301025390625</c:v>
                </c:pt>
                <c:pt idx="843">
                  <c:v>1187.7301025390625</c:v>
                </c:pt>
                <c:pt idx="844">
                  <c:v>1235.7301025390625</c:v>
                </c:pt>
                <c:pt idx="845">
                  <c:v>1235.7301025390625</c:v>
                </c:pt>
                <c:pt idx="846">
                  <c:v>1235.7301025390625</c:v>
                </c:pt>
                <c:pt idx="847">
                  <c:v>1235.7301025390625</c:v>
                </c:pt>
                <c:pt idx="848">
                  <c:v>1235.7301025390625</c:v>
                </c:pt>
                <c:pt idx="849">
                  <c:v>1235.7301025390625</c:v>
                </c:pt>
                <c:pt idx="850">
                  <c:v>1235.7301025390625</c:v>
                </c:pt>
                <c:pt idx="851">
                  <c:v>1235.7301025390625</c:v>
                </c:pt>
                <c:pt idx="852">
                  <c:v>1238.4300537109375</c:v>
                </c:pt>
                <c:pt idx="853">
                  <c:v>1239.35009765625</c:v>
                </c:pt>
                <c:pt idx="854">
                  <c:v>1239.6700439453125</c:v>
                </c:pt>
                <c:pt idx="855">
                  <c:v>1239.6700439453125</c:v>
                </c:pt>
                <c:pt idx="856">
                  <c:v>1239.6700439453125</c:v>
                </c:pt>
                <c:pt idx="857">
                  <c:v>1239.6700439453125</c:v>
                </c:pt>
                <c:pt idx="858">
                  <c:v>1239.6700439453125</c:v>
                </c:pt>
                <c:pt idx="859">
                  <c:v>1239.6700439453125</c:v>
                </c:pt>
                <c:pt idx="860">
                  <c:v>1191.6700439453125</c:v>
                </c:pt>
                <c:pt idx="861">
                  <c:v>1191.6700439453125</c:v>
                </c:pt>
                <c:pt idx="862">
                  <c:v>1191.6700439453125</c:v>
                </c:pt>
                <c:pt idx="863">
                  <c:v>1191.6700439453125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12-4E63-8100-89BF250E2F22}"/>
            </c:ext>
          </c:extLst>
        </c:ser>
        <c:ser>
          <c:idx val="5"/>
          <c:order val="5"/>
          <c:tx>
            <c:strRef>
              <c:f>Sheet1!$P$1</c:f>
              <c:strCache>
                <c:ptCount val="1"/>
                <c:pt idx="0">
                  <c:v>Undeployed NS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Sheet1!$P$2:$P$865</c:f>
              <c:numCache>
                <c:formatCode>General</c:formatCode>
                <c:ptCount val="864"/>
                <c:pt idx="0">
                  <c:v>2899.990234375</c:v>
                </c:pt>
                <c:pt idx="1">
                  <c:v>2899.990234375</c:v>
                </c:pt>
                <c:pt idx="2">
                  <c:v>2899.990234375</c:v>
                </c:pt>
                <c:pt idx="3">
                  <c:v>2899.990234375</c:v>
                </c:pt>
                <c:pt idx="4">
                  <c:v>2899.990234375</c:v>
                </c:pt>
                <c:pt idx="5">
                  <c:v>2899.990234375</c:v>
                </c:pt>
                <c:pt idx="6">
                  <c:v>2899.990234375</c:v>
                </c:pt>
                <c:pt idx="7">
                  <c:v>2899.990234375</c:v>
                </c:pt>
                <c:pt idx="8">
                  <c:v>2899.990234375</c:v>
                </c:pt>
                <c:pt idx="9">
                  <c:v>2899.990234375</c:v>
                </c:pt>
                <c:pt idx="10">
                  <c:v>2899.990234375</c:v>
                </c:pt>
                <c:pt idx="11">
                  <c:v>2899.990234375</c:v>
                </c:pt>
                <c:pt idx="12">
                  <c:v>2900.190185546875</c:v>
                </c:pt>
                <c:pt idx="13">
                  <c:v>2899.89013671875</c:v>
                </c:pt>
                <c:pt idx="14">
                  <c:v>2899.610107421875</c:v>
                </c:pt>
                <c:pt idx="15">
                  <c:v>2899.610107421875</c:v>
                </c:pt>
                <c:pt idx="16">
                  <c:v>2899.610107421875</c:v>
                </c:pt>
                <c:pt idx="17">
                  <c:v>2899.610107421875</c:v>
                </c:pt>
                <c:pt idx="18">
                  <c:v>2899.610107421875</c:v>
                </c:pt>
                <c:pt idx="19">
                  <c:v>2899.610107421875</c:v>
                </c:pt>
                <c:pt idx="20">
                  <c:v>2899.610107421875</c:v>
                </c:pt>
                <c:pt idx="21">
                  <c:v>2899.610107421875</c:v>
                </c:pt>
                <c:pt idx="22">
                  <c:v>2899.610107421875</c:v>
                </c:pt>
                <c:pt idx="23">
                  <c:v>2899.610107421875</c:v>
                </c:pt>
                <c:pt idx="24">
                  <c:v>2865</c:v>
                </c:pt>
                <c:pt idx="25">
                  <c:v>2865</c:v>
                </c:pt>
                <c:pt idx="26">
                  <c:v>2865</c:v>
                </c:pt>
                <c:pt idx="27">
                  <c:v>2865</c:v>
                </c:pt>
                <c:pt idx="28">
                  <c:v>2865</c:v>
                </c:pt>
                <c:pt idx="29">
                  <c:v>2865</c:v>
                </c:pt>
                <c:pt idx="30">
                  <c:v>2865</c:v>
                </c:pt>
                <c:pt idx="31">
                  <c:v>2865</c:v>
                </c:pt>
                <c:pt idx="32">
                  <c:v>2865</c:v>
                </c:pt>
                <c:pt idx="33">
                  <c:v>2865</c:v>
                </c:pt>
                <c:pt idx="34">
                  <c:v>2865</c:v>
                </c:pt>
                <c:pt idx="35">
                  <c:v>2865</c:v>
                </c:pt>
                <c:pt idx="36">
                  <c:v>2888.489990234375</c:v>
                </c:pt>
                <c:pt idx="37">
                  <c:v>2888.489990234375</c:v>
                </c:pt>
                <c:pt idx="38">
                  <c:v>2888.489990234375</c:v>
                </c:pt>
                <c:pt idx="39">
                  <c:v>2888.489990234375</c:v>
                </c:pt>
                <c:pt idx="40">
                  <c:v>2888.489990234375</c:v>
                </c:pt>
                <c:pt idx="41">
                  <c:v>2888.489990234375</c:v>
                </c:pt>
                <c:pt idx="42">
                  <c:v>2888.489990234375</c:v>
                </c:pt>
                <c:pt idx="43">
                  <c:v>2888.489990234375</c:v>
                </c:pt>
                <c:pt idx="44">
                  <c:v>2888.489990234375</c:v>
                </c:pt>
                <c:pt idx="45">
                  <c:v>2888.489990234375</c:v>
                </c:pt>
                <c:pt idx="46">
                  <c:v>2888.489990234375</c:v>
                </c:pt>
                <c:pt idx="47">
                  <c:v>2888.489990234375</c:v>
                </c:pt>
                <c:pt idx="48">
                  <c:v>2887.990234375</c:v>
                </c:pt>
                <c:pt idx="49">
                  <c:v>2887.990234375</c:v>
                </c:pt>
                <c:pt idx="50">
                  <c:v>2887.990234375</c:v>
                </c:pt>
                <c:pt idx="51">
                  <c:v>2887.990234375</c:v>
                </c:pt>
                <c:pt idx="52">
                  <c:v>2887.990234375</c:v>
                </c:pt>
                <c:pt idx="53">
                  <c:v>2887.990234375</c:v>
                </c:pt>
                <c:pt idx="54">
                  <c:v>2887.990234375</c:v>
                </c:pt>
                <c:pt idx="55">
                  <c:v>2887.990234375</c:v>
                </c:pt>
                <c:pt idx="56">
                  <c:v>2887.990234375</c:v>
                </c:pt>
                <c:pt idx="57">
                  <c:v>2887.990234375</c:v>
                </c:pt>
                <c:pt idx="58">
                  <c:v>2887.990234375</c:v>
                </c:pt>
                <c:pt idx="59">
                  <c:v>2887.990234375</c:v>
                </c:pt>
                <c:pt idx="60">
                  <c:v>2887.989990234375</c:v>
                </c:pt>
                <c:pt idx="61">
                  <c:v>2887.989990234375</c:v>
                </c:pt>
                <c:pt idx="62">
                  <c:v>2887.989990234375</c:v>
                </c:pt>
                <c:pt idx="63">
                  <c:v>2887.989990234375</c:v>
                </c:pt>
                <c:pt idx="64">
                  <c:v>2887.989990234375</c:v>
                </c:pt>
                <c:pt idx="65">
                  <c:v>2887.989990234375</c:v>
                </c:pt>
                <c:pt idx="66">
                  <c:v>2887.989990234375</c:v>
                </c:pt>
                <c:pt idx="67">
                  <c:v>2887.989990234375</c:v>
                </c:pt>
                <c:pt idx="68">
                  <c:v>2887.989990234375</c:v>
                </c:pt>
                <c:pt idx="69">
                  <c:v>2887.989990234375</c:v>
                </c:pt>
                <c:pt idx="70">
                  <c:v>2887.989990234375</c:v>
                </c:pt>
                <c:pt idx="71">
                  <c:v>2887.989990234375</c:v>
                </c:pt>
                <c:pt idx="72">
                  <c:v>3176.400146484375</c:v>
                </c:pt>
                <c:pt idx="73">
                  <c:v>3237.26025390625</c:v>
                </c:pt>
                <c:pt idx="74">
                  <c:v>3237.26025390625</c:v>
                </c:pt>
                <c:pt idx="75">
                  <c:v>3237.26025390625</c:v>
                </c:pt>
                <c:pt idx="76">
                  <c:v>3237.26025390625</c:v>
                </c:pt>
                <c:pt idx="77">
                  <c:v>3237.26025390625</c:v>
                </c:pt>
                <c:pt idx="78">
                  <c:v>3237.26025390625</c:v>
                </c:pt>
                <c:pt idx="79">
                  <c:v>3237.26025390625</c:v>
                </c:pt>
                <c:pt idx="80">
                  <c:v>3237.26025390625</c:v>
                </c:pt>
                <c:pt idx="81">
                  <c:v>3237.26025390625</c:v>
                </c:pt>
                <c:pt idx="82">
                  <c:v>3237.26025390625</c:v>
                </c:pt>
                <c:pt idx="83">
                  <c:v>3237.26025390625</c:v>
                </c:pt>
                <c:pt idx="84">
                  <c:v>3119.4501953125</c:v>
                </c:pt>
                <c:pt idx="85">
                  <c:v>3122.56005859375</c:v>
                </c:pt>
                <c:pt idx="86">
                  <c:v>3124.219970703125</c:v>
                </c:pt>
                <c:pt idx="87">
                  <c:v>3124.219970703125</c:v>
                </c:pt>
                <c:pt idx="88">
                  <c:v>3124.219970703125</c:v>
                </c:pt>
                <c:pt idx="89">
                  <c:v>3124.219970703125</c:v>
                </c:pt>
                <c:pt idx="90">
                  <c:v>3124.219970703125</c:v>
                </c:pt>
                <c:pt idx="91">
                  <c:v>3124.219970703125</c:v>
                </c:pt>
                <c:pt idx="92">
                  <c:v>3124.219970703125</c:v>
                </c:pt>
                <c:pt idx="93">
                  <c:v>3124.219970703125</c:v>
                </c:pt>
                <c:pt idx="94">
                  <c:v>3124.219970703125</c:v>
                </c:pt>
                <c:pt idx="95">
                  <c:v>3124.219970703125</c:v>
                </c:pt>
                <c:pt idx="96">
                  <c:v>3041.4501953125</c:v>
                </c:pt>
                <c:pt idx="97">
                  <c:v>3046.89013671875</c:v>
                </c:pt>
                <c:pt idx="98">
                  <c:v>3048.06005859375</c:v>
                </c:pt>
                <c:pt idx="99">
                  <c:v>3048.06005859375</c:v>
                </c:pt>
                <c:pt idx="100">
                  <c:v>3048.06005859375</c:v>
                </c:pt>
                <c:pt idx="101">
                  <c:v>3048.06005859375</c:v>
                </c:pt>
                <c:pt idx="102">
                  <c:v>3048.06005859375</c:v>
                </c:pt>
                <c:pt idx="103">
                  <c:v>3048.06005859375</c:v>
                </c:pt>
                <c:pt idx="104">
                  <c:v>3048.06005859375</c:v>
                </c:pt>
                <c:pt idx="105">
                  <c:v>3048.06005859375</c:v>
                </c:pt>
                <c:pt idx="106">
                  <c:v>3048.06005859375</c:v>
                </c:pt>
                <c:pt idx="107">
                  <c:v>3048.06005859375</c:v>
                </c:pt>
                <c:pt idx="108">
                  <c:v>3042.239990234375</c:v>
                </c:pt>
                <c:pt idx="109">
                  <c:v>3048.1298828125</c:v>
                </c:pt>
                <c:pt idx="110">
                  <c:v>3049.06982421875</c:v>
                </c:pt>
                <c:pt idx="111">
                  <c:v>3049.06982421875</c:v>
                </c:pt>
                <c:pt idx="112">
                  <c:v>3049.06982421875</c:v>
                </c:pt>
                <c:pt idx="113">
                  <c:v>3049.06982421875</c:v>
                </c:pt>
                <c:pt idx="114">
                  <c:v>3049.06982421875</c:v>
                </c:pt>
                <c:pt idx="115">
                  <c:v>3049.06982421875</c:v>
                </c:pt>
                <c:pt idx="116">
                  <c:v>3049.06982421875</c:v>
                </c:pt>
                <c:pt idx="117">
                  <c:v>3049.06982421875</c:v>
                </c:pt>
                <c:pt idx="118">
                  <c:v>3049.06982421875</c:v>
                </c:pt>
                <c:pt idx="119">
                  <c:v>3049.06982421875</c:v>
                </c:pt>
                <c:pt idx="120">
                  <c:v>2961.730224609375</c:v>
                </c:pt>
                <c:pt idx="121">
                  <c:v>2963.47021484375</c:v>
                </c:pt>
                <c:pt idx="122">
                  <c:v>2963.47021484375</c:v>
                </c:pt>
                <c:pt idx="123">
                  <c:v>2963.47021484375</c:v>
                </c:pt>
                <c:pt idx="124">
                  <c:v>2963.47021484375</c:v>
                </c:pt>
                <c:pt idx="125">
                  <c:v>2963.47021484375</c:v>
                </c:pt>
                <c:pt idx="126">
                  <c:v>2963.47021484375</c:v>
                </c:pt>
                <c:pt idx="127">
                  <c:v>2963.47021484375</c:v>
                </c:pt>
                <c:pt idx="128">
                  <c:v>2963.47021484375</c:v>
                </c:pt>
                <c:pt idx="129">
                  <c:v>2963.47021484375</c:v>
                </c:pt>
                <c:pt idx="130">
                  <c:v>2963.47021484375</c:v>
                </c:pt>
                <c:pt idx="131">
                  <c:v>2963.47021484375</c:v>
                </c:pt>
                <c:pt idx="132">
                  <c:v>2954.170166015625</c:v>
                </c:pt>
                <c:pt idx="133">
                  <c:v>2958.650146484375</c:v>
                </c:pt>
                <c:pt idx="134">
                  <c:v>2959.360107421875</c:v>
                </c:pt>
                <c:pt idx="135">
                  <c:v>2959.360107421875</c:v>
                </c:pt>
                <c:pt idx="136">
                  <c:v>2959.360107421875</c:v>
                </c:pt>
                <c:pt idx="137">
                  <c:v>2959.360107421875</c:v>
                </c:pt>
                <c:pt idx="138">
                  <c:v>2959.360107421875</c:v>
                </c:pt>
                <c:pt idx="139">
                  <c:v>2959.360107421875</c:v>
                </c:pt>
                <c:pt idx="140">
                  <c:v>2959.360107421875</c:v>
                </c:pt>
                <c:pt idx="141">
                  <c:v>2959.360107421875</c:v>
                </c:pt>
                <c:pt idx="142">
                  <c:v>2959.360107421875</c:v>
                </c:pt>
                <c:pt idx="143">
                  <c:v>2959.360107421875</c:v>
                </c:pt>
                <c:pt idx="144">
                  <c:v>2845.559814453125</c:v>
                </c:pt>
                <c:pt idx="145">
                  <c:v>2844.110107421875</c:v>
                </c:pt>
                <c:pt idx="146">
                  <c:v>2843.81005859375</c:v>
                </c:pt>
                <c:pt idx="147">
                  <c:v>2929.610107421875</c:v>
                </c:pt>
                <c:pt idx="148">
                  <c:v>2929.610107421875</c:v>
                </c:pt>
                <c:pt idx="149">
                  <c:v>2843.81005859375</c:v>
                </c:pt>
                <c:pt idx="150">
                  <c:v>2843.81005859375</c:v>
                </c:pt>
                <c:pt idx="151">
                  <c:v>2843.81005859375</c:v>
                </c:pt>
                <c:pt idx="152">
                  <c:v>2843.81005859375</c:v>
                </c:pt>
                <c:pt idx="153">
                  <c:v>2843.81005859375</c:v>
                </c:pt>
                <c:pt idx="154">
                  <c:v>2843.81005859375</c:v>
                </c:pt>
                <c:pt idx="155">
                  <c:v>2843.81005859375</c:v>
                </c:pt>
                <c:pt idx="156">
                  <c:v>2835.031005859375</c:v>
                </c:pt>
                <c:pt idx="157">
                  <c:v>2837.941650390625</c:v>
                </c:pt>
                <c:pt idx="158">
                  <c:v>2838.520751953125</c:v>
                </c:pt>
                <c:pt idx="159">
                  <c:v>2838.499755859375</c:v>
                </c:pt>
                <c:pt idx="160">
                  <c:v>2838.542236328125</c:v>
                </c:pt>
                <c:pt idx="161">
                  <c:v>2838.446044921875</c:v>
                </c:pt>
                <c:pt idx="162">
                  <c:v>2838.414306640625</c:v>
                </c:pt>
                <c:pt idx="163">
                  <c:v>2838.531494140625</c:v>
                </c:pt>
                <c:pt idx="164">
                  <c:v>2838.499755859375</c:v>
                </c:pt>
                <c:pt idx="165">
                  <c:v>2838.520751953125</c:v>
                </c:pt>
                <c:pt idx="166">
                  <c:v>2838.574462890625</c:v>
                </c:pt>
                <c:pt idx="167">
                  <c:v>2838.520751953125</c:v>
                </c:pt>
                <c:pt idx="168">
                  <c:v>3317.477294921875</c:v>
                </c:pt>
                <c:pt idx="169">
                  <c:v>3316.222412109375</c:v>
                </c:pt>
                <c:pt idx="170">
                  <c:v>3315.77734375</c:v>
                </c:pt>
                <c:pt idx="171">
                  <c:v>3315.77734375</c:v>
                </c:pt>
                <c:pt idx="172">
                  <c:v>3315.77734375</c:v>
                </c:pt>
                <c:pt idx="173">
                  <c:v>3315.809326171875</c:v>
                </c:pt>
                <c:pt idx="174">
                  <c:v>3315.86279296875</c:v>
                </c:pt>
                <c:pt idx="175">
                  <c:v>3315.83056640625</c:v>
                </c:pt>
                <c:pt idx="176">
                  <c:v>3315.86279296875</c:v>
                </c:pt>
                <c:pt idx="177">
                  <c:v>3315.86279296875</c:v>
                </c:pt>
                <c:pt idx="178">
                  <c:v>3315.755859375</c:v>
                </c:pt>
                <c:pt idx="179">
                  <c:v>3315.83056640625</c:v>
                </c:pt>
                <c:pt idx="180">
                  <c:v>3301.9912109375</c:v>
                </c:pt>
                <c:pt idx="181">
                  <c:v>3302.827392578125</c:v>
                </c:pt>
                <c:pt idx="182">
                  <c:v>3303.859130859375</c:v>
                </c:pt>
                <c:pt idx="183">
                  <c:v>3303.677490234375</c:v>
                </c:pt>
                <c:pt idx="184">
                  <c:v>3303.688232421875</c:v>
                </c:pt>
                <c:pt idx="185">
                  <c:v>3303.602783203125</c:v>
                </c:pt>
                <c:pt idx="186">
                  <c:v>3303.762939453125</c:v>
                </c:pt>
                <c:pt idx="187">
                  <c:v>3303.73095703125</c:v>
                </c:pt>
                <c:pt idx="188">
                  <c:v>3303.70947265625</c:v>
                </c:pt>
                <c:pt idx="189">
                  <c:v>3303.7841796875</c:v>
                </c:pt>
                <c:pt idx="190">
                  <c:v>3303.677490234375</c:v>
                </c:pt>
                <c:pt idx="191">
                  <c:v>3303.7841796875</c:v>
                </c:pt>
                <c:pt idx="192">
                  <c:v>3391.696044921875</c:v>
                </c:pt>
                <c:pt idx="193">
                  <c:v>3392.89599609375</c:v>
                </c:pt>
                <c:pt idx="194">
                  <c:v>3393.43603515625</c:v>
                </c:pt>
                <c:pt idx="195">
                  <c:v>3393.43603515625</c:v>
                </c:pt>
                <c:pt idx="196">
                  <c:v>3393.43603515625</c:v>
                </c:pt>
                <c:pt idx="197">
                  <c:v>3393.43603515625</c:v>
                </c:pt>
                <c:pt idx="198">
                  <c:v>3393.43603515625</c:v>
                </c:pt>
                <c:pt idx="199">
                  <c:v>3393.43603515625</c:v>
                </c:pt>
                <c:pt idx="200">
                  <c:v>3393.43603515625</c:v>
                </c:pt>
                <c:pt idx="201">
                  <c:v>3393.43603515625</c:v>
                </c:pt>
                <c:pt idx="202">
                  <c:v>3393.43603515625</c:v>
                </c:pt>
                <c:pt idx="203">
                  <c:v>3393.43603515625</c:v>
                </c:pt>
                <c:pt idx="204">
                  <c:v>3060.8121337890625</c:v>
                </c:pt>
                <c:pt idx="205">
                  <c:v>3073.981689453125</c:v>
                </c:pt>
                <c:pt idx="206">
                  <c:v>3080.9222412109375</c:v>
                </c:pt>
                <c:pt idx="207">
                  <c:v>3094.127197265625</c:v>
                </c:pt>
                <c:pt idx="208">
                  <c:v>3094.020263671875</c:v>
                </c:pt>
                <c:pt idx="209">
                  <c:v>3094.127197265625</c:v>
                </c:pt>
                <c:pt idx="210">
                  <c:v>3017.9990234375</c:v>
                </c:pt>
                <c:pt idx="211">
                  <c:v>3018.052490234375</c:v>
                </c:pt>
                <c:pt idx="212">
                  <c:v>3018.1484375</c:v>
                </c:pt>
                <c:pt idx="213">
                  <c:v>3017.98828125</c:v>
                </c:pt>
                <c:pt idx="214">
                  <c:v>3018.191162109375</c:v>
                </c:pt>
                <c:pt idx="215">
                  <c:v>3027.942626953125</c:v>
                </c:pt>
                <c:pt idx="216">
                  <c:v>2548.221435546875</c:v>
                </c:pt>
                <c:pt idx="217">
                  <c:v>2551.128173828125</c:v>
                </c:pt>
                <c:pt idx="218">
                  <c:v>2551.748046875</c:v>
                </c:pt>
                <c:pt idx="219">
                  <c:v>2551.71142578125</c:v>
                </c:pt>
                <c:pt idx="220">
                  <c:v>2551.71142578125</c:v>
                </c:pt>
                <c:pt idx="221">
                  <c:v>2551.748046875</c:v>
                </c:pt>
                <c:pt idx="222">
                  <c:v>2551.71142578125</c:v>
                </c:pt>
                <c:pt idx="223">
                  <c:v>2551.71142578125</c:v>
                </c:pt>
                <c:pt idx="224">
                  <c:v>2551.748046875</c:v>
                </c:pt>
                <c:pt idx="225">
                  <c:v>2551.71142578125</c:v>
                </c:pt>
                <c:pt idx="226">
                  <c:v>2551.71142578125</c:v>
                </c:pt>
                <c:pt idx="227">
                  <c:v>2551.748046875</c:v>
                </c:pt>
                <c:pt idx="228">
                  <c:v>2577.1181640625</c:v>
                </c:pt>
                <c:pt idx="229">
                  <c:v>2547.13623046875</c:v>
                </c:pt>
                <c:pt idx="230">
                  <c:v>2547.117919921875</c:v>
                </c:pt>
                <c:pt idx="231">
                  <c:v>2623.117919921875</c:v>
                </c:pt>
                <c:pt idx="232">
                  <c:v>2547.117919921875</c:v>
                </c:pt>
                <c:pt idx="233">
                  <c:v>2547.117919921875</c:v>
                </c:pt>
                <c:pt idx="234">
                  <c:v>2547.13623046875</c:v>
                </c:pt>
                <c:pt idx="235">
                  <c:v>2547.081298828125</c:v>
                </c:pt>
                <c:pt idx="236">
                  <c:v>2540.0893630981445</c:v>
                </c:pt>
                <c:pt idx="237">
                  <c:v>2537.2338943481445</c:v>
                </c:pt>
                <c:pt idx="238">
                  <c:v>2537.8779373168945</c:v>
                </c:pt>
                <c:pt idx="239">
                  <c:v>2538.7578201293945</c:v>
                </c:pt>
                <c:pt idx="240">
                  <c:v>2485.4814453125</c:v>
                </c:pt>
                <c:pt idx="241">
                  <c:v>2485.572998046875</c:v>
                </c:pt>
                <c:pt idx="242">
                  <c:v>2485.51806640625</c:v>
                </c:pt>
                <c:pt idx="243">
                  <c:v>2485.4814453125</c:v>
                </c:pt>
                <c:pt idx="244">
                  <c:v>2485.51806640625</c:v>
                </c:pt>
                <c:pt idx="245">
                  <c:v>2485.4814453125</c:v>
                </c:pt>
                <c:pt idx="246">
                  <c:v>2485.4814453125</c:v>
                </c:pt>
                <c:pt idx="247">
                  <c:v>2561.4814453125</c:v>
                </c:pt>
                <c:pt idx="248">
                  <c:v>2485.51806640625</c:v>
                </c:pt>
                <c:pt idx="249">
                  <c:v>2485.51806640625</c:v>
                </c:pt>
                <c:pt idx="250">
                  <c:v>2485.536376953125</c:v>
                </c:pt>
                <c:pt idx="251">
                  <c:v>2485.4814453125</c:v>
                </c:pt>
                <c:pt idx="252">
                  <c:v>2585.617919921875</c:v>
                </c:pt>
                <c:pt idx="253">
                  <c:v>2530.832763671875</c:v>
                </c:pt>
                <c:pt idx="254">
                  <c:v>2531.396240234375</c:v>
                </c:pt>
                <c:pt idx="255">
                  <c:v>2511.3779296875</c:v>
                </c:pt>
                <c:pt idx="256">
                  <c:v>2511.396240234375</c:v>
                </c:pt>
                <c:pt idx="257">
                  <c:v>2531.3779296875</c:v>
                </c:pt>
                <c:pt idx="258">
                  <c:v>2531.3779296875</c:v>
                </c:pt>
                <c:pt idx="259">
                  <c:v>2531.3779296875</c:v>
                </c:pt>
                <c:pt idx="260">
                  <c:v>2531.34130859375</c:v>
                </c:pt>
                <c:pt idx="261">
                  <c:v>2531.396240234375</c:v>
                </c:pt>
                <c:pt idx="262">
                  <c:v>2521.9526443481445</c:v>
                </c:pt>
                <c:pt idx="263">
                  <c:v>2501.597541809082</c:v>
                </c:pt>
                <c:pt idx="264">
                  <c:v>2446.4209671020508</c:v>
                </c:pt>
                <c:pt idx="265">
                  <c:v>2449.2422561645508</c:v>
                </c:pt>
                <c:pt idx="266">
                  <c:v>2446.7904739379883</c:v>
                </c:pt>
                <c:pt idx="267">
                  <c:v>2446.7312088012695</c:v>
                </c:pt>
                <c:pt idx="268">
                  <c:v>2448.0776443481445</c:v>
                </c:pt>
                <c:pt idx="269">
                  <c:v>2447.9000930786133</c:v>
                </c:pt>
                <c:pt idx="270">
                  <c:v>2447.5893630981445</c:v>
                </c:pt>
                <c:pt idx="271">
                  <c:v>2447.722541809082</c:v>
                </c:pt>
                <c:pt idx="272">
                  <c:v>2447.6781692504883</c:v>
                </c:pt>
                <c:pt idx="273">
                  <c:v>2467.7669143676758</c:v>
                </c:pt>
                <c:pt idx="274">
                  <c:v>2467.8112869262695</c:v>
                </c:pt>
                <c:pt idx="275">
                  <c:v>2496.67041015625</c:v>
                </c:pt>
                <c:pt idx="276">
                  <c:v>2635.5620803833008</c:v>
                </c:pt>
                <c:pt idx="277">
                  <c:v>2632.6770706176758</c:v>
                </c:pt>
                <c:pt idx="278">
                  <c:v>2631.9225540161133</c:v>
                </c:pt>
                <c:pt idx="279">
                  <c:v>2630.1027908325195</c:v>
                </c:pt>
                <c:pt idx="280">
                  <c:v>2629.8659744262695</c:v>
                </c:pt>
                <c:pt idx="281">
                  <c:v>2629.8659744262695</c:v>
                </c:pt>
                <c:pt idx="282">
                  <c:v>2610.1471633911133</c:v>
                </c:pt>
                <c:pt idx="283">
                  <c:v>2591.3455276489258</c:v>
                </c:pt>
                <c:pt idx="284">
                  <c:v>2591.079231262207</c:v>
                </c:pt>
                <c:pt idx="285">
                  <c:v>2590.5910110473633</c:v>
                </c:pt>
                <c:pt idx="286">
                  <c:v>2592.632698059082</c:v>
                </c:pt>
                <c:pt idx="287">
                  <c:v>2562.3803176879883</c:v>
                </c:pt>
                <c:pt idx="288">
                  <c:v>2136.6725692749023</c:v>
                </c:pt>
                <c:pt idx="289">
                  <c:v>2136.543342590332</c:v>
                </c:pt>
                <c:pt idx="290">
                  <c:v>2228.321418762207</c:v>
                </c:pt>
                <c:pt idx="291">
                  <c:v>2231.1281204223633</c:v>
                </c:pt>
                <c:pt idx="292">
                  <c:v>2251.0315628051758</c:v>
                </c:pt>
                <c:pt idx="293">
                  <c:v>2235.6218948364258</c:v>
                </c:pt>
                <c:pt idx="294">
                  <c:v>2138.0551223754883</c:v>
                </c:pt>
                <c:pt idx="295">
                  <c:v>2138.321418762207</c:v>
                </c:pt>
                <c:pt idx="296">
                  <c:v>2146.8581619262695</c:v>
                </c:pt>
                <c:pt idx="297">
                  <c:v>2158.8984451293945</c:v>
                </c:pt>
                <c:pt idx="298">
                  <c:v>2157.3300857543945</c:v>
                </c:pt>
                <c:pt idx="299">
                  <c:v>2137.3300857543945</c:v>
                </c:pt>
                <c:pt idx="300">
                  <c:v>2252.6999588012695</c:v>
                </c:pt>
                <c:pt idx="301">
                  <c:v>2305.583984375</c:v>
                </c:pt>
                <c:pt idx="302">
                  <c:v>2262.54736328125</c:v>
                </c:pt>
                <c:pt idx="303">
                  <c:v>1843.04736328125</c:v>
                </c:pt>
                <c:pt idx="304">
                  <c:v>1843.083984375</c:v>
                </c:pt>
                <c:pt idx="305">
                  <c:v>1843.083984375</c:v>
                </c:pt>
                <c:pt idx="306">
                  <c:v>1828.2893333435059</c:v>
                </c:pt>
                <c:pt idx="307">
                  <c:v>1843.04736328125</c:v>
                </c:pt>
                <c:pt idx="308">
                  <c:v>1725.102294921875</c:v>
                </c:pt>
                <c:pt idx="309">
                  <c:v>1725.04736328125</c:v>
                </c:pt>
                <c:pt idx="310">
                  <c:v>1708.170259475708</c:v>
                </c:pt>
                <c:pt idx="311">
                  <c:v>1747.6344985961914</c:v>
                </c:pt>
                <c:pt idx="312">
                  <c:v>1600.4357757568359</c:v>
                </c:pt>
                <c:pt idx="313">
                  <c:v>1527.5269241333008</c:v>
                </c:pt>
                <c:pt idx="314">
                  <c:v>1524.2000198364258</c:v>
                </c:pt>
                <c:pt idx="315">
                  <c:v>1539.679817199707</c:v>
                </c:pt>
                <c:pt idx="316">
                  <c:v>1572.2806701660156</c:v>
                </c:pt>
                <c:pt idx="317">
                  <c:v>1558.1235313415527</c:v>
                </c:pt>
                <c:pt idx="318">
                  <c:v>1557.2524375915527</c:v>
                </c:pt>
                <c:pt idx="319">
                  <c:v>1548.9506683349609</c:v>
                </c:pt>
                <c:pt idx="320">
                  <c:v>1550.4852256774902</c:v>
                </c:pt>
                <c:pt idx="321">
                  <c:v>1554.6384048461914</c:v>
                </c:pt>
                <c:pt idx="322">
                  <c:v>1504.1604156494141</c:v>
                </c:pt>
                <c:pt idx="323">
                  <c:v>1456.05126953125</c:v>
                </c:pt>
                <c:pt idx="324">
                  <c:v>1386.3242340087891</c:v>
                </c:pt>
                <c:pt idx="325">
                  <c:v>1387.5696258544922</c:v>
                </c:pt>
                <c:pt idx="326">
                  <c:v>1399.7242889404297</c:v>
                </c:pt>
                <c:pt idx="327">
                  <c:v>1392.0946960449219</c:v>
                </c:pt>
                <c:pt idx="328">
                  <c:v>1389.4419860839844</c:v>
                </c:pt>
                <c:pt idx="329">
                  <c:v>1395.7237854003906</c:v>
                </c:pt>
                <c:pt idx="330">
                  <c:v>1393.3652191162109</c:v>
                </c:pt>
                <c:pt idx="331">
                  <c:v>1360.7945556640625</c:v>
                </c:pt>
                <c:pt idx="332">
                  <c:v>1395.6334075927734</c:v>
                </c:pt>
                <c:pt idx="333">
                  <c:v>1372.1389465332031</c:v>
                </c:pt>
                <c:pt idx="334">
                  <c:v>1375.0352478027344</c:v>
                </c:pt>
                <c:pt idx="335">
                  <c:v>1369.689697265625</c:v>
                </c:pt>
                <c:pt idx="336">
                  <c:v>1348.7477416992188</c:v>
                </c:pt>
                <c:pt idx="337">
                  <c:v>1286.8567962646484</c:v>
                </c:pt>
                <c:pt idx="338">
                  <c:v>1278.1295166015625</c:v>
                </c:pt>
                <c:pt idx="339">
                  <c:v>1282.8712158203125</c:v>
                </c:pt>
                <c:pt idx="340">
                  <c:v>1233.1216888427734</c:v>
                </c:pt>
                <c:pt idx="341">
                  <c:v>1233.9195556640625</c:v>
                </c:pt>
                <c:pt idx="342">
                  <c:v>1234.8226013183594</c:v>
                </c:pt>
                <c:pt idx="343">
                  <c:v>1236.6225891113281</c:v>
                </c:pt>
                <c:pt idx="344">
                  <c:v>1230.8155212402344</c:v>
                </c:pt>
                <c:pt idx="345">
                  <c:v>1232.7161407470703</c:v>
                </c:pt>
                <c:pt idx="346">
                  <c:v>1235.2072143554688</c:v>
                </c:pt>
                <c:pt idx="347">
                  <c:v>1230.7556304931641</c:v>
                </c:pt>
                <c:pt idx="348">
                  <c:v>1231.083251953125</c:v>
                </c:pt>
                <c:pt idx="349">
                  <c:v>1186.7833251953125</c:v>
                </c:pt>
                <c:pt idx="350">
                  <c:v>1187.5072174072266</c:v>
                </c:pt>
                <c:pt idx="351">
                  <c:v>1180.67578125</c:v>
                </c:pt>
                <c:pt idx="352">
                  <c:v>1177.8831481933594</c:v>
                </c:pt>
                <c:pt idx="353">
                  <c:v>1184.9228057861328</c:v>
                </c:pt>
                <c:pt idx="354">
                  <c:v>1178.1755981445313</c:v>
                </c:pt>
                <c:pt idx="355">
                  <c:v>1181.7847900390625</c:v>
                </c:pt>
                <c:pt idx="356">
                  <c:v>1597.2274780273438</c:v>
                </c:pt>
                <c:pt idx="357">
                  <c:v>1168.1171264648438</c:v>
                </c:pt>
                <c:pt idx="358">
                  <c:v>1169.6080322265625</c:v>
                </c:pt>
                <c:pt idx="359">
                  <c:v>1173.0331573486328</c:v>
                </c:pt>
                <c:pt idx="360">
                  <c:v>1302.7189025878906</c:v>
                </c:pt>
                <c:pt idx="361">
                  <c:v>1099.2159423828125</c:v>
                </c:pt>
                <c:pt idx="362">
                  <c:v>1172.7635192871094</c:v>
                </c:pt>
                <c:pt idx="363">
                  <c:v>1056.529052734375</c:v>
                </c:pt>
                <c:pt idx="364">
                  <c:v>947.25970458984375</c:v>
                </c:pt>
                <c:pt idx="365">
                  <c:v>944.09893798828125</c:v>
                </c:pt>
                <c:pt idx="366">
                  <c:v>952.20654296875</c:v>
                </c:pt>
                <c:pt idx="367">
                  <c:v>1046.8961791992188</c:v>
                </c:pt>
                <c:pt idx="368">
                  <c:v>942.53265380859375</c:v>
                </c:pt>
                <c:pt idx="369">
                  <c:v>942.019287109375</c:v>
                </c:pt>
                <c:pt idx="370">
                  <c:v>946.3306884765625</c:v>
                </c:pt>
                <c:pt idx="371">
                  <c:v>1078.13232421875</c:v>
                </c:pt>
                <c:pt idx="372">
                  <c:v>1128.017822265625</c:v>
                </c:pt>
                <c:pt idx="373">
                  <c:v>967.258056640625</c:v>
                </c:pt>
                <c:pt idx="374">
                  <c:v>824.824462890625</c:v>
                </c:pt>
                <c:pt idx="375">
                  <c:v>883.654052734375</c:v>
                </c:pt>
                <c:pt idx="376">
                  <c:v>803.75634765625</c:v>
                </c:pt>
                <c:pt idx="377">
                  <c:v>644.1630859375</c:v>
                </c:pt>
                <c:pt idx="378">
                  <c:v>595.876708984375</c:v>
                </c:pt>
                <c:pt idx="379">
                  <c:v>527.096435546875</c:v>
                </c:pt>
                <c:pt idx="380">
                  <c:v>535.541748046875</c:v>
                </c:pt>
                <c:pt idx="381">
                  <c:v>501.4345703125</c:v>
                </c:pt>
                <c:pt idx="382">
                  <c:v>606.439697265625</c:v>
                </c:pt>
                <c:pt idx="383">
                  <c:v>594.499267578125</c:v>
                </c:pt>
                <c:pt idx="384">
                  <c:v>546.87353515625</c:v>
                </c:pt>
                <c:pt idx="385">
                  <c:v>537.739501953125</c:v>
                </c:pt>
                <c:pt idx="386">
                  <c:v>562.76611328125</c:v>
                </c:pt>
                <c:pt idx="387">
                  <c:v>590.56005859375</c:v>
                </c:pt>
                <c:pt idx="388">
                  <c:v>495.7734375</c:v>
                </c:pt>
                <c:pt idx="389">
                  <c:v>582.97216796875</c:v>
                </c:pt>
                <c:pt idx="390">
                  <c:v>655.198486328125</c:v>
                </c:pt>
                <c:pt idx="391">
                  <c:v>522.230224609375</c:v>
                </c:pt>
                <c:pt idx="392">
                  <c:v>651.070556640625</c:v>
                </c:pt>
                <c:pt idx="393">
                  <c:v>851.7476806640625</c:v>
                </c:pt>
                <c:pt idx="394">
                  <c:v>904.250732421875</c:v>
                </c:pt>
                <c:pt idx="395">
                  <c:v>915.9520263671875</c:v>
                </c:pt>
                <c:pt idx="396">
                  <c:v>903.3109130859375</c:v>
                </c:pt>
                <c:pt idx="397">
                  <c:v>937.163330078125</c:v>
                </c:pt>
                <c:pt idx="398">
                  <c:v>1011.8883056640625</c:v>
                </c:pt>
                <c:pt idx="399">
                  <c:v>1137.4466552734375</c:v>
                </c:pt>
                <c:pt idx="400">
                  <c:v>920.710205078125</c:v>
                </c:pt>
                <c:pt idx="401">
                  <c:v>1028.3015747070313</c:v>
                </c:pt>
                <c:pt idx="402">
                  <c:v>1098.7308349609375</c:v>
                </c:pt>
                <c:pt idx="403">
                  <c:v>1123.4100952148438</c:v>
                </c:pt>
                <c:pt idx="404">
                  <c:v>1293.3052978515625</c:v>
                </c:pt>
                <c:pt idx="405">
                  <c:v>1281.16796875</c:v>
                </c:pt>
                <c:pt idx="406">
                  <c:v>1184.7233276367188</c:v>
                </c:pt>
                <c:pt idx="407">
                  <c:v>1173.848876953125</c:v>
                </c:pt>
                <c:pt idx="408">
                  <c:v>1651.0546875</c:v>
                </c:pt>
                <c:pt idx="409">
                  <c:v>545.31759643554688</c:v>
                </c:pt>
                <c:pt idx="410">
                  <c:v>553.79498291015625</c:v>
                </c:pt>
                <c:pt idx="411">
                  <c:v>773.6629638671875</c:v>
                </c:pt>
                <c:pt idx="412">
                  <c:v>1359.4165954589844</c:v>
                </c:pt>
                <c:pt idx="413">
                  <c:v>1315.5948181152344</c:v>
                </c:pt>
                <c:pt idx="414">
                  <c:v>1148.0048217773438</c:v>
                </c:pt>
                <c:pt idx="415">
                  <c:v>1494.9514465332031</c:v>
                </c:pt>
                <c:pt idx="416">
                  <c:v>1561.9957275390625</c:v>
                </c:pt>
                <c:pt idx="417">
                  <c:v>1561.8222045898438</c:v>
                </c:pt>
                <c:pt idx="418">
                  <c:v>1783.0699615478516</c:v>
                </c:pt>
                <c:pt idx="419">
                  <c:v>1649.9681091308594</c:v>
                </c:pt>
                <c:pt idx="420">
                  <c:v>1547.9466552734375</c:v>
                </c:pt>
                <c:pt idx="421">
                  <c:v>1677.2900695800781</c:v>
                </c:pt>
                <c:pt idx="422">
                  <c:v>1737.8900146484375</c:v>
                </c:pt>
                <c:pt idx="423">
                  <c:v>1538.6658325195313</c:v>
                </c:pt>
                <c:pt idx="424">
                  <c:v>1551.5055770874023</c:v>
                </c:pt>
                <c:pt idx="425">
                  <c:v>1602.6000366210938</c:v>
                </c:pt>
                <c:pt idx="426">
                  <c:v>1737.8445510864258</c:v>
                </c:pt>
                <c:pt idx="427">
                  <c:v>1489.5000610351563</c:v>
                </c:pt>
                <c:pt idx="428">
                  <c:v>1812.6166839599609</c:v>
                </c:pt>
                <c:pt idx="429">
                  <c:v>1750.1848754882813</c:v>
                </c:pt>
                <c:pt idx="430">
                  <c:v>1750.3509750366211</c:v>
                </c:pt>
                <c:pt idx="431">
                  <c:v>1752.5205688476563</c:v>
                </c:pt>
                <c:pt idx="432">
                  <c:v>1945.5</c:v>
                </c:pt>
                <c:pt idx="433">
                  <c:v>1783.5271453857422</c:v>
                </c:pt>
                <c:pt idx="434">
                  <c:v>1785.0728607177734</c:v>
                </c:pt>
                <c:pt idx="435">
                  <c:v>1783.0502777099609</c:v>
                </c:pt>
                <c:pt idx="436">
                  <c:v>1781.4999847412109</c:v>
                </c:pt>
                <c:pt idx="437">
                  <c:v>1861.1299896240234</c:v>
                </c:pt>
                <c:pt idx="438">
                  <c:v>1864.3521575927734</c:v>
                </c:pt>
                <c:pt idx="439">
                  <c:v>1781.4999847412109</c:v>
                </c:pt>
                <c:pt idx="440">
                  <c:v>1741.4999847412109</c:v>
                </c:pt>
                <c:pt idx="441">
                  <c:v>1741.4999847412109</c:v>
                </c:pt>
                <c:pt idx="442">
                  <c:v>1764.0424652099609</c:v>
                </c:pt>
                <c:pt idx="443">
                  <c:v>1744.8285980224609</c:v>
                </c:pt>
                <c:pt idx="444">
                  <c:v>1882.9000244140625</c:v>
                </c:pt>
                <c:pt idx="445">
                  <c:v>1878.9000244140625</c:v>
                </c:pt>
                <c:pt idx="446">
                  <c:v>1914.2925415039063</c:v>
                </c:pt>
                <c:pt idx="447">
                  <c:v>1943.1478881835938</c:v>
                </c:pt>
                <c:pt idx="448">
                  <c:v>1861.900146484375</c:v>
                </c:pt>
                <c:pt idx="449">
                  <c:v>1867.5751953125</c:v>
                </c:pt>
                <c:pt idx="450">
                  <c:v>1859.8515014648438</c:v>
                </c:pt>
                <c:pt idx="451">
                  <c:v>1912.9815673828125</c:v>
                </c:pt>
                <c:pt idx="452">
                  <c:v>1915.1112670898438</c:v>
                </c:pt>
                <c:pt idx="453">
                  <c:v>1908.905029296875</c:v>
                </c:pt>
                <c:pt idx="454">
                  <c:v>1912.06591796875</c:v>
                </c:pt>
                <c:pt idx="455">
                  <c:v>1909.9940185546875</c:v>
                </c:pt>
                <c:pt idx="456">
                  <c:v>2182.896484375</c:v>
                </c:pt>
                <c:pt idx="457">
                  <c:v>2039.8355255126953</c:v>
                </c:pt>
                <c:pt idx="458">
                  <c:v>2038.9439888000488</c:v>
                </c:pt>
                <c:pt idx="459">
                  <c:v>2182.1332588195801</c:v>
                </c:pt>
                <c:pt idx="460">
                  <c:v>2205.7943000793457</c:v>
                </c:pt>
                <c:pt idx="461">
                  <c:v>2218.0174446105957</c:v>
                </c:pt>
                <c:pt idx="462">
                  <c:v>2235.1174201965332</c:v>
                </c:pt>
                <c:pt idx="463">
                  <c:v>2235.984130859375</c:v>
                </c:pt>
                <c:pt idx="464">
                  <c:v>2235.984130859375</c:v>
                </c:pt>
                <c:pt idx="465">
                  <c:v>2257.984130859375</c:v>
                </c:pt>
                <c:pt idx="466">
                  <c:v>2245.68408203125</c:v>
                </c:pt>
                <c:pt idx="467">
                  <c:v>2253.510986328125</c:v>
                </c:pt>
                <c:pt idx="468">
                  <c:v>2391.296142578125</c:v>
                </c:pt>
                <c:pt idx="469">
                  <c:v>2347.962646484375</c:v>
                </c:pt>
                <c:pt idx="470">
                  <c:v>2214.242431640625</c:v>
                </c:pt>
                <c:pt idx="471">
                  <c:v>2233.2823905944824</c:v>
                </c:pt>
                <c:pt idx="472">
                  <c:v>2234.2427177429199</c:v>
                </c:pt>
                <c:pt idx="473">
                  <c:v>2458.0370903015137</c:v>
                </c:pt>
                <c:pt idx="474">
                  <c:v>2490.0224838256836</c:v>
                </c:pt>
                <c:pt idx="475">
                  <c:v>2490.7584457397461</c:v>
                </c:pt>
                <c:pt idx="476">
                  <c:v>2487.6622543334961</c:v>
                </c:pt>
                <c:pt idx="477">
                  <c:v>2393.8434066772461</c:v>
                </c:pt>
                <c:pt idx="478">
                  <c:v>2369.5974960327148</c:v>
                </c:pt>
                <c:pt idx="479">
                  <c:v>2339.5163993835449</c:v>
                </c:pt>
                <c:pt idx="480">
                  <c:v>2223.90087890625</c:v>
                </c:pt>
                <c:pt idx="481">
                  <c:v>2280.508056640625</c:v>
                </c:pt>
                <c:pt idx="482">
                  <c:v>2298.32177734375</c:v>
                </c:pt>
                <c:pt idx="483">
                  <c:v>2298.37646484375</c:v>
                </c:pt>
                <c:pt idx="484">
                  <c:v>2299.2880859375</c:v>
                </c:pt>
                <c:pt idx="485">
                  <c:v>2298.33984375</c:v>
                </c:pt>
                <c:pt idx="486">
                  <c:v>1689.921028137207</c:v>
                </c:pt>
                <c:pt idx="487">
                  <c:v>1509.7444458007813</c:v>
                </c:pt>
                <c:pt idx="488">
                  <c:v>1465.3309631347656</c:v>
                </c:pt>
                <c:pt idx="489">
                  <c:v>1444.7630920410156</c:v>
                </c:pt>
                <c:pt idx="490">
                  <c:v>1417.0250854492188</c:v>
                </c:pt>
                <c:pt idx="491">
                  <c:v>1395.5744018554688</c:v>
                </c:pt>
                <c:pt idx="492">
                  <c:v>1606.0343017578125</c:v>
                </c:pt>
                <c:pt idx="493">
                  <c:v>1438.2732543945313</c:v>
                </c:pt>
                <c:pt idx="494">
                  <c:v>1344.3453369140625</c:v>
                </c:pt>
                <c:pt idx="495">
                  <c:v>1269.3299560546875</c:v>
                </c:pt>
                <c:pt idx="496">
                  <c:v>1334.6217041015625</c:v>
                </c:pt>
                <c:pt idx="497">
                  <c:v>1315.7412109375</c:v>
                </c:pt>
                <c:pt idx="498">
                  <c:v>1274.1865234375</c:v>
                </c:pt>
                <c:pt idx="499">
                  <c:v>1310.0925903320313</c:v>
                </c:pt>
                <c:pt idx="500">
                  <c:v>1349.8888549804688</c:v>
                </c:pt>
                <c:pt idx="501">
                  <c:v>1271.6915283203125</c:v>
                </c:pt>
                <c:pt idx="502">
                  <c:v>1269.620849609375</c:v>
                </c:pt>
                <c:pt idx="503">
                  <c:v>1097.2667236328125</c:v>
                </c:pt>
                <c:pt idx="504">
                  <c:v>1044.8152770996094</c:v>
                </c:pt>
                <c:pt idx="505">
                  <c:v>1043.7589111328125</c:v>
                </c:pt>
                <c:pt idx="506">
                  <c:v>988.4483642578125</c:v>
                </c:pt>
                <c:pt idx="507">
                  <c:v>969.88800048828125</c:v>
                </c:pt>
                <c:pt idx="508">
                  <c:v>992.002197265625</c:v>
                </c:pt>
                <c:pt idx="509">
                  <c:v>962.96688842773438</c:v>
                </c:pt>
                <c:pt idx="510">
                  <c:v>1003.1234436035156</c:v>
                </c:pt>
                <c:pt idx="511">
                  <c:v>994.55429077148438</c:v>
                </c:pt>
                <c:pt idx="512">
                  <c:v>992.85443115234375</c:v>
                </c:pt>
                <c:pt idx="513">
                  <c:v>989.22750854492188</c:v>
                </c:pt>
                <c:pt idx="514">
                  <c:v>984.4471435546875</c:v>
                </c:pt>
                <c:pt idx="515">
                  <c:v>991.99945068359375</c:v>
                </c:pt>
                <c:pt idx="516">
                  <c:v>1048.3784790039063</c:v>
                </c:pt>
                <c:pt idx="517">
                  <c:v>1001.1748352050781</c:v>
                </c:pt>
                <c:pt idx="518">
                  <c:v>984.83319091796875</c:v>
                </c:pt>
                <c:pt idx="519">
                  <c:v>993.53125</c:v>
                </c:pt>
                <c:pt idx="520">
                  <c:v>982.56240844726563</c:v>
                </c:pt>
                <c:pt idx="521">
                  <c:v>982.55633544921875</c:v>
                </c:pt>
                <c:pt idx="522">
                  <c:v>969.34552001953125</c:v>
                </c:pt>
                <c:pt idx="523">
                  <c:v>968.96798706054688</c:v>
                </c:pt>
                <c:pt idx="524">
                  <c:v>973.92718505859375</c:v>
                </c:pt>
                <c:pt idx="525">
                  <c:v>984.3128662109375</c:v>
                </c:pt>
                <c:pt idx="526">
                  <c:v>987.00582885742188</c:v>
                </c:pt>
                <c:pt idx="527">
                  <c:v>981.74981689453125</c:v>
                </c:pt>
                <c:pt idx="528">
                  <c:v>1018.45556640625</c:v>
                </c:pt>
                <c:pt idx="529">
                  <c:v>997.740966796875</c:v>
                </c:pt>
                <c:pt idx="530">
                  <c:v>999.79254150390625</c:v>
                </c:pt>
                <c:pt idx="531">
                  <c:v>997.3782958984375</c:v>
                </c:pt>
                <c:pt idx="532">
                  <c:v>1028.1731567382813</c:v>
                </c:pt>
                <c:pt idx="533">
                  <c:v>1027.35693359375</c:v>
                </c:pt>
                <c:pt idx="534">
                  <c:v>978.02752685546875</c:v>
                </c:pt>
                <c:pt idx="535">
                  <c:v>985.52157592773438</c:v>
                </c:pt>
                <c:pt idx="536">
                  <c:v>986.12014770507813</c:v>
                </c:pt>
                <c:pt idx="537">
                  <c:v>987.72808837890625</c:v>
                </c:pt>
                <c:pt idx="538">
                  <c:v>987.3671875</c:v>
                </c:pt>
                <c:pt idx="539">
                  <c:v>991.70465087890625</c:v>
                </c:pt>
                <c:pt idx="540">
                  <c:v>979.05184936523438</c:v>
                </c:pt>
                <c:pt idx="541">
                  <c:v>953.13677978515625</c:v>
                </c:pt>
                <c:pt idx="542">
                  <c:v>944.94705200195313</c:v>
                </c:pt>
                <c:pt idx="543">
                  <c:v>942.05020141601563</c:v>
                </c:pt>
                <c:pt idx="544">
                  <c:v>941.4949951171875</c:v>
                </c:pt>
                <c:pt idx="545">
                  <c:v>945.37481689453125</c:v>
                </c:pt>
                <c:pt idx="546">
                  <c:v>953.72128295898438</c:v>
                </c:pt>
                <c:pt idx="547">
                  <c:v>946.24923706054688</c:v>
                </c:pt>
                <c:pt idx="548">
                  <c:v>948.9482421875</c:v>
                </c:pt>
                <c:pt idx="549">
                  <c:v>946.51712036132813</c:v>
                </c:pt>
                <c:pt idx="550">
                  <c:v>943.148193359375</c:v>
                </c:pt>
                <c:pt idx="551">
                  <c:v>946.66192626953125</c:v>
                </c:pt>
                <c:pt idx="552">
                  <c:v>960.8853759765625</c:v>
                </c:pt>
                <c:pt idx="553">
                  <c:v>957.7674560546875</c:v>
                </c:pt>
                <c:pt idx="554">
                  <c:v>947.78518676757813</c:v>
                </c:pt>
                <c:pt idx="555">
                  <c:v>942.09967041015625</c:v>
                </c:pt>
                <c:pt idx="556">
                  <c:v>945.24325561523438</c:v>
                </c:pt>
                <c:pt idx="557">
                  <c:v>937.06661987304688</c:v>
                </c:pt>
                <c:pt idx="558">
                  <c:v>947.42083740234375</c:v>
                </c:pt>
                <c:pt idx="559">
                  <c:v>942.88613891601563</c:v>
                </c:pt>
                <c:pt idx="560">
                  <c:v>941.94357299804688</c:v>
                </c:pt>
                <c:pt idx="561">
                  <c:v>944.83203125</c:v>
                </c:pt>
                <c:pt idx="562">
                  <c:v>943.7001953125</c:v>
                </c:pt>
                <c:pt idx="563">
                  <c:v>943.278564453125</c:v>
                </c:pt>
                <c:pt idx="564">
                  <c:v>1052.2283935546875</c:v>
                </c:pt>
                <c:pt idx="565">
                  <c:v>1058.9529113769531</c:v>
                </c:pt>
                <c:pt idx="566">
                  <c:v>1058.7954406738281</c:v>
                </c:pt>
                <c:pt idx="567">
                  <c:v>1048.6217651367188</c:v>
                </c:pt>
                <c:pt idx="568">
                  <c:v>1049.3380126953125</c:v>
                </c:pt>
                <c:pt idx="569">
                  <c:v>1052.781494140625</c:v>
                </c:pt>
                <c:pt idx="570">
                  <c:v>1051.6260986328125</c:v>
                </c:pt>
                <c:pt idx="571">
                  <c:v>1061.9288635253906</c:v>
                </c:pt>
                <c:pt idx="572">
                  <c:v>1050.514404296875</c:v>
                </c:pt>
                <c:pt idx="573">
                  <c:v>1056.7817687988281</c:v>
                </c:pt>
                <c:pt idx="574">
                  <c:v>1056.4564208984375</c:v>
                </c:pt>
                <c:pt idx="575">
                  <c:v>1055.4083557128906</c:v>
                </c:pt>
                <c:pt idx="576">
                  <c:v>988.83355712890625</c:v>
                </c:pt>
                <c:pt idx="577">
                  <c:v>1015.6238098144531</c:v>
                </c:pt>
                <c:pt idx="578">
                  <c:v>1108.3685913085938</c:v>
                </c:pt>
                <c:pt idx="579">
                  <c:v>1105.7568359375</c:v>
                </c:pt>
                <c:pt idx="580">
                  <c:v>1085.7998657226563</c:v>
                </c:pt>
                <c:pt idx="581">
                  <c:v>1166.5796508789063</c:v>
                </c:pt>
                <c:pt idx="582">
                  <c:v>1170.09765625</c:v>
                </c:pt>
                <c:pt idx="583">
                  <c:v>1086.3593444824219</c:v>
                </c:pt>
                <c:pt idx="584">
                  <c:v>1090.2316589355469</c:v>
                </c:pt>
                <c:pt idx="585">
                  <c:v>1090.2507934570313</c:v>
                </c:pt>
                <c:pt idx="586">
                  <c:v>1185.1524047851563</c:v>
                </c:pt>
                <c:pt idx="587">
                  <c:v>1203.4229125976563</c:v>
                </c:pt>
                <c:pt idx="588">
                  <c:v>1265.6283264160156</c:v>
                </c:pt>
                <c:pt idx="589">
                  <c:v>1263.6783142089844</c:v>
                </c:pt>
                <c:pt idx="590">
                  <c:v>1246.6979217529297</c:v>
                </c:pt>
                <c:pt idx="591">
                  <c:v>1157.3890380859375</c:v>
                </c:pt>
                <c:pt idx="592">
                  <c:v>1233.4639282226563</c:v>
                </c:pt>
                <c:pt idx="593">
                  <c:v>1268.786376953125</c:v>
                </c:pt>
                <c:pt idx="594">
                  <c:v>1185.1637573242188</c:v>
                </c:pt>
                <c:pt idx="595">
                  <c:v>1313.0128936767578</c:v>
                </c:pt>
                <c:pt idx="596">
                  <c:v>1417.8392486572266</c:v>
                </c:pt>
                <c:pt idx="597">
                  <c:v>1367.9826049804688</c:v>
                </c:pt>
                <c:pt idx="598">
                  <c:v>1213.0120391845703</c:v>
                </c:pt>
                <c:pt idx="599">
                  <c:v>1216.2351379394531</c:v>
                </c:pt>
                <c:pt idx="600">
                  <c:v>1230.9602661132813</c:v>
                </c:pt>
                <c:pt idx="601">
                  <c:v>1204.4701232910156</c:v>
                </c:pt>
                <c:pt idx="602">
                  <c:v>1245.2946472167969</c:v>
                </c:pt>
                <c:pt idx="603">
                  <c:v>1245.8073425292969</c:v>
                </c:pt>
                <c:pt idx="604">
                  <c:v>1244.0010375976563</c:v>
                </c:pt>
                <c:pt idx="605">
                  <c:v>1243.8595581054688</c:v>
                </c:pt>
                <c:pt idx="606">
                  <c:v>1241.6248779296875</c:v>
                </c:pt>
                <c:pt idx="607">
                  <c:v>1234.0057983398438</c:v>
                </c:pt>
                <c:pt idx="608">
                  <c:v>1195.0717163085938</c:v>
                </c:pt>
                <c:pt idx="609">
                  <c:v>1184.0936279296875</c:v>
                </c:pt>
                <c:pt idx="610">
                  <c:v>1177.5567321777344</c:v>
                </c:pt>
                <c:pt idx="611">
                  <c:v>1200.778564453125</c:v>
                </c:pt>
                <c:pt idx="612">
                  <c:v>1191.1290893554688</c:v>
                </c:pt>
                <c:pt idx="613">
                  <c:v>1159.3543090820313</c:v>
                </c:pt>
                <c:pt idx="614">
                  <c:v>1181.0067749023438</c:v>
                </c:pt>
                <c:pt idx="615">
                  <c:v>1138.09375</c:v>
                </c:pt>
                <c:pt idx="616">
                  <c:v>1145.6878051757813</c:v>
                </c:pt>
                <c:pt idx="617">
                  <c:v>1161.34521484375</c:v>
                </c:pt>
                <c:pt idx="618">
                  <c:v>1153.3296508789063</c:v>
                </c:pt>
                <c:pt idx="619">
                  <c:v>1178.5108032226563</c:v>
                </c:pt>
                <c:pt idx="620">
                  <c:v>1231.1997833251953</c:v>
                </c:pt>
                <c:pt idx="621">
                  <c:v>1142.1517944335938</c:v>
                </c:pt>
                <c:pt idx="622">
                  <c:v>1142.901611328125</c:v>
                </c:pt>
                <c:pt idx="623">
                  <c:v>1132.1668090820313</c:v>
                </c:pt>
                <c:pt idx="624">
                  <c:v>1141.6077270507813</c:v>
                </c:pt>
                <c:pt idx="625">
                  <c:v>1136.9820251464844</c:v>
                </c:pt>
                <c:pt idx="626">
                  <c:v>1113.35693359375</c:v>
                </c:pt>
                <c:pt idx="627">
                  <c:v>1094.6933898925781</c:v>
                </c:pt>
                <c:pt idx="628">
                  <c:v>1090.5522155761719</c:v>
                </c:pt>
                <c:pt idx="629">
                  <c:v>1100.4310302734375</c:v>
                </c:pt>
                <c:pt idx="630">
                  <c:v>1188.841796875</c:v>
                </c:pt>
                <c:pt idx="631">
                  <c:v>1099.6156005859375</c:v>
                </c:pt>
                <c:pt idx="632">
                  <c:v>1186.8242492675781</c:v>
                </c:pt>
                <c:pt idx="633">
                  <c:v>1100.4998168945313</c:v>
                </c:pt>
                <c:pt idx="634">
                  <c:v>1117.083740234375</c:v>
                </c:pt>
                <c:pt idx="635">
                  <c:v>1193.7633666992188</c:v>
                </c:pt>
                <c:pt idx="636">
                  <c:v>1116.9344482421875</c:v>
                </c:pt>
                <c:pt idx="637">
                  <c:v>1194.2736206054688</c:v>
                </c:pt>
                <c:pt idx="638">
                  <c:v>1201.1587829589844</c:v>
                </c:pt>
                <c:pt idx="639">
                  <c:v>1200.4524841308594</c:v>
                </c:pt>
                <c:pt idx="640">
                  <c:v>1118.6654663085938</c:v>
                </c:pt>
                <c:pt idx="641">
                  <c:v>1114.7069702148438</c:v>
                </c:pt>
                <c:pt idx="642">
                  <c:v>1112.5966796875</c:v>
                </c:pt>
                <c:pt idx="643">
                  <c:v>1094.6096801757813</c:v>
                </c:pt>
                <c:pt idx="644">
                  <c:v>1089.1549377441406</c:v>
                </c:pt>
                <c:pt idx="645">
                  <c:v>1091.8313598632813</c:v>
                </c:pt>
                <c:pt idx="646">
                  <c:v>1091.2658081054688</c:v>
                </c:pt>
                <c:pt idx="647">
                  <c:v>1082.1160278320313</c:v>
                </c:pt>
                <c:pt idx="648">
                  <c:v>1138.9647827148438</c:v>
                </c:pt>
                <c:pt idx="649">
                  <c:v>1177.9918212890625</c:v>
                </c:pt>
                <c:pt idx="650">
                  <c:v>1150.8122253417969</c:v>
                </c:pt>
                <c:pt idx="651">
                  <c:v>1092.5184936523438</c:v>
                </c:pt>
                <c:pt idx="652">
                  <c:v>1080.8760375976563</c:v>
                </c:pt>
                <c:pt idx="653">
                  <c:v>1148.9191284179688</c:v>
                </c:pt>
                <c:pt idx="654">
                  <c:v>1154.2430419921875</c:v>
                </c:pt>
                <c:pt idx="655">
                  <c:v>1129.5253295898438</c:v>
                </c:pt>
                <c:pt idx="656">
                  <c:v>1126.9051513671875</c:v>
                </c:pt>
                <c:pt idx="657">
                  <c:v>1125.998779296875</c:v>
                </c:pt>
                <c:pt idx="658">
                  <c:v>1127.0490112304688</c:v>
                </c:pt>
                <c:pt idx="659">
                  <c:v>1143.3110961914063</c:v>
                </c:pt>
                <c:pt idx="660">
                  <c:v>1128.6603698730469</c:v>
                </c:pt>
                <c:pt idx="661">
                  <c:v>1163.4864501953125</c:v>
                </c:pt>
                <c:pt idx="662">
                  <c:v>1098.9420166015625</c:v>
                </c:pt>
                <c:pt idx="663">
                  <c:v>1104.5049438476563</c:v>
                </c:pt>
                <c:pt idx="664">
                  <c:v>1103.4049682617188</c:v>
                </c:pt>
                <c:pt idx="665">
                  <c:v>1116.6105041503906</c:v>
                </c:pt>
                <c:pt idx="666">
                  <c:v>1104.39501953125</c:v>
                </c:pt>
                <c:pt idx="667">
                  <c:v>1059.7686767578125</c:v>
                </c:pt>
                <c:pt idx="668">
                  <c:v>1060.9713134765625</c:v>
                </c:pt>
                <c:pt idx="669">
                  <c:v>1056.7777709960938</c:v>
                </c:pt>
                <c:pt idx="670">
                  <c:v>1016.2971801757813</c:v>
                </c:pt>
                <c:pt idx="671">
                  <c:v>996.25823974609375</c:v>
                </c:pt>
                <c:pt idx="672">
                  <c:v>1035.9254150390625</c:v>
                </c:pt>
                <c:pt idx="673">
                  <c:v>1049.0729064941406</c:v>
                </c:pt>
                <c:pt idx="674">
                  <c:v>1074.845458984375</c:v>
                </c:pt>
                <c:pt idx="675">
                  <c:v>1161.993408203125</c:v>
                </c:pt>
                <c:pt idx="676">
                  <c:v>1335.1018524169922</c:v>
                </c:pt>
                <c:pt idx="677">
                  <c:v>1405.6661758422852</c:v>
                </c:pt>
                <c:pt idx="678">
                  <c:v>1439.3156585693359</c:v>
                </c:pt>
                <c:pt idx="679">
                  <c:v>1448.9545593261719</c:v>
                </c:pt>
                <c:pt idx="680">
                  <c:v>1460.8359375</c:v>
                </c:pt>
                <c:pt idx="681">
                  <c:v>1471.5682678222656</c:v>
                </c:pt>
                <c:pt idx="682">
                  <c:v>1571.8426666259766</c:v>
                </c:pt>
                <c:pt idx="683">
                  <c:v>1618.8884201049805</c:v>
                </c:pt>
                <c:pt idx="684">
                  <c:v>1719.7428894042969</c:v>
                </c:pt>
                <c:pt idx="685">
                  <c:v>1769.4727325439453</c:v>
                </c:pt>
                <c:pt idx="686">
                  <c:v>1696.9980087280273</c:v>
                </c:pt>
                <c:pt idx="687">
                  <c:v>1707.1386566162109</c:v>
                </c:pt>
                <c:pt idx="688">
                  <c:v>1704.3529357910156</c:v>
                </c:pt>
                <c:pt idx="689">
                  <c:v>1705.4598999023438</c:v>
                </c:pt>
                <c:pt idx="690">
                  <c:v>1707.6174163818359</c:v>
                </c:pt>
                <c:pt idx="691">
                  <c:v>1705.3889617919922</c:v>
                </c:pt>
                <c:pt idx="692">
                  <c:v>1706.1279144287109</c:v>
                </c:pt>
                <c:pt idx="693">
                  <c:v>1704.8784637451172</c:v>
                </c:pt>
                <c:pt idx="694">
                  <c:v>1705.4996948242188</c:v>
                </c:pt>
                <c:pt idx="695">
                  <c:v>1706.7956390380859</c:v>
                </c:pt>
                <c:pt idx="696">
                  <c:v>1910.2385406494141</c:v>
                </c:pt>
                <c:pt idx="697">
                  <c:v>1940.9696044921875</c:v>
                </c:pt>
                <c:pt idx="698">
                  <c:v>1891.1700439453125</c:v>
                </c:pt>
                <c:pt idx="699">
                  <c:v>1893.7516021728516</c:v>
                </c:pt>
                <c:pt idx="700">
                  <c:v>1892.6194915771484</c:v>
                </c:pt>
                <c:pt idx="701">
                  <c:v>1891.4837188720703</c:v>
                </c:pt>
                <c:pt idx="702">
                  <c:v>1937.4089965820313</c:v>
                </c:pt>
                <c:pt idx="703">
                  <c:v>1938.0700378417969</c:v>
                </c:pt>
                <c:pt idx="704">
                  <c:v>1939.0700378417969</c:v>
                </c:pt>
                <c:pt idx="705">
                  <c:v>1936.2700347900391</c:v>
                </c:pt>
                <c:pt idx="706">
                  <c:v>1984.6700286865234</c:v>
                </c:pt>
                <c:pt idx="707">
                  <c:v>1936.8700408935547</c:v>
                </c:pt>
                <c:pt idx="708">
                  <c:v>2005.7136383056641</c:v>
                </c:pt>
                <c:pt idx="709">
                  <c:v>2006.3746795654297</c:v>
                </c:pt>
                <c:pt idx="710">
                  <c:v>2008.9357147216797</c:v>
                </c:pt>
                <c:pt idx="711">
                  <c:v>1962.2136383056641</c:v>
                </c:pt>
                <c:pt idx="712">
                  <c:v>1961.2831268310547</c:v>
                </c:pt>
                <c:pt idx="713">
                  <c:v>1959.7746734619141</c:v>
                </c:pt>
                <c:pt idx="714">
                  <c:v>1961.5850524902344</c:v>
                </c:pt>
                <c:pt idx="715">
                  <c:v>1960.2956848144531</c:v>
                </c:pt>
                <c:pt idx="716">
                  <c:v>1961.3831329345703</c:v>
                </c:pt>
                <c:pt idx="717">
                  <c:v>1963.0136413574219</c:v>
                </c:pt>
                <c:pt idx="718">
                  <c:v>1960.8136444091797</c:v>
                </c:pt>
                <c:pt idx="719">
                  <c:v>1959.1831207275391</c:v>
                </c:pt>
                <c:pt idx="720">
                  <c:v>1910.2089385986328</c:v>
                </c:pt>
                <c:pt idx="721">
                  <c:v>1944.1689300537109</c:v>
                </c:pt>
                <c:pt idx="722">
                  <c:v>1902.4089202880859</c:v>
                </c:pt>
                <c:pt idx="723">
                  <c:v>1901.9194183349609</c:v>
                </c:pt>
                <c:pt idx="724">
                  <c:v>1899.6048736572266</c:v>
                </c:pt>
                <c:pt idx="725">
                  <c:v>1861.3804626464844</c:v>
                </c:pt>
                <c:pt idx="726">
                  <c:v>1859.9584045410156</c:v>
                </c:pt>
                <c:pt idx="727">
                  <c:v>1862.7478942871094</c:v>
                </c:pt>
                <c:pt idx="728">
                  <c:v>1860.452880859375</c:v>
                </c:pt>
                <c:pt idx="729">
                  <c:v>1863.5699615478516</c:v>
                </c:pt>
                <c:pt idx="730">
                  <c:v>1862.3173675537109</c:v>
                </c:pt>
                <c:pt idx="731">
                  <c:v>1860.1301727294922</c:v>
                </c:pt>
                <c:pt idx="732">
                  <c:v>1918.109130859375</c:v>
                </c:pt>
                <c:pt idx="733">
                  <c:v>1918.109130859375</c:v>
                </c:pt>
                <c:pt idx="734">
                  <c:v>1918.109130859375</c:v>
                </c:pt>
                <c:pt idx="735">
                  <c:v>1918.191162109375</c:v>
                </c:pt>
                <c:pt idx="736">
                  <c:v>1918.119384765625</c:v>
                </c:pt>
                <c:pt idx="737">
                  <c:v>1918.18359375</c:v>
                </c:pt>
                <c:pt idx="738">
                  <c:v>1918.017578125</c:v>
                </c:pt>
                <c:pt idx="739">
                  <c:v>1917.926025390625</c:v>
                </c:pt>
                <c:pt idx="740">
                  <c:v>1918.109130859375</c:v>
                </c:pt>
                <c:pt idx="741">
                  <c:v>1918.170166015625</c:v>
                </c:pt>
                <c:pt idx="742">
                  <c:v>1918.109130859375</c:v>
                </c:pt>
                <c:pt idx="743">
                  <c:v>1918.180419921875</c:v>
                </c:pt>
                <c:pt idx="744">
                  <c:v>2197.549072265625</c:v>
                </c:pt>
                <c:pt idx="745">
                  <c:v>2297.70166015625</c:v>
                </c:pt>
                <c:pt idx="746">
                  <c:v>2297.610107421875</c:v>
                </c:pt>
                <c:pt idx="747">
                  <c:v>2264.549072265625</c:v>
                </c:pt>
                <c:pt idx="748">
                  <c:v>2264.70166015625</c:v>
                </c:pt>
                <c:pt idx="749">
                  <c:v>2264.72265625</c:v>
                </c:pt>
                <c:pt idx="750">
                  <c:v>2264.640625</c:v>
                </c:pt>
                <c:pt idx="751">
                  <c:v>2264.765380859375</c:v>
                </c:pt>
                <c:pt idx="752">
                  <c:v>2264.70166015625</c:v>
                </c:pt>
                <c:pt idx="753">
                  <c:v>2264.70166015625</c:v>
                </c:pt>
                <c:pt idx="754">
                  <c:v>2264.814208984375</c:v>
                </c:pt>
                <c:pt idx="755">
                  <c:v>2264.640625</c:v>
                </c:pt>
                <c:pt idx="756">
                  <c:v>2224.3193359375</c:v>
                </c:pt>
                <c:pt idx="757">
                  <c:v>2190.971435546875</c:v>
                </c:pt>
                <c:pt idx="758">
                  <c:v>2105.4638671875</c:v>
                </c:pt>
                <c:pt idx="759">
                  <c:v>2105.555419921875</c:v>
                </c:pt>
                <c:pt idx="760">
                  <c:v>2105.40283203125</c:v>
                </c:pt>
                <c:pt idx="761">
                  <c:v>2105.4638671875</c:v>
                </c:pt>
                <c:pt idx="762">
                  <c:v>2105.40283203125</c:v>
                </c:pt>
                <c:pt idx="763">
                  <c:v>2105.413330078125</c:v>
                </c:pt>
                <c:pt idx="764">
                  <c:v>2105.474365234375</c:v>
                </c:pt>
                <c:pt idx="765">
                  <c:v>2105.40283203125</c:v>
                </c:pt>
                <c:pt idx="766">
                  <c:v>2105.341796875</c:v>
                </c:pt>
                <c:pt idx="767">
                  <c:v>2080.40283203125</c:v>
                </c:pt>
                <c:pt idx="768">
                  <c:v>2058.79541015625</c:v>
                </c:pt>
                <c:pt idx="769">
                  <c:v>2204.751953125</c:v>
                </c:pt>
                <c:pt idx="770">
                  <c:v>2203.86767578125</c:v>
                </c:pt>
                <c:pt idx="771">
                  <c:v>2203.73193359375</c:v>
                </c:pt>
                <c:pt idx="772">
                  <c:v>2203.79296875</c:v>
                </c:pt>
                <c:pt idx="773">
                  <c:v>2143.74267578125</c:v>
                </c:pt>
                <c:pt idx="774">
                  <c:v>2142.76611328125</c:v>
                </c:pt>
                <c:pt idx="775">
                  <c:v>2143.73193359375</c:v>
                </c:pt>
                <c:pt idx="776">
                  <c:v>2127.261474609375</c:v>
                </c:pt>
                <c:pt idx="777">
                  <c:v>2152.23095703125</c:v>
                </c:pt>
                <c:pt idx="778">
                  <c:v>2152.240234375</c:v>
                </c:pt>
                <c:pt idx="779">
                  <c:v>2167.30126953125</c:v>
                </c:pt>
                <c:pt idx="780">
                  <c:v>2111.962158203125</c:v>
                </c:pt>
                <c:pt idx="781">
                  <c:v>2095.29541015625</c:v>
                </c:pt>
                <c:pt idx="782">
                  <c:v>2110.71142578125</c:v>
                </c:pt>
                <c:pt idx="783">
                  <c:v>2142.345947265625</c:v>
                </c:pt>
                <c:pt idx="784">
                  <c:v>2142.29541015625</c:v>
                </c:pt>
                <c:pt idx="785">
                  <c:v>2142.2744140625</c:v>
                </c:pt>
                <c:pt idx="786">
                  <c:v>2142.2744140625</c:v>
                </c:pt>
                <c:pt idx="787">
                  <c:v>2216.6689453125</c:v>
                </c:pt>
                <c:pt idx="788">
                  <c:v>2216.5771484375</c:v>
                </c:pt>
                <c:pt idx="789">
                  <c:v>2233.2744140625</c:v>
                </c:pt>
                <c:pt idx="790">
                  <c:v>2219.784912109375</c:v>
                </c:pt>
                <c:pt idx="791">
                  <c:v>2188.5259323120117</c:v>
                </c:pt>
                <c:pt idx="792">
                  <c:v>1669.9324569702148</c:v>
                </c:pt>
                <c:pt idx="793">
                  <c:v>1616.1094970703125</c:v>
                </c:pt>
                <c:pt idx="794">
                  <c:v>1593.409912109375</c:v>
                </c:pt>
                <c:pt idx="795">
                  <c:v>1584.2713623046875</c:v>
                </c:pt>
                <c:pt idx="796">
                  <c:v>1585.3699951171875</c:v>
                </c:pt>
                <c:pt idx="797">
                  <c:v>1645.3699951171875</c:v>
                </c:pt>
                <c:pt idx="798">
                  <c:v>1675.3193359375</c:v>
                </c:pt>
                <c:pt idx="799">
                  <c:v>1673.9109497070313</c:v>
                </c:pt>
                <c:pt idx="800">
                  <c:v>1627.6598510742188</c:v>
                </c:pt>
                <c:pt idx="801">
                  <c:v>1627.0423583984375</c:v>
                </c:pt>
                <c:pt idx="802">
                  <c:v>1626.4973907470703</c:v>
                </c:pt>
                <c:pt idx="803">
                  <c:v>1627.1173095703125</c:v>
                </c:pt>
                <c:pt idx="804">
                  <c:v>1681.5423583984375</c:v>
                </c:pt>
                <c:pt idx="805">
                  <c:v>1681.4888916015625</c:v>
                </c:pt>
                <c:pt idx="806">
                  <c:v>1681.4173583984375</c:v>
                </c:pt>
                <c:pt idx="807">
                  <c:v>1771.4813232421875</c:v>
                </c:pt>
                <c:pt idx="808">
                  <c:v>1771.4278564453125</c:v>
                </c:pt>
                <c:pt idx="809">
                  <c:v>1771.4278564453125</c:v>
                </c:pt>
                <c:pt idx="810">
                  <c:v>1771.4888916015625</c:v>
                </c:pt>
                <c:pt idx="811">
                  <c:v>1771.4173583984375</c:v>
                </c:pt>
                <c:pt idx="812">
                  <c:v>1741.368408203125</c:v>
                </c:pt>
                <c:pt idx="813">
                  <c:v>1741.4173583984375</c:v>
                </c:pt>
                <c:pt idx="814">
                  <c:v>1741.4173583984375</c:v>
                </c:pt>
                <c:pt idx="815">
                  <c:v>1741.4173583984375</c:v>
                </c:pt>
                <c:pt idx="816">
                  <c:v>1723.391357421875</c:v>
                </c:pt>
                <c:pt idx="817">
                  <c:v>1723.7352294921875</c:v>
                </c:pt>
                <c:pt idx="818">
                  <c:v>1723.48291015625</c:v>
                </c:pt>
                <c:pt idx="819">
                  <c:v>1723.5439453125</c:v>
                </c:pt>
                <c:pt idx="820">
                  <c:v>1717.4883422851563</c:v>
                </c:pt>
                <c:pt idx="821">
                  <c:v>1723.452392578125</c:v>
                </c:pt>
                <c:pt idx="822">
                  <c:v>1723.574462890625</c:v>
                </c:pt>
                <c:pt idx="823">
                  <c:v>1723.5543212890625</c:v>
                </c:pt>
                <c:pt idx="824">
                  <c:v>1723.557373046875</c:v>
                </c:pt>
                <c:pt idx="825">
                  <c:v>1723.5439453125</c:v>
                </c:pt>
                <c:pt idx="826">
                  <c:v>1711.1123046875</c:v>
                </c:pt>
                <c:pt idx="827">
                  <c:v>1668.8816604614258</c:v>
                </c:pt>
                <c:pt idx="828">
                  <c:v>1538.6395645141602</c:v>
                </c:pt>
                <c:pt idx="829">
                  <c:v>1569.9338684082031</c:v>
                </c:pt>
                <c:pt idx="830">
                  <c:v>1593.6389331817627</c:v>
                </c:pt>
                <c:pt idx="831">
                  <c:v>1600.6327610015869</c:v>
                </c:pt>
                <c:pt idx="832">
                  <c:v>1602.493896484375</c:v>
                </c:pt>
                <c:pt idx="833">
                  <c:v>1602.493896484375</c:v>
                </c:pt>
                <c:pt idx="834">
                  <c:v>1601.4364013671875</c:v>
                </c:pt>
                <c:pt idx="835">
                  <c:v>1602.493896484375</c:v>
                </c:pt>
                <c:pt idx="836">
                  <c:v>1602.5445556640625</c:v>
                </c:pt>
                <c:pt idx="837">
                  <c:v>1601.4364013671875</c:v>
                </c:pt>
                <c:pt idx="838">
                  <c:v>1602.5045166015625</c:v>
                </c:pt>
                <c:pt idx="839">
                  <c:v>1602.4835205078125</c:v>
                </c:pt>
                <c:pt idx="840">
                  <c:v>1789.1492919921875</c:v>
                </c:pt>
                <c:pt idx="841">
                  <c:v>1804.1597900390625</c:v>
                </c:pt>
                <c:pt idx="842">
                  <c:v>1835.2279052734375</c:v>
                </c:pt>
                <c:pt idx="843">
                  <c:v>1835.2174072265625</c:v>
                </c:pt>
                <c:pt idx="844">
                  <c:v>1790.2279052734375</c:v>
                </c:pt>
                <c:pt idx="845">
                  <c:v>1790.3453369140625</c:v>
                </c:pt>
                <c:pt idx="846">
                  <c:v>1790.2784423828125</c:v>
                </c:pt>
                <c:pt idx="847">
                  <c:v>1790.2174072265625</c:v>
                </c:pt>
                <c:pt idx="848">
                  <c:v>1790.1363525390625</c:v>
                </c:pt>
                <c:pt idx="849">
                  <c:v>1835.2174072265625</c:v>
                </c:pt>
                <c:pt idx="850">
                  <c:v>1835.2174072265625</c:v>
                </c:pt>
                <c:pt idx="851">
                  <c:v>1835.2174072265625</c:v>
                </c:pt>
                <c:pt idx="852">
                  <c:v>1832.868408203125</c:v>
                </c:pt>
                <c:pt idx="853">
                  <c:v>1832.743408203125</c:v>
                </c:pt>
                <c:pt idx="854">
                  <c:v>1832.743408203125</c:v>
                </c:pt>
                <c:pt idx="855">
                  <c:v>1832.743408203125</c:v>
                </c:pt>
                <c:pt idx="856">
                  <c:v>1832.743408203125</c:v>
                </c:pt>
                <c:pt idx="857">
                  <c:v>1832.743408203125</c:v>
                </c:pt>
                <c:pt idx="858">
                  <c:v>1832.7646484375</c:v>
                </c:pt>
                <c:pt idx="859">
                  <c:v>1832.8349609375</c:v>
                </c:pt>
                <c:pt idx="860">
                  <c:v>1832.743408203125</c:v>
                </c:pt>
                <c:pt idx="861">
                  <c:v>1832.673095703125</c:v>
                </c:pt>
                <c:pt idx="862">
                  <c:v>1832.743408203125</c:v>
                </c:pt>
                <c:pt idx="863">
                  <c:v>1832.743408203125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12-4E63-8100-89BF250E2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42398703"/>
        <c:axId val="1974053903"/>
      </c:areaChart>
      <c:lineChart>
        <c:grouping val="standard"/>
        <c:varyColors val="0"/>
        <c:ser>
          <c:idx val="0"/>
          <c:order val="0"/>
          <c:tx>
            <c:strRef>
              <c:f>Sheet1!$K$1</c:f>
              <c:strCache>
                <c:ptCount val="1"/>
                <c:pt idx="0">
                  <c:v>Demand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Sheet1!$K$2:$K$865</c:f>
              <c:numCache>
                <c:formatCode>General</c:formatCode>
                <c:ptCount val="864"/>
                <c:pt idx="0">
                  <c:v>47347.49609375</c:v>
                </c:pt>
                <c:pt idx="1">
                  <c:v>47177.01953125</c:v>
                </c:pt>
                <c:pt idx="2">
                  <c:v>47033.875</c:v>
                </c:pt>
                <c:pt idx="3">
                  <c:v>46993.98828125</c:v>
                </c:pt>
                <c:pt idx="4">
                  <c:v>46795.96484375</c:v>
                </c:pt>
                <c:pt idx="5">
                  <c:v>46552.64453125</c:v>
                </c:pt>
                <c:pt idx="6">
                  <c:v>46426.93359375</c:v>
                </c:pt>
                <c:pt idx="7">
                  <c:v>46416.546875</c:v>
                </c:pt>
                <c:pt idx="8">
                  <c:v>46274.859375</c:v>
                </c:pt>
                <c:pt idx="9">
                  <c:v>46228.03515625</c:v>
                </c:pt>
                <c:pt idx="10">
                  <c:v>46198.6640625</c:v>
                </c:pt>
                <c:pt idx="11">
                  <c:v>46036.39453125</c:v>
                </c:pt>
                <c:pt idx="12">
                  <c:v>46014.83203125</c:v>
                </c:pt>
                <c:pt idx="13">
                  <c:v>45861.91015625</c:v>
                </c:pt>
                <c:pt idx="14">
                  <c:v>45880.8984375</c:v>
                </c:pt>
                <c:pt idx="15">
                  <c:v>45847.88671875</c:v>
                </c:pt>
                <c:pt idx="16">
                  <c:v>45796.03515625</c:v>
                </c:pt>
                <c:pt idx="17">
                  <c:v>45662.29296875</c:v>
                </c:pt>
                <c:pt idx="18">
                  <c:v>45676.046875</c:v>
                </c:pt>
                <c:pt idx="19">
                  <c:v>45657.4140625</c:v>
                </c:pt>
                <c:pt idx="20">
                  <c:v>45609.01953125</c:v>
                </c:pt>
                <c:pt idx="21">
                  <c:v>45495.21875</c:v>
                </c:pt>
                <c:pt idx="22">
                  <c:v>45464.66796875</c:v>
                </c:pt>
                <c:pt idx="23">
                  <c:v>45258.8046875</c:v>
                </c:pt>
                <c:pt idx="24">
                  <c:v>45224.07421875</c:v>
                </c:pt>
                <c:pt idx="25">
                  <c:v>45114.19921875</c:v>
                </c:pt>
                <c:pt idx="26">
                  <c:v>45075.31640625</c:v>
                </c:pt>
                <c:pt idx="27">
                  <c:v>45038.1484375</c:v>
                </c:pt>
                <c:pt idx="28">
                  <c:v>45016.41796875</c:v>
                </c:pt>
                <c:pt idx="29">
                  <c:v>44906.90234375</c:v>
                </c:pt>
                <c:pt idx="30">
                  <c:v>44854.07421875</c:v>
                </c:pt>
                <c:pt idx="31">
                  <c:v>44787.03515625</c:v>
                </c:pt>
                <c:pt idx="32">
                  <c:v>44903.38671875</c:v>
                </c:pt>
                <c:pt idx="33">
                  <c:v>44857.890625</c:v>
                </c:pt>
                <c:pt idx="34">
                  <c:v>44776.9296875</c:v>
                </c:pt>
                <c:pt idx="35">
                  <c:v>44620.03515625</c:v>
                </c:pt>
                <c:pt idx="36">
                  <c:v>44561.2421875</c:v>
                </c:pt>
                <c:pt idx="37">
                  <c:v>44502.41015625</c:v>
                </c:pt>
                <c:pt idx="38">
                  <c:v>44524.53515625</c:v>
                </c:pt>
                <c:pt idx="39">
                  <c:v>44620.515625</c:v>
                </c:pt>
                <c:pt idx="40">
                  <c:v>44551.25390625</c:v>
                </c:pt>
                <c:pt idx="41">
                  <c:v>44538.265625</c:v>
                </c:pt>
                <c:pt idx="42">
                  <c:v>44447.734375</c:v>
                </c:pt>
                <c:pt idx="43">
                  <c:v>44487.75390625</c:v>
                </c:pt>
                <c:pt idx="44">
                  <c:v>44548.42578125</c:v>
                </c:pt>
                <c:pt idx="45">
                  <c:v>44561.1953125</c:v>
                </c:pt>
                <c:pt idx="46">
                  <c:v>44517.3046875</c:v>
                </c:pt>
                <c:pt idx="47">
                  <c:v>44543.2890625</c:v>
                </c:pt>
                <c:pt idx="48">
                  <c:v>44524.76171875</c:v>
                </c:pt>
                <c:pt idx="49">
                  <c:v>44774.953125</c:v>
                </c:pt>
                <c:pt idx="50">
                  <c:v>44717.953125</c:v>
                </c:pt>
                <c:pt idx="51">
                  <c:v>44932.27734375</c:v>
                </c:pt>
                <c:pt idx="52">
                  <c:v>45057.953125</c:v>
                </c:pt>
                <c:pt idx="53">
                  <c:v>44953.1171875</c:v>
                </c:pt>
                <c:pt idx="54">
                  <c:v>45043.3671875</c:v>
                </c:pt>
                <c:pt idx="55">
                  <c:v>45105.70703125</c:v>
                </c:pt>
                <c:pt idx="56">
                  <c:v>44999.24609375</c:v>
                </c:pt>
                <c:pt idx="57">
                  <c:v>44952.61328125</c:v>
                </c:pt>
                <c:pt idx="58">
                  <c:v>45121.68359375</c:v>
                </c:pt>
                <c:pt idx="59">
                  <c:v>45290.8515625</c:v>
                </c:pt>
                <c:pt idx="60">
                  <c:v>45421.96484375</c:v>
                </c:pt>
                <c:pt idx="61">
                  <c:v>45721.875</c:v>
                </c:pt>
                <c:pt idx="62">
                  <c:v>45859.43359375</c:v>
                </c:pt>
                <c:pt idx="63">
                  <c:v>46062.9140625</c:v>
                </c:pt>
                <c:pt idx="64">
                  <c:v>46186.6953125</c:v>
                </c:pt>
                <c:pt idx="65">
                  <c:v>46358.65234375</c:v>
                </c:pt>
                <c:pt idx="66">
                  <c:v>46597.15234375</c:v>
                </c:pt>
                <c:pt idx="67">
                  <c:v>46720.6796875</c:v>
                </c:pt>
                <c:pt idx="68">
                  <c:v>46894.828125</c:v>
                </c:pt>
                <c:pt idx="69">
                  <c:v>47201.04296875</c:v>
                </c:pt>
                <c:pt idx="70">
                  <c:v>47227.29296875</c:v>
                </c:pt>
                <c:pt idx="71">
                  <c:v>47207.390625</c:v>
                </c:pt>
                <c:pt idx="72">
                  <c:v>47384.9453125</c:v>
                </c:pt>
                <c:pt idx="73">
                  <c:v>47848.53515625</c:v>
                </c:pt>
                <c:pt idx="74">
                  <c:v>48039.796875</c:v>
                </c:pt>
                <c:pt idx="75">
                  <c:v>48338.47265625</c:v>
                </c:pt>
                <c:pt idx="76">
                  <c:v>48538.0234375</c:v>
                </c:pt>
                <c:pt idx="77">
                  <c:v>48760.17578125</c:v>
                </c:pt>
                <c:pt idx="78">
                  <c:v>48943.31640625</c:v>
                </c:pt>
                <c:pt idx="79">
                  <c:v>48912.02734375</c:v>
                </c:pt>
                <c:pt idx="80">
                  <c:v>48987.26171875</c:v>
                </c:pt>
                <c:pt idx="81">
                  <c:v>49164.015625</c:v>
                </c:pt>
                <c:pt idx="82">
                  <c:v>49226.46484375</c:v>
                </c:pt>
                <c:pt idx="83">
                  <c:v>49399.12109375</c:v>
                </c:pt>
                <c:pt idx="84">
                  <c:v>49555.72265625</c:v>
                </c:pt>
                <c:pt idx="85">
                  <c:v>49889.02734375</c:v>
                </c:pt>
                <c:pt idx="86">
                  <c:v>50028.49609375</c:v>
                </c:pt>
                <c:pt idx="87">
                  <c:v>50291.0703125</c:v>
                </c:pt>
                <c:pt idx="88">
                  <c:v>50304.796875</c:v>
                </c:pt>
                <c:pt idx="89">
                  <c:v>50363.78515625</c:v>
                </c:pt>
                <c:pt idx="90">
                  <c:v>50511.23046875</c:v>
                </c:pt>
                <c:pt idx="91">
                  <c:v>50620.7109375</c:v>
                </c:pt>
                <c:pt idx="92">
                  <c:v>50682.22265625</c:v>
                </c:pt>
                <c:pt idx="93">
                  <c:v>50709.96875</c:v>
                </c:pt>
                <c:pt idx="94">
                  <c:v>50913.91796875</c:v>
                </c:pt>
                <c:pt idx="95">
                  <c:v>50976.0859375</c:v>
                </c:pt>
                <c:pt idx="96">
                  <c:v>51137.87109375</c:v>
                </c:pt>
                <c:pt idx="97">
                  <c:v>51266.06640625</c:v>
                </c:pt>
                <c:pt idx="98">
                  <c:v>51421.76953125</c:v>
                </c:pt>
                <c:pt idx="99">
                  <c:v>51529.328125</c:v>
                </c:pt>
                <c:pt idx="100">
                  <c:v>51648.69921875</c:v>
                </c:pt>
                <c:pt idx="101">
                  <c:v>51858.96484375</c:v>
                </c:pt>
                <c:pt idx="102">
                  <c:v>52072.15234375</c:v>
                </c:pt>
                <c:pt idx="103">
                  <c:v>52118.02734375</c:v>
                </c:pt>
                <c:pt idx="104">
                  <c:v>52368.765625</c:v>
                </c:pt>
                <c:pt idx="105">
                  <c:v>52609.94140625</c:v>
                </c:pt>
                <c:pt idx="106">
                  <c:v>52738.5078125</c:v>
                </c:pt>
                <c:pt idx="107">
                  <c:v>53001.5703125</c:v>
                </c:pt>
                <c:pt idx="108">
                  <c:v>53051.85546875</c:v>
                </c:pt>
                <c:pt idx="109">
                  <c:v>53112.8515625</c:v>
                </c:pt>
                <c:pt idx="110">
                  <c:v>53491.63671875</c:v>
                </c:pt>
                <c:pt idx="111">
                  <c:v>53695.96875</c:v>
                </c:pt>
                <c:pt idx="112">
                  <c:v>53920.51171875</c:v>
                </c:pt>
                <c:pt idx="113">
                  <c:v>54042.4140625</c:v>
                </c:pt>
                <c:pt idx="114">
                  <c:v>54141.23828125</c:v>
                </c:pt>
                <c:pt idx="115">
                  <c:v>54278.20703125</c:v>
                </c:pt>
                <c:pt idx="116">
                  <c:v>54438.21875</c:v>
                </c:pt>
                <c:pt idx="117">
                  <c:v>54590.7734375</c:v>
                </c:pt>
                <c:pt idx="118">
                  <c:v>54600.19140625</c:v>
                </c:pt>
                <c:pt idx="119">
                  <c:v>54459.22265625</c:v>
                </c:pt>
                <c:pt idx="120">
                  <c:v>54494.2578125</c:v>
                </c:pt>
                <c:pt idx="121">
                  <c:v>54871.21875</c:v>
                </c:pt>
                <c:pt idx="122">
                  <c:v>54941.37109375</c:v>
                </c:pt>
                <c:pt idx="123">
                  <c:v>55107.25</c:v>
                </c:pt>
                <c:pt idx="124">
                  <c:v>55323.42578125</c:v>
                </c:pt>
                <c:pt idx="125">
                  <c:v>55303.80859375</c:v>
                </c:pt>
                <c:pt idx="126">
                  <c:v>55460.0546875</c:v>
                </c:pt>
                <c:pt idx="127">
                  <c:v>55626.12890625</c:v>
                </c:pt>
                <c:pt idx="128">
                  <c:v>55756.71875</c:v>
                </c:pt>
                <c:pt idx="129">
                  <c:v>55808.37890625</c:v>
                </c:pt>
                <c:pt idx="130">
                  <c:v>55849.46875</c:v>
                </c:pt>
                <c:pt idx="131">
                  <c:v>55905.54296875</c:v>
                </c:pt>
                <c:pt idx="132">
                  <c:v>55946.8828125</c:v>
                </c:pt>
                <c:pt idx="133">
                  <c:v>56141.515625</c:v>
                </c:pt>
                <c:pt idx="134">
                  <c:v>56231.38671875</c:v>
                </c:pt>
                <c:pt idx="135">
                  <c:v>56298.546875</c:v>
                </c:pt>
                <c:pt idx="136">
                  <c:v>56443</c:v>
                </c:pt>
                <c:pt idx="137">
                  <c:v>56518.33984375</c:v>
                </c:pt>
                <c:pt idx="138">
                  <c:v>56531.796875</c:v>
                </c:pt>
                <c:pt idx="139">
                  <c:v>56607.9375</c:v>
                </c:pt>
                <c:pt idx="140">
                  <c:v>56642.13671875</c:v>
                </c:pt>
                <c:pt idx="141">
                  <c:v>56614.97265625</c:v>
                </c:pt>
                <c:pt idx="142">
                  <c:v>56612.34375</c:v>
                </c:pt>
                <c:pt idx="143">
                  <c:v>56715.30859375</c:v>
                </c:pt>
                <c:pt idx="144">
                  <c:v>56757.953125</c:v>
                </c:pt>
                <c:pt idx="145">
                  <c:v>56889.390625</c:v>
                </c:pt>
                <c:pt idx="146">
                  <c:v>56985.9140625</c:v>
                </c:pt>
                <c:pt idx="147">
                  <c:v>57044.96484375</c:v>
                </c:pt>
                <c:pt idx="148">
                  <c:v>57081.3359375</c:v>
                </c:pt>
                <c:pt idx="149">
                  <c:v>57066.16796875</c:v>
                </c:pt>
                <c:pt idx="150">
                  <c:v>57041.96484375</c:v>
                </c:pt>
                <c:pt idx="151">
                  <c:v>57278.3046875</c:v>
                </c:pt>
                <c:pt idx="152">
                  <c:v>57379.015625</c:v>
                </c:pt>
                <c:pt idx="153">
                  <c:v>57577.921875</c:v>
                </c:pt>
                <c:pt idx="154">
                  <c:v>57557.55859375</c:v>
                </c:pt>
                <c:pt idx="155">
                  <c:v>57670.19921875</c:v>
                </c:pt>
                <c:pt idx="156">
                  <c:v>57719.765625</c:v>
                </c:pt>
                <c:pt idx="157">
                  <c:v>57802.18359375</c:v>
                </c:pt>
                <c:pt idx="158">
                  <c:v>57915.9296875</c:v>
                </c:pt>
                <c:pt idx="159">
                  <c:v>58120.8046875</c:v>
                </c:pt>
                <c:pt idx="160">
                  <c:v>58189.453125</c:v>
                </c:pt>
                <c:pt idx="161">
                  <c:v>58218.8984375</c:v>
                </c:pt>
                <c:pt idx="162">
                  <c:v>58366.33984375</c:v>
                </c:pt>
                <c:pt idx="163">
                  <c:v>58462.5703125</c:v>
                </c:pt>
                <c:pt idx="164">
                  <c:v>58549.41796875</c:v>
                </c:pt>
                <c:pt idx="165">
                  <c:v>58658.703125</c:v>
                </c:pt>
                <c:pt idx="166">
                  <c:v>58756.71875</c:v>
                </c:pt>
                <c:pt idx="167">
                  <c:v>58861.1328125</c:v>
                </c:pt>
                <c:pt idx="168">
                  <c:v>58916.18359375</c:v>
                </c:pt>
                <c:pt idx="169">
                  <c:v>58887.58203125</c:v>
                </c:pt>
                <c:pt idx="170">
                  <c:v>59058.578125</c:v>
                </c:pt>
                <c:pt idx="171">
                  <c:v>59040.24609375</c:v>
                </c:pt>
                <c:pt idx="172">
                  <c:v>59145.57421875</c:v>
                </c:pt>
                <c:pt idx="173">
                  <c:v>59347.07421875</c:v>
                </c:pt>
                <c:pt idx="174">
                  <c:v>59538.93359375</c:v>
                </c:pt>
                <c:pt idx="175">
                  <c:v>59593.5</c:v>
                </c:pt>
                <c:pt idx="176">
                  <c:v>59670.35546875</c:v>
                </c:pt>
                <c:pt idx="177">
                  <c:v>59463.984375</c:v>
                </c:pt>
                <c:pt idx="178">
                  <c:v>59452.7421875</c:v>
                </c:pt>
                <c:pt idx="179">
                  <c:v>59755.26171875</c:v>
                </c:pt>
                <c:pt idx="180">
                  <c:v>59801.859375</c:v>
                </c:pt>
                <c:pt idx="181">
                  <c:v>59977.3671875</c:v>
                </c:pt>
                <c:pt idx="182">
                  <c:v>60092.69921875</c:v>
                </c:pt>
                <c:pt idx="183">
                  <c:v>60290.90625</c:v>
                </c:pt>
                <c:pt idx="184">
                  <c:v>60431.57421875</c:v>
                </c:pt>
                <c:pt idx="185">
                  <c:v>60625.43359375</c:v>
                </c:pt>
                <c:pt idx="186">
                  <c:v>60863.96875</c:v>
                </c:pt>
                <c:pt idx="187">
                  <c:v>60911.0625</c:v>
                </c:pt>
                <c:pt idx="188">
                  <c:v>61035.91796875</c:v>
                </c:pt>
                <c:pt idx="189">
                  <c:v>61152.79296875</c:v>
                </c:pt>
                <c:pt idx="190">
                  <c:v>61231.625</c:v>
                </c:pt>
                <c:pt idx="191">
                  <c:v>61416.66796875</c:v>
                </c:pt>
                <c:pt idx="192">
                  <c:v>61589.74609375</c:v>
                </c:pt>
                <c:pt idx="193">
                  <c:v>61780.44921875</c:v>
                </c:pt>
                <c:pt idx="194">
                  <c:v>61900.703125</c:v>
                </c:pt>
                <c:pt idx="195">
                  <c:v>62082.81640625</c:v>
                </c:pt>
                <c:pt idx="196">
                  <c:v>62150.0234375</c:v>
                </c:pt>
                <c:pt idx="197">
                  <c:v>62277.16015625</c:v>
                </c:pt>
                <c:pt idx="198">
                  <c:v>62528.48828125</c:v>
                </c:pt>
                <c:pt idx="199">
                  <c:v>62810.12890625</c:v>
                </c:pt>
                <c:pt idx="200">
                  <c:v>63173.89453125</c:v>
                </c:pt>
                <c:pt idx="201">
                  <c:v>63279.16796875</c:v>
                </c:pt>
                <c:pt idx="202">
                  <c:v>63576.2109375</c:v>
                </c:pt>
                <c:pt idx="203">
                  <c:v>63957.75</c:v>
                </c:pt>
                <c:pt idx="204">
                  <c:v>64248.61328125</c:v>
                </c:pt>
                <c:pt idx="205">
                  <c:v>64576.5</c:v>
                </c:pt>
                <c:pt idx="206">
                  <c:v>64902.6484375</c:v>
                </c:pt>
                <c:pt idx="207">
                  <c:v>65387.82421875</c:v>
                </c:pt>
                <c:pt idx="208">
                  <c:v>65846.296875</c:v>
                </c:pt>
                <c:pt idx="209">
                  <c:v>66389.421875</c:v>
                </c:pt>
                <c:pt idx="210">
                  <c:v>66886.578125</c:v>
                </c:pt>
                <c:pt idx="211">
                  <c:v>67414.0859375</c:v>
                </c:pt>
                <c:pt idx="212">
                  <c:v>67934.078125</c:v>
                </c:pt>
                <c:pt idx="213">
                  <c:v>68379.890625</c:v>
                </c:pt>
                <c:pt idx="214">
                  <c:v>68880.34375</c:v>
                </c:pt>
                <c:pt idx="215">
                  <c:v>69182.265625</c:v>
                </c:pt>
                <c:pt idx="216">
                  <c:v>69440.8515625</c:v>
                </c:pt>
                <c:pt idx="217">
                  <c:v>69503.84375</c:v>
                </c:pt>
                <c:pt idx="218">
                  <c:v>69737.4140625</c:v>
                </c:pt>
                <c:pt idx="219">
                  <c:v>70008.1796875</c:v>
                </c:pt>
                <c:pt idx="220">
                  <c:v>70210.3125</c:v>
                </c:pt>
                <c:pt idx="221">
                  <c:v>70348.4609375</c:v>
                </c:pt>
                <c:pt idx="222">
                  <c:v>70519.125</c:v>
                </c:pt>
                <c:pt idx="223">
                  <c:v>70664.3125</c:v>
                </c:pt>
                <c:pt idx="224">
                  <c:v>70847.3359375</c:v>
                </c:pt>
                <c:pt idx="225">
                  <c:v>71025.1796875</c:v>
                </c:pt>
                <c:pt idx="226">
                  <c:v>71184.171875</c:v>
                </c:pt>
                <c:pt idx="227">
                  <c:v>71349.6640625</c:v>
                </c:pt>
                <c:pt idx="228">
                  <c:v>71353.0390625</c:v>
                </c:pt>
                <c:pt idx="229">
                  <c:v>71385.8359375</c:v>
                </c:pt>
                <c:pt idx="230">
                  <c:v>71577.5234375</c:v>
                </c:pt>
                <c:pt idx="231">
                  <c:v>71764.1171875</c:v>
                </c:pt>
                <c:pt idx="232">
                  <c:v>71930.953125</c:v>
                </c:pt>
                <c:pt idx="233">
                  <c:v>72062.6953125</c:v>
                </c:pt>
                <c:pt idx="234">
                  <c:v>72074.1484375</c:v>
                </c:pt>
                <c:pt idx="235">
                  <c:v>72195.5859375</c:v>
                </c:pt>
                <c:pt idx="236">
                  <c:v>72346.1640625</c:v>
                </c:pt>
                <c:pt idx="237">
                  <c:v>72455.1015625</c:v>
                </c:pt>
                <c:pt idx="238">
                  <c:v>72629.8671875</c:v>
                </c:pt>
                <c:pt idx="239">
                  <c:v>72844.828125</c:v>
                </c:pt>
                <c:pt idx="240">
                  <c:v>72869.3828125</c:v>
                </c:pt>
                <c:pt idx="241">
                  <c:v>72742.0546875</c:v>
                </c:pt>
                <c:pt idx="242">
                  <c:v>72926.34375</c:v>
                </c:pt>
                <c:pt idx="243">
                  <c:v>73026.0859375</c:v>
                </c:pt>
                <c:pt idx="244">
                  <c:v>73067.8671875</c:v>
                </c:pt>
                <c:pt idx="245">
                  <c:v>73223.078125</c:v>
                </c:pt>
                <c:pt idx="246">
                  <c:v>73211.125</c:v>
                </c:pt>
                <c:pt idx="247">
                  <c:v>73419.890625</c:v>
                </c:pt>
                <c:pt idx="248">
                  <c:v>73580.078125</c:v>
                </c:pt>
                <c:pt idx="249">
                  <c:v>73655.1171875</c:v>
                </c:pt>
                <c:pt idx="250">
                  <c:v>73660.9921875</c:v>
                </c:pt>
                <c:pt idx="251">
                  <c:v>73583.5703125</c:v>
                </c:pt>
                <c:pt idx="252">
                  <c:v>73780.0546875</c:v>
                </c:pt>
                <c:pt idx="253">
                  <c:v>73644.7578125</c:v>
                </c:pt>
                <c:pt idx="254">
                  <c:v>73630.265625</c:v>
                </c:pt>
                <c:pt idx="255">
                  <c:v>73496.125</c:v>
                </c:pt>
                <c:pt idx="256">
                  <c:v>73529.1171875</c:v>
                </c:pt>
                <c:pt idx="257">
                  <c:v>73754.3359375</c:v>
                </c:pt>
                <c:pt idx="258">
                  <c:v>73717.859375</c:v>
                </c:pt>
                <c:pt idx="259">
                  <c:v>73714.4765625</c:v>
                </c:pt>
                <c:pt idx="260">
                  <c:v>73725.4765625</c:v>
                </c:pt>
                <c:pt idx="261">
                  <c:v>73753.7109375</c:v>
                </c:pt>
                <c:pt idx="262">
                  <c:v>73556.640625</c:v>
                </c:pt>
                <c:pt idx="263">
                  <c:v>73605.2578125</c:v>
                </c:pt>
                <c:pt idx="264">
                  <c:v>73518.6796875</c:v>
                </c:pt>
                <c:pt idx="265">
                  <c:v>73147.7109375</c:v>
                </c:pt>
                <c:pt idx="266">
                  <c:v>73107.9375</c:v>
                </c:pt>
                <c:pt idx="267">
                  <c:v>73004.6171875</c:v>
                </c:pt>
                <c:pt idx="268">
                  <c:v>72912.5859375</c:v>
                </c:pt>
                <c:pt idx="269">
                  <c:v>72918.796875</c:v>
                </c:pt>
                <c:pt idx="270">
                  <c:v>72857.4609375</c:v>
                </c:pt>
                <c:pt idx="271">
                  <c:v>72724.65625</c:v>
                </c:pt>
                <c:pt idx="272">
                  <c:v>72549.734375</c:v>
                </c:pt>
                <c:pt idx="273">
                  <c:v>72515.78125</c:v>
                </c:pt>
                <c:pt idx="274">
                  <c:v>72420.5703125</c:v>
                </c:pt>
                <c:pt idx="275">
                  <c:v>72379.7421875</c:v>
                </c:pt>
                <c:pt idx="276">
                  <c:v>72239.578125</c:v>
                </c:pt>
                <c:pt idx="277">
                  <c:v>72104.609375</c:v>
                </c:pt>
                <c:pt idx="278">
                  <c:v>71923.1015625</c:v>
                </c:pt>
                <c:pt idx="279">
                  <c:v>71910.4765625</c:v>
                </c:pt>
                <c:pt idx="280">
                  <c:v>71892.1484375</c:v>
                </c:pt>
                <c:pt idx="281">
                  <c:v>71849.3515625</c:v>
                </c:pt>
                <c:pt idx="282">
                  <c:v>71760.515625</c:v>
                </c:pt>
                <c:pt idx="283">
                  <c:v>71570.3515625</c:v>
                </c:pt>
                <c:pt idx="284">
                  <c:v>71431.4296875</c:v>
                </c:pt>
                <c:pt idx="285">
                  <c:v>71406.9609375</c:v>
                </c:pt>
                <c:pt idx="286">
                  <c:v>71362.9140625</c:v>
                </c:pt>
                <c:pt idx="287">
                  <c:v>71311.3828125</c:v>
                </c:pt>
                <c:pt idx="288">
                  <c:v>71297.3671875</c:v>
                </c:pt>
                <c:pt idx="289">
                  <c:v>71255.5703125</c:v>
                </c:pt>
                <c:pt idx="290">
                  <c:v>71265.1796875</c:v>
                </c:pt>
                <c:pt idx="291">
                  <c:v>71159.234375</c:v>
                </c:pt>
                <c:pt idx="292">
                  <c:v>70994.078125</c:v>
                </c:pt>
                <c:pt idx="293">
                  <c:v>71052.0390625</c:v>
                </c:pt>
                <c:pt idx="294">
                  <c:v>70962.5</c:v>
                </c:pt>
                <c:pt idx="295">
                  <c:v>70863.5</c:v>
                </c:pt>
                <c:pt idx="296">
                  <c:v>70781.625</c:v>
                </c:pt>
                <c:pt idx="297">
                  <c:v>70778.25</c:v>
                </c:pt>
                <c:pt idx="298">
                  <c:v>70781.3046875</c:v>
                </c:pt>
                <c:pt idx="299">
                  <c:v>70810.0390625</c:v>
                </c:pt>
                <c:pt idx="300">
                  <c:v>70851.671875</c:v>
                </c:pt>
                <c:pt idx="301">
                  <c:v>70797.015625</c:v>
                </c:pt>
                <c:pt idx="302">
                  <c:v>70655.265625</c:v>
                </c:pt>
                <c:pt idx="303">
                  <c:v>70699.3359375</c:v>
                </c:pt>
                <c:pt idx="304">
                  <c:v>70656.578125</c:v>
                </c:pt>
                <c:pt idx="305">
                  <c:v>70546.4296875</c:v>
                </c:pt>
                <c:pt idx="306">
                  <c:v>70419.53125</c:v>
                </c:pt>
                <c:pt idx="307">
                  <c:v>70468.1796875</c:v>
                </c:pt>
                <c:pt idx="308">
                  <c:v>70438.9921875</c:v>
                </c:pt>
                <c:pt idx="309">
                  <c:v>70370.5078125</c:v>
                </c:pt>
                <c:pt idx="310">
                  <c:v>70330.515625</c:v>
                </c:pt>
                <c:pt idx="311">
                  <c:v>70335.2578125</c:v>
                </c:pt>
                <c:pt idx="312">
                  <c:v>70146.0078125</c:v>
                </c:pt>
                <c:pt idx="313">
                  <c:v>69959.7265625</c:v>
                </c:pt>
                <c:pt idx="314">
                  <c:v>70115.6484375</c:v>
                </c:pt>
                <c:pt idx="315">
                  <c:v>70132.78125</c:v>
                </c:pt>
                <c:pt idx="316">
                  <c:v>70162.234375</c:v>
                </c:pt>
                <c:pt idx="317">
                  <c:v>70200.3984375</c:v>
                </c:pt>
                <c:pt idx="318">
                  <c:v>70179.8125</c:v>
                </c:pt>
                <c:pt idx="319">
                  <c:v>70182.375</c:v>
                </c:pt>
                <c:pt idx="320">
                  <c:v>70260.9375</c:v>
                </c:pt>
                <c:pt idx="321">
                  <c:v>70235.8828125</c:v>
                </c:pt>
                <c:pt idx="322">
                  <c:v>70217.0625</c:v>
                </c:pt>
                <c:pt idx="323">
                  <c:v>70179.2890625</c:v>
                </c:pt>
                <c:pt idx="324">
                  <c:v>70283.6875</c:v>
                </c:pt>
                <c:pt idx="325">
                  <c:v>70325.40625</c:v>
                </c:pt>
                <c:pt idx="326">
                  <c:v>70364.4453125</c:v>
                </c:pt>
                <c:pt idx="327">
                  <c:v>70445.28125</c:v>
                </c:pt>
                <c:pt idx="328">
                  <c:v>70364.34375</c:v>
                </c:pt>
                <c:pt idx="329">
                  <c:v>70036.3046875</c:v>
                </c:pt>
                <c:pt idx="330">
                  <c:v>70201.5390625</c:v>
                </c:pt>
                <c:pt idx="331">
                  <c:v>70371.2109375</c:v>
                </c:pt>
                <c:pt idx="332">
                  <c:v>70398.1796875</c:v>
                </c:pt>
                <c:pt idx="333">
                  <c:v>70419.71875</c:v>
                </c:pt>
                <c:pt idx="334">
                  <c:v>70353.9609375</c:v>
                </c:pt>
                <c:pt idx="335">
                  <c:v>70405.640625</c:v>
                </c:pt>
                <c:pt idx="336">
                  <c:v>70391.5546875</c:v>
                </c:pt>
                <c:pt idx="337">
                  <c:v>70531.4140625</c:v>
                </c:pt>
                <c:pt idx="338">
                  <c:v>70645.8515625</c:v>
                </c:pt>
                <c:pt idx="339">
                  <c:v>70685.671875</c:v>
                </c:pt>
                <c:pt idx="340">
                  <c:v>70817.03125</c:v>
                </c:pt>
                <c:pt idx="341">
                  <c:v>70794.0859375</c:v>
                </c:pt>
                <c:pt idx="342">
                  <c:v>70798.9765625</c:v>
                </c:pt>
                <c:pt idx="343">
                  <c:v>70982.0078125</c:v>
                </c:pt>
                <c:pt idx="344">
                  <c:v>71010.8515625</c:v>
                </c:pt>
                <c:pt idx="345">
                  <c:v>71066.6640625</c:v>
                </c:pt>
                <c:pt idx="346">
                  <c:v>71080.328125</c:v>
                </c:pt>
                <c:pt idx="347">
                  <c:v>71254.4609375</c:v>
                </c:pt>
                <c:pt idx="348">
                  <c:v>71364.7890625</c:v>
                </c:pt>
                <c:pt idx="349">
                  <c:v>71471.59375</c:v>
                </c:pt>
                <c:pt idx="350">
                  <c:v>71542.421875</c:v>
                </c:pt>
                <c:pt idx="351">
                  <c:v>71643.5859375</c:v>
                </c:pt>
                <c:pt idx="352">
                  <c:v>71698.8359375</c:v>
                </c:pt>
                <c:pt idx="353">
                  <c:v>71796.7890625</c:v>
                </c:pt>
                <c:pt idx="354">
                  <c:v>71747.4296875</c:v>
                </c:pt>
                <c:pt idx="355">
                  <c:v>71816.5859375</c:v>
                </c:pt>
                <c:pt idx="356">
                  <c:v>71929.015625</c:v>
                </c:pt>
                <c:pt idx="357">
                  <c:v>71961.3359375</c:v>
                </c:pt>
                <c:pt idx="358">
                  <c:v>71996.0859375</c:v>
                </c:pt>
                <c:pt idx="359">
                  <c:v>72163.71875</c:v>
                </c:pt>
                <c:pt idx="360">
                  <c:v>72322.296875</c:v>
                </c:pt>
                <c:pt idx="361">
                  <c:v>72502.828125</c:v>
                </c:pt>
                <c:pt idx="362">
                  <c:v>72682.6484375</c:v>
                </c:pt>
                <c:pt idx="363">
                  <c:v>72805.828125</c:v>
                </c:pt>
                <c:pt idx="364">
                  <c:v>72938.15625</c:v>
                </c:pt>
                <c:pt idx="365">
                  <c:v>73005.125</c:v>
                </c:pt>
                <c:pt idx="366">
                  <c:v>73069.0078125</c:v>
                </c:pt>
                <c:pt idx="367">
                  <c:v>73007.796875</c:v>
                </c:pt>
                <c:pt idx="368">
                  <c:v>73178.3125</c:v>
                </c:pt>
                <c:pt idx="369">
                  <c:v>73277.1171875</c:v>
                </c:pt>
                <c:pt idx="370">
                  <c:v>73343.140625</c:v>
                </c:pt>
                <c:pt idx="371">
                  <c:v>73481.1953125</c:v>
                </c:pt>
                <c:pt idx="372">
                  <c:v>73743.6875</c:v>
                </c:pt>
                <c:pt idx="373">
                  <c:v>73866.8359375</c:v>
                </c:pt>
                <c:pt idx="374">
                  <c:v>73883.65625</c:v>
                </c:pt>
                <c:pt idx="375">
                  <c:v>73927.7109375</c:v>
                </c:pt>
                <c:pt idx="376">
                  <c:v>73930.2421875</c:v>
                </c:pt>
                <c:pt idx="377">
                  <c:v>73899.21875</c:v>
                </c:pt>
                <c:pt idx="378">
                  <c:v>74100.3671875</c:v>
                </c:pt>
                <c:pt idx="379">
                  <c:v>73958.8125</c:v>
                </c:pt>
                <c:pt idx="380">
                  <c:v>73975.890625</c:v>
                </c:pt>
                <c:pt idx="381">
                  <c:v>74076.2890625</c:v>
                </c:pt>
                <c:pt idx="382">
                  <c:v>74071.4140625</c:v>
                </c:pt>
                <c:pt idx="383">
                  <c:v>73995.21875</c:v>
                </c:pt>
                <c:pt idx="384">
                  <c:v>74040.7578125</c:v>
                </c:pt>
                <c:pt idx="385">
                  <c:v>73972.3828125</c:v>
                </c:pt>
                <c:pt idx="386">
                  <c:v>73889.0625</c:v>
                </c:pt>
                <c:pt idx="387">
                  <c:v>73797.96875</c:v>
                </c:pt>
                <c:pt idx="388">
                  <c:v>73965.5234375</c:v>
                </c:pt>
                <c:pt idx="389">
                  <c:v>74038.6640625</c:v>
                </c:pt>
                <c:pt idx="390">
                  <c:v>74007.28125</c:v>
                </c:pt>
                <c:pt idx="391">
                  <c:v>73856.859375</c:v>
                </c:pt>
                <c:pt idx="392">
                  <c:v>73752.328125</c:v>
                </c:pt>
                <c:pt idx="393">
                  <c:v>73856.3984375</c:v>
                </c:pt>
                <c:pt idx="394">
                  <c:v>74005.984375</c:v>
                </c:pt>
                <c:pt idx="395">
                  <c:v>73900.203125</c:v>
                </c:pt>
                <c:pt idx="396">
                  <c:v>73816.0078125</c:v>
                </c:pt>
                <c:pt idx="397">
                  <c:v>73877.75</c:v>
                </c:pt>
                <c:pt idx="398">
                  <c:v>73972.6015625</c:v>
                </c:pt>
                <c:pt idx="399">
                  <c:v>73782.7109375</c:v>
                </c:pt>
                <c:pt idx="400">
                  <c:v>73833.9453125</c:v>
                </c:pt>
                <c:pt idx="401">
                  <c:v>73832.4375</c:v>
                </c:pt>
                <c:pt idx="402">
                  <c:v>73657.6875</c:v>
                </c:pt>
                <c:pt idx="403">
                  <c:v>73551.234375</c:v>
                </c:pt>
                <c:pt idx="404">
                  <c:v>73455.78125</c:v>
                </c:pt>
                <c:pt idx="405">
                  <c:v>73423.328125</c:v>
                </c:pt>
                <c:pt idx="406">
                  <c:v>73553.1953125</c:v>
                </c:pt>
                <c:pt idx="407">
                  <c:v>73408.6875</c:v>
                </c:pt>
                <c:pt idx="408">
                  <c:v>73387.2734375</c:v>
                </c:pt>
                <c:pt idx="409">
                  <c:v>73184.9453125</c:v>
                </c:pt>
                <c:pt idx="410">
                  <c:v>73005.65625</c:v>
                </c:pt>
                <c:pt idx="411">
                  <c:v>72887.828125</c:v>
                </c:pt>
                <c:pt idx="412">
                  <c:v>72526.71875</c:v>
                </c:pt>
                <c:pt idx="413">
                  <c:v>72333.640625</c:v>
                </c:pt>
                <c:pt idx="414">
                  <c:v>72180.9296875</c:v>
                </c:pt>
                <c:pt idx="415">
                  <c:v>71923.7578125</c:v>
                </c:pt>
                <c:pt idx="416">
                  <c:v>71759.4765625</c:v>
                </c:pt>
                <c:pt idx="417">
                  <c:v>71578.5078125</c:v>
                </c:pt>
                <c:pt idx="418">
                  <c:v>71416.734375</c:v>
                </c:pt>
                <c:pt idx="419">
                  <c:v>71181.484375</c:v>
                </c:pt>
                <c:pt idx="420">
                  <c:v>70931.8359375</c:v>
                </c:pt>
                <c:pt idx="421">
                  <c:v>70809.703125</c:v>
                </c:pt>
                <c:pt idx="422">
                  <c:v>70755.7265625</c:v>
                </c:pt>
                <c:pt idx="423">
                  <c:v>70545.9453125</c:v>
                </c:pt>
                <c:pt idx="424">
                  <c:v>70452.515625</c:v>
                </c:pt>
                <c:pt idx="425">
                  <c:v>70365.0078125</c:v>
                </c:pt>
                <c:pt idx="426">
                  <c:v>69992.15625</c:v>
                </c:pt>
                <c:pt idx="427">
                  <c:v>69847.0234375</c:v>
                </c:pt>
                <c:pt idx="428">
                  <c:v>69602.5625</c:v>
                </c:pt>
                <c:pt idx="429">
                  <c:v>69411.15625</c:v>
                </c:pt>
                <c:pt idx="430">
                  <c:v>69181.4609375</c:v>
                </c:pt>
                <c:pt idx="431">
                  <c:v>69023.265625</c:v>
                </c:pt>
                <c:pt idx="432">
                  <c:v>68699.765625</c:v>
                </c:pt>
                <c:pt idx="433">
                  <c:v>68454.3828125</c:v>
                </c:pt>
                <c:pt idx="434">
                  <c:v>68187.375</c:v>
                </c:pt>
                <c:pt idx="435">
                  <c:v>68017.984375</c:v>
                </c:pt>
                <c:pt idx="436">
                  <c:v>67879.1015625</c:v>
                </c:pt>
                <c:pt idx="437">
                  <c:v>67606.484375</c:v>
                </c:pt>
                <c:pt idx="438">
                  <c:v>67370.1328125</c:v>
                </c:pt>
                <c:pt idx="439">
                  <c:v>67014.90625</c:v>
                </c:pt>
                <c:pt idx="440">
                  <c:v>66849.6171875</c:v>
                </c:pt>
                <c:pt idx="441">
                  <c:v>66865.0390625</c:v>
                </c:pt>
                <c:pt idx="442">
                  <c:v>66824.9140625</c:v>
                </c:pt>
                <c:pt idx="443">
                  <c:v>66619.390625</c:v>
                </c:pt>
                <c:pt idx="444">
                  <c:v>66343.84375</c:v>
                </c:pt>
                <c:pt idx="445">
                  <c:v>66365.421875</c:v>
                </c:pt>
                <c:pt idx="446">
                  <c:v>66158.6640625</c:v>
                </c:pt>
                <c:pt idx="447">
                  <c:v>65950.7265625</c:v>
                </c:pt>
                <c:pt idx="448">
                  <c:v>65806.0390625</c:v>
                </c:pt>
                <c:pt idx="449">
                  <c:v>65623.703125</c:v>
                </c:pt>
                <c:pt idx="450">
                  <c:v>65487.71484375</c:v>
                </c:pt>
                <c:pt idx="451">
                  <c:v>65309.17578125</c:v>
                </c:pt>
                <c:pt idx="452">
                  <c:v>65231.20703125</c:v>
                </c:pt>
                <c:pt idx="453">
                  <c:v>65135.38671875</c:v>
                </c:pt>
                <c:pt idx="454">
                  <c:v>64826.1796875</c:v>
                </c:pt>
                <c:pt idx="455">
                  <c:v>64725.4921875</c:v>
                </c:pt>
                <c:pt idx="456">
                  <c:v>64506.84375</c:v>
                </c:pt>
                <c:pt idx="457">
                  <c:v>64368.921875</c:v>
                </c:pt>
                <c:pt idx="458">
                  <c:v>64238.59375</c:v>
                </c:pt>
                <c:pt idx="459">
                  <c:v>64065.3671875</c:v>
                </c:pt>
                <c:pt idx="460">
                  <c:v>63922.921875</c:v>
                </c:pt>
                <c:pt idx="461">
                  <c:v>63761.7890625</c:v>
                </c:pt>
                <c:pt idx="462">
                  <c:v>63868.7578125</c:v>
                </c:pt>
                <c:pt idx="463">
                  <c:v>63689.1875</c:v>
                </c:pt>
                <c:pt idx="464">
                  <c:v>63372.08984375</c:v>
                </c:pt>
                <c:pt idx="465">
                  <c:v>63432.24609375</c:v>
                </c:pt>
                <c:pt idx="466">
                  <c:v>63466.75390625</c:v>
                </c:pt>
                <c:pt idx="467">
                  <c:v>63459.20703125</c:v>
                </c:pt>
                <c:pt idx="468">
                  <c:v>63402.0625</c:v>
                </c:pt>
                <c:pt idx="469">
                  <c:v>63280.46875</c:v>
                </c:pt>
                <c:pt idx="470">
                  <c:v>63161.99609375</c:v>
                </c:pt>
                <c:pt idx="471">
                  <c:v>63279.078125</c:v>
                </c:pt>
                <c:pt idx="472">
                  <c:v>63247.7890625</c:v>
                </c:pt>
                <c:pt idx="473">
                  <c:v>63305.84765625</c:v>
                </c:pt>
                <c:pt idx="474">
                  <c:v>63329.4140625</c:v>
                </c:pt>
                <c:pt idx="475">
                  <c:v>63355.57421875</c:v>
                </c:pt>
                <c:pt idx="476">
                  <c:v>63415.01171875</c:v>
                </c:pt>
                <c:pt idx="477">
                  <c:v>63503.3671875</c:v>
                </c:pt>
                <c:pt idx="478">
                  <c:v>63558.875</c:v>
                </c:pt>
                <c:pt idx="479">
                  <c:v>63673.6953125</c:v>
                </c:pt>
                <c:pt idx="480">
                  <c:v>63718.41796875</c:v>
                </c:pt>
                <c:pt idx="481">
                  <c:v>63724.19921875</c:v>
                </c:pt>
                <c:pt idx="482">
                  <c:v>63753.82421875</c:v>
                </c:pt>
                <c:pt idx="483">
                  <c:v>63730.875</c:v>
                </c:pt>
                <c:pt idx="484">
                  <c:v>63897.40625</c:v>
                </c:pt>
                <c:pt idx="485">
                  <c:v>64085.6953125</c:v>
                </c:pt>
                <c:pt idx="486">
                  <c:v>64285.6484375</c:v>
                </c:pt>
                <c:pt idx="487">
                  <c:v>64381.4609375</c:v>
                </c:pt>
                <c:pt idx="488">
                  <c:v>64501.00390625</c:v>
                </c:pt>
                <c:pt idx="489">
                  <c:v>64783.83984375</c:v>
                </c:pt>
                <c:pt idx="490">
                  <c:v>64980.76171875</c:v>
                </c:pt>
                <c:pt idx="491">
                  <c:v>65044.38671875</c:v>
                </c:pt>
                <c:pt idx="492">
                  <c:v>65072.80859375</c:v>
                </c:pt>
                <c:pt idx="493">
                  <c:v>65264.01171875</c:v>
                </c:pt>
                <c:pt idx="494">
                  <c:v>65553.2890625</c:v>
                </c:pt>
                <c:pt idx="495">
                  <c:v>65814.3203125</c:v>
                </c:pt>
                <c:pt idx="496">
                  <c:v>66068.4375</c:v>
                </c:pt>
                <c:pt idx="497">
                  <c:v>66284.890625</c:v>
                </c:pt>
                <c:pt idx="498">
                  <c:v>66650.359375</c:v>
                </c:pt>
                <c:pt idx="499">
                  <c:v>66834.7109375</c:v>
                </c:pt>
                <c:pt idx="500">
                  <c:v>67207.578125</c:v>
                </c:pt>
                <c:pt idx="501">
                  <c:v>67452.53125</c:v>
                </c:pt>
                <c:pt idx="502">
                  <c:v>67577.90625</c:v>
                </c:pt>
                <c:pt idx="503">
                  <c:v>67775.1171875</c:v>
                </c:pt>
                <c:pt idx="504">
                  <c:v>67881.1953125</c:v>
                </c:pt>
                <c:pt idx="505">
                  <c:v>67816.6875</c:v>
                </c:pt>
                <c:pt idx="506">
                  <c:v>67953.3203125</c:v>
                </c:pt>
                <c:pt idx="507">
                  <c:v>67993.4765625</c:v>
                </c:pt>
                <c:pt idx="508">
                  <c:v>68007.7265625</c:v>
                </c:pt>
                <c:pt idx="509">
                  <c:v>67988.609375</c:v>
                </c:pt>
                <c:pt idx="510">
                  <c:v>67982.34375</c:v>
                </c:pt>
                <c:pt idx="511">
                  <c:v>68012.0703125</c:v>
                </c:pt>
                <c:pt idx="512">
                  <c:v>67940.6484375</c:v>
                </c:pt>
                <c:pt idx="513">
                  <c:v>67904.03125</c:v>
                </c:pt>
                <c:pt idx="514">
                  <c:v>67950.671875</c:v>
                </c:pt>
                <c:pt idx="515">
                  <c:v>67905.34375</c:v>
                </c:pt>
                <c:pt idx="516">
                  <c:v>67885.5234375</c:v>
                </c:pt>
                <c:pt idx="517">
                  <c:v>67903.5625</c:v>
                </c:pt>
                <c:pt idx="518">
                  <c:v>67931.6171875</c:v>
                </c:pt>
                <c:pt idx="519">
                  <c:v>67948.5</c:v>
                </c:pt>
                <c:pt idx="520">
                  <c:v>68022.25</c:v>
                </c:pt>
                <c:pt idx="521">
                  <c:v>68052.2109375</c:v>
                </c:pt>
                <c:pt idx="522">
                  <c:v>67970.7109375</c:v>
                </c:pt>
                <c:pt idx="523">
                  <c:v>67936.34375</c:v>
                </c:pt>
                <c:pt idx="524">
                  <c:v>68017.6640625</c:v>
                </c:pt>
                <c:pt idx="525">
                  <c:v>67977.7421875</c:v>
                </c:pt>
                <c:pt idx="526">
                  <c:v>67985.6640625</c:v>
                </c:pt>
                <c:pt idx="527">
                  <c:v>67983.5859375</c:v>
                </c:pt>
                <c:pt idx="528">
                  <c:v>67981.078125</c:v>
                </c:pt>
                <c:pt idx="529">
                  <c:v>67931.7265625</c:v>
                </c:pt>
                <c:pt idx="530">
                  <c:v>67980.1953125</c:v>
                </c:pt>
                <c:pt idx="531">
                  <c:v>67989.203125</c:v>
                </c:pt>
                <c:pt idx="532">
                  <c:v>67901.8203125</c:v>
                </c:pt>
                <c:pt idx="533">
                  <c:v>67960.703125</c:v>
                </c:pt>
                <c:pt idx="534">
                  <c:v>67968.8671875</c:v>
                </c:pt>
                <c:pt idx="535">
                  <c:v>67887.59375</c:v>
                </c:pt>
                <c:pt idx="536">
                  <c:v>67771.703125</c:v>
                </c:pt>
                <c:pt idx="537">
                  <c:v>67761.015625</c:v>
                </c:pt>
                <c:pt idx="538">
                  <c:v>67719.140625</c:v>
                </c:pt>
                <c:pt idx="539">
                  <c:v>67623.8984375</c:v>
                </c:pt>
                <c:pt idx="540">
                  <c:v>67587.9140625</c:v>
                </c:pt>
                <c:pt idx="541">
                  <c:v>67450.0078125</c:v>
                </c:pt>
                <c:pt idx="542">
                  <c:v>67428.0546875</c:v>
                </c:pt>
                <c:pt idx="543">
                  <c:v>67341.4375</c:v>
                </c:pt>
                <c:pt idx="544">
                  <c:v>67289.2265625</c:v>
                </c:pt>
                <c:pt idx="545">
                  <c:v>67347.7578125</c:v>
                </c:pt>
                <c:pt idx="546">
                  <c:v>67260.9921875</c:v>
                </c:pt>
                <c:pt idx="547">
                  <c:v>67298.734375</c:v>
                </c:pt>
                <c:pt idx="548">
                  <c:v>67277.78125</c:v>
                </c:pt>
                <c:pt idx="549">
                  <c:v>67218.140625</c:v>
                </c:pt>
                <c:pt idx="550">
                  <c:v>67375.5078125</c:v>
                </c:pt>
                <c:pt idx="551">
                  <c:v>67315.8671875</c:v>
                </c:pt>
                <c:pt idx="552">
                  <c:v>67088.3671875</c:v>
                </c:pt>
                <c:pt idx="553">
                  <c:v>66521.15625</c:v>
                </c:pt>
                <c:pt idx="554">
                  <c:v>66601.59375</c:v>
                </c:pt>
                <c:pt idx="555">
                  <c:v>66586.875</c:v>
                </c:pt>
                <c:pt idx="556">
                  <c:v>66246.8203125</c:v>
                </c:pt>
                <c:pt idx="557">
                  <c:v>66405.2109375</c:v>
                </c:pt>
                <c:pt idx="558">
                  <c:v>66263.9453125</c:v>
                </c:pt>
                <c:pt idx="559">
                  <c:v>66239.359375</c:v>
                </c:pt>
                <c:pt idx="560">
                  <c:v>66152.5859375</c:v>
                </c:pt>
                <c:pt idx="561">
                  <c:v>66129.609375</c:v>
                </c:pt>
                <c:pt idx="562">
                  <c:v>66067.953125</c:v>
                </c:pt>
                <c:pt idx="563">
                  <c:v>65943.84375</c:v>
                </c:pt>
                <c:pt idx="564">
                  <c:v>65757.1328125</c:v>
                </c:pt>
                <c:pt idx="565">
                  <c:v>65510.73046875</c:v>
                </c:pt>
                <c:pt idx="566">
                  <c:v>65353.921875</c:v>
                </c:pt>
                <c:pt idx="567">
                  <c:v>65181.66796875</c:v>
                </c:pt>
                <c:pt idx="568">
                  <c:v>65056.23046875</c:v>
                </c:pt>
                <c:pt idx="569">
                  <c:v>64858.84765625</c:v>
                </c:pt>
                <c:pt idx="570">
                  <c:v>64763.5078125</c:v>
                </c:pt>
                <c:pt idx="571">
                  <c:v>64562.26171875</c:v>
                </c:pt>
                <c:pt idx="572">
                  <c:v>64533.12109375</c:v>
                </c:pt>
                <c:pt idx="573">
                  <c:v>64422.61328125</c:v>
                </c:pt>
                <c:pt idx="574">
                  <c:v>64234.7109375</c:v>
                </c:pt>
                <c:pt idx="575">
                  <c:v>64144.69140625</c:v>
                </c:pt>
                <c:pt idx="576">
                  <c:v>64043.05078125</c:v>
                </c:pt>
                <c:pt idx="577">
                  <c:v>63885.734375</c:v>
                </c:pt>
                <c:pt idx="578">
                  <c:v>63751.4921875</c:v>
                </c:pt>
                <c:pt idx="579">
                  <c:v>63615.21875</c:v>
                </c:pt>
                <c:pt idx="580">
                  <c:v>63514.64453125</c:v>
                </c:pt>
                <c:pt idx="581">
                  <c:v>63484.3828125</c:v>
                </c:pt>
                <c:pt idx="582">
                  <c:v>63434.7734375</c:v>
                </c:pt>
                <c:pt idx="583">
                  <c:v>63410.94140625</c:v>
                </c:pt>
                <c:pt idx="584">
                  <c:v>63312.69921875</c:v>
                </c:pt>
                <c:pt idx="585">
                  <c:v>63251.0078125</c:v>
                </c:pt>
                <c:pt idx="586">
                  <c:v>63184.32421875</c:v>
                </c:pt>
                <c:pt idx="587">
                  <c:v>63068.6796875</c:v>
                </c:pt>
                <c:pt idx="588">
                  <c:v>62973.26171875</c:v>
                </c:pt>
                <c:pt idx="589">
                  <c:v>62907.1875</c:v>
                </c:pt>
                <c:pt idx="590">
                  <c:v>62972.81640625</c:v>
                </c:pt>
                <c:pt idx="591">
                  <c:v>62913.453125</c:v>
                </c:pt>
                <c:pt idx="592">
                  <c:v>62796.44140625</c:v>
                </c:pt>
                <c:pt idx="593">
                  <c:v>62739.33203125</c:v>
                </c:pt>
                <c:pt idx="594">
                  <c:v>62793.52734375</c:v>
                </c:pt>
                <c:pt idx="595">
                  <c:v>62792.7890625</c:v>
                </c:pt>
                <c:pt idx="596">
                  <c:v>62871.5703125</c:v>
                </c:pt>
                <c:pt idx="597">
                  <c:v>62839.359375</c:v>
                </c:pt>
                <c:pt idx="598">
                  <c:v>62775.76171875</c:v>
                </c:pt>
                <c:pt idx="599">
                  <c:v>62758.12890625</c:v>
                </c:pt>
                <c:pt idx="600">
                  <c:v>62740.1328125</c:v>
                </c:pt>
                <c:pt idx="601">
                  <c:v>62678.8359375</c:v>
                </c:pt>
                <c:pt idx="602">
                  <c:v>62575.703125</c:v>
                </c:pt>
                <c:pt idx="603">
                  <c:v>62637.35546875</c:v>
                </c:pt>
                <c:pt idx="604">
                  <c:v>62620.6640625</c:v>
                </c:pt>
                <c:pt idx="605">
                  <c:v>62567.796875</c:v>
                </c:pt>
                <c:pt idx="606">
                  <c:v>62571.89453125</c:v>
                </c:pt>
                <c:pt idx="607">
                  <c:v>62510.4765625</c:v>
                </c:pt>
                <c:pt idx="608">
                  <c:v>62520.328125</c:v>
                </c:pt>
                <c:pt idx="609">
                  <c:v>62530.25</c:v>
                </c:pt>
                <c:pt idx="610">
                  <c:v>62519.375</c:v>
                </c:pt>
                <c:pt idx="611">
                  <c:v>62582.14453125</c:v>
                </c:pt>
                <c:pt idx="612">
                  <c:v>62605.69921875</c:v>
                </c:pt>
                <c:pt idx="613">
                  <c:v>62662.12109375</c:v>
                </c:pt>
                <c:pt idx="614">
                  <c:v>62574.9921875</c:v>
                </c:pt>
                <c:pt idx="615">
                  <c:v>62651.74609375</c:v>
                </c:pt>
                <c:pt idx="616">
                  <c:v>62732.03125</c:v>
                </c:pt>
                <c:pt idx="617">
                  <c:v>62696.0625</c:v>
                </c:pt>
                <c:pt idx="618">
                  <c:v>62747.37109375</c:v>
                </c:pt>
                <c:pt idx="619">
                  <c:v>62693.50390625</c:v>
                </c:pt>
                <c:pt idx="620">
                  <c:v>62610.8984375</c:v>
                </c:pt>
                <c:pt idx="621">
                  <c:v>62699.140625</c:v>
                </c:pt>
                <c:pt idx="622">
                  <c:v>62750.37109375</c:v>
                </c:pt>
                <c:pt idx="623">
                  <c:v>62718.8984375</c:v>
                </c:pt>
                <c:pt idx="624">
                  <c:v>62676.09375</c:v>
                </c:pt>
                <c:pt idx="625">
                  <c:v>62739.4140625</c:v>
                </c:pt>
                <c:pt idx="626">
                  <c:v>62788.8125</c:v>
                </c:pt>
                <c:pt idx="627">
                  <c:v>62764.23046875</c:v>
                </c:pt>
                <c:pt idx="628">
                  <c:v>62919.875</c:v>
                </c:pt>
                <c:pt idx="629">
                  <c:v>62941.17578125</c:v>
                </c:pt>
                <c:pt idx="630">
                  <c:v>63034.953125</c:v>
                </c:pt>
                <c:pt idx="631">
                  <c:v>62957.625</c:v>
                </c:pt>
                <c:pt idx="632">
                  <c:v>62993.99609375</c:v>
                </c:pt>
                <c:pt idx="633">
                  <c:v>63129.91015625</c:v>
                </c:pt>
                <c:pt idx="634">
                  <c:v>63121.34765625</c:v>
                </c:pt>
                <c:pt idx="635">
                  <c:v>63200.546875</c:v>
                </c:pt>
                <c:pt idx="636">
                  <c:v>63222.87109375</c:v>
                </c:pt>
                <c:pt idx="637">
                  <c:v>63235.21484375</c:v>
                </c:pt>
                <c:pt idx="638">
                  <c:v>63278.10546875</c:v>
                </c:pt>
                <c:pt idx="639">
                  <c:v>63276.0390625</c:v>
                </c:pt>
                <c:pt idx="640">
                  <c:v>63295.40234375</c:v>
                </c:pt>
                <c:pt idx="641">
                  <c:v>63463.86328125</c:v>
                </c:pt>
                <c:pt idx="642">
                  <c:v>63474.86328125</c:v>
                </c:pt>
                <c:pt idx="643">
                  <c:v>63592.8359375</c:v>
                </c:pt>
                <c:pt idx="644">
                  <c:v>63747.2421875</c:v>
                </c:pt>
                <c:pt idx="645">
                  <c:v>63870.10546875</c:v>
                </c:pt>
                <c:pt idx="646">
                  <c:v>63874.453125</c:v>
                </c:pt>
                <c:pt idx="647">
                  <c:v>63788.5625</c:v>
                </c:pt>
                <c:pt idx="648">
                  <c:v>63810.11328125</c:v>
                </c:pt>
                <c:pt idx="649">
                  <c:v>64019.140625</c:v>
                </c:pt>
                <c:pt idx="650">
                  <c:v>64182.1796875</c:v>
                </c:pt>
                <c:pt idx="651">
                  <c:v>64388.328125</c:v>
                </c:pt>
                <c:pt idx="652">
                  <c:v>64479.0546875</c:v>
                </c:pt>
                <c:pt idx="653">
                  <c:v>64531.0078125</c:v>
                </c:pt>
                <c:pt idx="654">
                  <c:v>64656.859375</c:v>
                </c:pt>
                <c:pt idx="655">
                  <c:v>64820.46875</c:v>
                </c:pt>
                <c:pt idx="656">
                  <c:v>64752.6953125</c:v>
                </c:pt>
                <c:pt idx="657">
                  <c:v>64864.75390625</c:v>
                </c:pt>
                <c:pt idx="658">
                  <c:v>64964.71484375</c:v>
                </c:pt>
                <c:pt idx="659">
                  <c:v>65091.22265625</c:v>
                </c:pt>
                <c:pt idx="660">
                  <c:v>65200.90234375</c:v>
                </c:pt>
                <c:pt idx="661">
                  <c:v>65336.24609375</c:v>
                </c:pt>
                <c:pt idx="662">
                  <c:v>65357.19921875</c:v>
                </c:pt>
                <c:pt idx="663">
                  <c:v>65411.90234375</c:v>
                </c:pt>
                <c:pt idx="664">
                  <c:v>65415.6171875</c:v>
                </c:pt>
                <c:pt idx="665">
                  <c:v>65550.15625</c:v>
                </c:pt>
                <c:pt idx="666">
                  <c:v>65620.9453125</c:v>
                </c:pt>
                <c:pt idx="667">
                  <c:v>65717.296875</c:v>
                </c:pt>
                <c:pt idx="668">
                  <c:v>65743.3359375</c:v>
                </c:pt>
                <c:pt idx="669">
                  <c:v>65763.90625</c:v>
                </c:pt>
                <c:pt idx="670">
                  <c:v>65762.4296875</c:v>
                </c:pt>
                <c:pt idx="671">
                  <c:v>65753.1953125</c:v>
                </c:pt>
                <c:pt idx="672">
                  <c:v>65701.4453125</c:v>
                </c:pt>
                <c:pt idx="673">
                  <c:v>65693.5</c:v>
                </c:pt>
                <c:pt idx="674">
                  <c:v>65500.01171875</c:v>
                </c:pt>
                <c:pt idx="675">
                  <c:v>65419.32421875</c:v>
                </c:pt>
                <c:pt idx="676">
                  <c:v>65302.82421875</c:v>
                </c:pt>
                <c:pt idx="677">
                  <c:v>65280.01171875</c:v>
                </c:pt>
                <c:pt idx="678">
                  <c:v>65305.27734375</c:v>
                </c:pt>
                <c:pt idx="679">
                  <c:v>65254.390625</c:v>
                </c:pt>
                <c:pt idx="680">
                  <c:v>65121.25</c:v>
                </c:pt>
                <c:pt idx="681">
                  <c:v>64938.47265625</c:v>
                </c:pt>
                <c:pt idx="682">
                  <c:v>64902.7890625</c:v>
                </c:pt>
                <c:pt idx="683">
                  <c:v>64848.08984375</c:v>
                </c:pt>
                <c:pt idx="684">
                  <c:v>64865.68359375</c:v>
                </c:pt>
                <c:pt idx="685">
                  <c:v>64683.76953125</c:v>
                </c:pt>
                <c:pt idx="686">
                  <c:v>64474.859375</c:v>
                </c:pt>
                <c:pt idx="687">
                  <c:v>64471.515625</c:v>
                </c:pt>
                <c:pt idx="688">
                  <c:v>64392.80859375</c:v>
                </c:pt>
                <c:pt idx="689">
                  <c:v>64201.55859375</c:v>
                </c:pt>
                <c:pt idx="690">
                  <c:v>64103.1796875</c:v>
                </c:pt>
                <c:pt idx="691">
                  <c:v>63875.37890625</c:v>
                </c:pt>
                <c:pt idx="692">
                  <c:v>63590.30859375</c:v>
                </c:pt>
                <c:pt idx="693">
                  <c:v>63307.5</c:v>
                </c:pt>
                <c:pt idx="694">
                  <c:v>63161.46484375</c:v>
                </c:pt>
                <c:pt idx="695">
                  <c:v>62907.60546875</c:v>
                </c:pt>
                <c:pt idx="696">
                  <c:v>62695.8515625</c:v>
                </c:pt>
                <c:pt idx="697">
                  <c:v>62609.953125</c:v>
                </c:pt>
                <c:pt idx="698">
                  <c:v>62468.10546875</c:v>
                </c:pt>
                <c:pt idx="699">
                  <c:v>62258.40234375</c:v>
                </c:pt>
                <c:pt idx="700">
                  <c:v>61998.51171875</c:v>
                </c:pt>
                <c:pt idx="701">
                  <c:v>61717.27734375</c:v>
                </c:pt>
                <c:pt idx="702">
                  <c:v>61334.890625</c:v>
                </c:pt>
                <c:pt idx="703">
                  <c:v>61103.1328125</c:v>
                </c:pt>
                <c:pt idx="704">
                  <c:v>60906.12890625</c:v>
                </c:pt>
                <c:pt idx="705">
                  <c:v>60722.59375</c:v>
                </c:pt>
                <c:pt idx="706">
                  <c:v>60415.3125</c:v>
                </c:pt>
                <c:pt idx="707">
                  <c:v>60184.15625</c:v>
                </c:pt>
                <c:pt idx="708">
                  <c:v>59924.5234375</c:v>
                </c:pt>
                <c:pt idx="709">
                  <c:v>59631.171875</c:v>
                </c:pt>
                <c:pt idx="710">
                  <c:v>59467.76953125</c:v>
                </c:pt>
                <c:pt idx="711">
                  <c:v>59222.96484375</c:v>
                </c:pt>
                <c:pt idx="712">
                  <c:v>58998.50390625</c:v>
                </c:pt>
                <c:pt idx="713">
                  <c:v>58803.671875</c:v>
                </c:pt>
                <c:pt idx="714">
                  <c:v>58467.453125</c:v>
                </c:pt>
                <c:pt idx="715">
                  <c:v>58194.8828125</c:v>
                </c:pt>
                <c:pt idx="716">
                  <c:v>57971.40234375</c:v>
                </c:pt>
                <c:pt idx="717">
                  <c:v>57810.40234375</c:v>
                </c:pt>
                <c:pt idx="718">
                  <c:v>57507.1171875</c:v>
                </c:pt>
                <c:pt idx="719">
                  <c:v>57293.7109375</c:v>
                </c:pt>
                <c:pt idx="720">
                  <c:v>57053.828125</c:v>
                </c:pt>
                <c:pt idx="721">
                  <c:v>56747.6328125</c:v>
                </c:pt>
                <c:pt idx="722">
                  <c:v>56416.05078125</c:v>
                </c:pt>
                <c:pt idx="723">
                  <c:v>56213.0703125</c:v>
                </c:pt>
                <c:pt idx="724">
                  <c:v>55919.70703125</c:v>
                </c:pt>
                <c:pt idx="725">
                  <c:v>55752.95703125</c:v>
                </c:pt>
                <c:pt idx="726">
                  <c:v>55493.859375</c:v>
                </c:pt>
                <c:pt idx="727">
                  <c:v>55129.58984375</c:v>
                </c:pt>
                <c:pt idx="728">
                  <c:v>54889.234375</c:v>
                </c:pt>
                <c:pt idx="729">
                  <c:v>54668.12890625</c:v>
                </c:pt>
                <c:pt idx="730">
                  <c:v>54422.61328125</c:v>
                </c:pt>
                <c:pt idx="731">
                  <c:v>54100.73046875</c:v>
                </c:pt>
                <c:pt idx="732">
                  <c:v>53842.54296875</c:v>
                </c:pt>
                <c:pt idx="733">
                  <c:v>53848.13671875</c:v>
                </c:pt>
                <c:pt idx="734">
                  <c:v>53662.30078125</c:v>
                </c:pt>
                <c:pt idx="735">
                  <c:v>53310.8203125</c:v>
                </c:pt>
                <c:pt idx="736">
                  <c:v>53114.578125</c:v>
                </c:pt>
                <c:pt idx="737">
                  <c:v>52888.1640625</c:v>
                </c:pt>
                <c:pt idx="738">
                  <c:v>52646.12109375</c:v>
                </c:pt>
                <c:pt idx="739">
                  <c:v>52437.390625</c:v>
                </c:pt>
                <c:pt idx="740">
                  <c:v>52233.85546875</c:v>
                </c:pt>
                <c:pt idx="741">
                  <c:v>52059.625</c:v>
                </c:pt>
                <c:pt idx="742">
                  <c:v>51902.3984375</c:v>
                </c:pt>
                <c:pt idx="743">
                  <c:v>51683.34375</c:v>
                </c:pt>
                <c:pt idx="744">
                  <c:v>51470.97265625</c:v>
                </c:pt>
                <c:pt idx="745">
                  <c:v>51280.51171875</c:v>
                </c:pt>
                <c:pt idx="746">
                  <c:v>51171.68359375</c:v>
                </c:pt>
                <c:pt idx="747">
                  <c:v>51013.55859375</c:v>
                </c:pt>
                <c:pt idx="748">
                  <c:v>50879.23828125</c:v>
                </c:pt>
                <c:pt idx="749">
                  <c:v>50730.6796875</c:v>
                </c:pt>
                <c:pt idx="750">
                  <c:v>50604.05859375</c:v>
                </c:pt>
                <c:pt idx="751">
                  <c:v>50496.91015625</c:v>
                </c:pt>
                <c:pt idx="752">
                  <c:v>50365.44921875</c:v>
                </c:pt>
                <c:pt idx="753">
                  <c:v>50237.98828125</c:v>
                </c:pt>
                <c:pt idx="754">
                  <c:v>50136.5</c:v>
                </c:pt>
                <c:pt idx="755">
                  <c:v>50014.58984375</c:v>
                </c:pt>
                <c:pt idx="756">
                  <c:v>49972.16796875</c:v>
                </c:pt>
                <c:pt idx="757">
                  <c:v>49942.5234375</c:v>
                </c:pt>
                <c:pt idx="758">
                  <c:v>49862.12109375</c:v>
                </c:pt>
                <c:pt idx="759">
                  <c:v>49833.73046875</c:v>
                </c:pt>
                <c:pt idx="760">
                  <c:v>49809.1328125</c:v>
                </c:pt>
                <c:pt idx="761">
                  <c:v>49717.5234375</c:v>
                </c:pt>
                <c:pt idx="762">
                  <c:v>49667.3046875</c:v>
                </c:pt>
                <c:pt idx="763">
                  <c:v>49631.98046875</c:v>
                </c:pt>
                <c:pt idx="764">
                  <c:v>49628.30078125</c:v>
                </c:pt>
                <c:pt idx="765">
                  <c:v>49649.21875</c:v>
                </c:pt>
                <c:pt idx="766">
                  <c:v>49691.8046875</c:v>
                </c:pt>
                <c:pt idx="767">
                  <c:v>49680.15625</c:v>
                </c:pt>
                <c:pt idx="768">
                  <c:v>49746.02734375</c:v>
                </c:pt>
                <c:pt idx="769">
                  <c:v>49731.49609375</c:v>
                </c:pt>
                <c:pt idx="770">
                  <c:v>49693.16015625</c:v>
                </c:pt>
                <c:pt idx="771">
                  <c:v>49756.953125</c:v>
                </c:pt>
                <c:pt idx="772">
                  <c:v>49829.1953125</c:v>
                </c:pt>
                <c:pt idx="773">
                  <c:v>49929.17578125</c:v>
                </c:pt>
                <c:pt idx="774">
                  <c:v>50017.76171875</c:v>
                </c:pt>
                <c:pt idx="775">
                  <c:v>50115</c:v>
                </c:pt>
                <c:pt idx="776">
                  <c:v>50235.23046875</c:v>
                </c:pt>
                <c:pt idx="777">
                  <c:v>50369.27734375</c:v>
                </c:pt>
                <c:pt idx="778">
                  <c:v>50565.640625</c:v>
                </c:pt>
                <c:pt idx="779">
                  <c:v>50792.41796875</c:v>
                </c:pt>
                <c:pt idx="780">
                  <c:v>51029.96875</c:v>
                </c:pt>
                <c:pt idx="781">
                  <c:v>51382.37890625</c:v>
                </c:pt>
                <c:pt idx="782">
                  <c:v>51632.7265625</c:v>
                </c:pt>
                <c:pt idx="783">
                  <c:v>51918.62109375</c:v>
                </c:pt>
                <c:pt idx="784">
                  <c:v>52266.3515625</c:v>
                </c:pt>
                <c:pt idx="785">
                  <c:v>52593.90234375</c:v>
                </c:pt>
                <c:pt idx="786">
                  <c:v>52931.18359375</c:v>
                </c:pt>
                <c:pt idx="787">
                  <c:v>53359.2890625</c:v>
                </c:pt>
                <c:pt idx="788">
                  <c:v>53820.82421875</c:v>
                </c:pt>
                <c:pt idx="789">
                  <c:v>54255.96875</c:v>
                </c:pt>
                <c:pt idx="790">
                  <c:v>54667.015625</c:v>
                </c:pt>
                <c:pt idx="791">
                  <c:v>55043.2421875</c:v>
                </c:pt>
                <c:pt idx="792">
                  <c:v>55223.3828125</c:v>
                </c:pt>
                <c:pt idx="793">
                  <c:v>55334.56640625</c:v>
                </c:pt>
                <c:pt idx="794">
                  <c:v>55493.15234375</c:v>
                </c:pt>
                <c:pt idx="795">
                  <c:v>55636.3984375</c:v>
                </c:pt>
                <c:pt idx="796">
                  <c:v>55808.76171875</c:v>
                </c:pt>
                <c:pt idx="797">
                  <c:v>55841.703125</c:v>
                </c:pt>
                <c:pt idx="798">
                  <c:v>55834.1484375</c:v>
                </c:pt>
                <c:pt idx="799">
                  <c:v>56090.140625</c:v>
                </c:pt>
                <c:pt idx="800">
                  <c:v>56325.76953125</c:v>
                </c:pt>
                <c:pt idx="801">
                  <c:v>56470.1640625</c:v>
                </c:pt>
                <c:pt idx="802">
                  <c:v>56612.7265625</c:v>
                </c:pt>
                <c:pt idx="803">
                  <c:v>56684.68359375</c:v>
                </c:pt>
                <c:pt idx="804">
                  <c:v>56617.734375</c:v>
                </c:pt>
                <c:pt idx="805">
                  <c:v>56662.1640625</c:v>
                </c:pt>
                <c:pt idx="806">
                  <c:v>56818.375</c:v>
                </c:pt>
                <c:pt idx="807">
                  <c:v>56862.51953125</c:v>
                </c:pt>
                <c:pt idx="808">
                  <c:v>56867.1640625</c:v>
                </c:pt>
                <c:pt idx="809">
                  <c:v>56955.109375</c:v>
                </c:pt>
                <c:pt idx="810">
                  <c:v>57026.7734375</c:v>
                </c:pt>
                <c:pt idx="811">
                  <c:v>57155.65234375</c:v>
                </c:pt>
                <c:pt idx="812">
                  <c:v>57232.73828125</c:v>
                </c:pt>
                <c:pt idx="813">
                  <c:v>57238.07421875</c:v>
                </c:pt>
                <c:pt idx="814">
                  <c:v>57251.27734375</c:v>
                </c:pt>
                <c:pt idx="815">
                  <c:v>57230.06640625</c:v>
                </c:pt>
                <c:pt idx="816">
                  <c:v>57334.29296875</c:v>
                </c:pt>
                <c:pt idx="817">
                  <c:v>57362.43359375</c:v>
                </c:pt>
                <c:pt idx="818">
                  <c:v>57389.6953125</c:v>
                </c:pt>
                <c:pt idx="819">
                  <c:v>57523.06640625</c:v>
                </c:pt>
                <c:pt idx="820">
                  <c:v>57630.5546875</c:v>
                </c:pt>
                <c:pt idx="821">
                  <c:v>57614.78125</c:v>
                </c:pt>
                <c:pt idx="822">
                  <c:v>57604.13671875</c:v>
                </c:pt>
                <c:pt idx="823">
                  <c:v>57679.55859375</c:v>
                </c:pt>
                <c:pt idx="824">
                  <c:v>57721.55078125</c:v>
                </c:pt>
                <c:pt idx="825">
                  <c:v>57755.9453125</c:v>
                </c:pt>
                <c:pt idx="826">
                  <c:v>57830.59375</c:v>
                </c:pt>
                <c:pt idx="827">
                  <c:v>58025.75</c:v>
                </c:pt>
                <c:pt idx="828">
                  <c:v>58078.21875</c:v>
                </c:pt>
                <c:pt idx="829">
                  <c:v>57959.875</c:v>
                </c:pt>
                <c:pt idx="830">
                  <c:v>57901.6875</c:v>
                </c:pt>
                <c:pt idx="831">
                  <c:v>57935.92578125</c:v>
                </c:pt>
                <c:pt idx="832">
                  <c:v>57948.453125</c:v>
                </c:pt>
                <c:pt idx="833">
                  <c:v>58023.03515625</c:v>
                </c:pt>
                <c:pt idx="834">
                  <c:v>58043.28125</c:v>
                </c:pt>
                <c:pt idx="835">
                  <c:v>58011.5</c:v>
                </c:pt>
                <c:pt idx="836">
                  <c:v>57964.2890625</c:v>
                </c:pt>
                <c:pt idx="837">
                  <c:v>57962.09375</c:v>
                </c:pt>
                <c:pt idx="838">
                  <c:v>57992.6328125</c:v>
                </c:pt>
                <c:pt idx="839">
                  <c:v>57989.87109375</c:v>
                </c:pt>
                <c:pt idx="840">
                  <c:v>57968.046875</c:v>
                </c:pt>
                <c:pt idx="841">
                  <c:v>57777.79296875</c:v>
                </c:pt>
                <c:pt idx="842">
                  <c:v>57747.45703125</c:v>
                </c:pt>
                <c:pt idx="843">
                  <c:v>57671.55859375</c:v>
                </c:pt>
                <c:pt idx="844">
                  <c:v>57680.05078125</c:v>
                </c:pt>
                <c:pt idx="845">
                  <c:v>57719.390625</c:v>
                </c:pt>
                <c:pt idx="846">
                  <c:v>57786.26953125</c:v>
                </c:pt>
                <c:pt idx="847">
                  <c:v>57721.1953125</c:v>
                </c:pt>
                <c:pt idx="848">
                  <c:v>57698.84765625</c:v>
                </c:pt>
                <c:pt idx="849">
                  <c:v>57633.62109375</c:v>
                </c:pt>
                <c:pt idx="850">
                  <c:v>57632.5546875</c:v>
                </c:pt>
                <c:pt idx="851">
                  <c:v>57603.8203125</c:v>
                </c:pt>
                <c:pt idx="852">
                  <c:v>57614.04296875</c:v>
                </c:pt>
                <c:pt idx="853">
                  <c:v>57533.81640625</c:v>
                </c:pt>
                <c:pt idx="854">
                  <c:v>57497.94921875</c:v>
                </c:pt>
                <c:pt idx="855">
                  <c:v>57505.7421875</c:v>
                </c:pt>
                <c:pt idx="856">
                  <c:v>57372.64453125</c:v>
                </c:pt>
                <c:pt idx="857">
                  <c:v>57403.8203125</c:v>
                </c:pt>
                <c:pt idx="858">
                  <c:v>57424.15625</c:v>
                </c:pt>
                <c:pt idx="859">
                  <c:v>57425.27734375</c:v>
                </c:pt>
                <c:pt idx="860">
                  <c:v>57388.63671875</c:v>
                </c:pt>
                <c:pt idx="861">
                  <c:v>57370.578125</c:v>
                </c:pt>
                <c:pt idx="862">
                  <c:v>57316.23828125</c:v>
                </c:pt>
                <c:pt idx="863">
                  <c:v>57202.34375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8F12-4E63-8100-89BF250E2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42398703"/>
        <c:axId val="1974053903"/>
      </c:lineChart>
      <c:lineChart>
        <c:grouping val="standard"/>
        <c:varyColors val="0"/>
        <c:ser>
          <c:idx val="6"/>
          <c:order val="6"/>
          <c:tx>
            <c:v>Forced Outages and Derates</c:v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Sheet1!$T$2:$T$865</c:f>
              <c:numCache>
                <c:formatCode>General</c:formatCode>
                <c:ptCount val="864"/>
                <c:pt idx="0">
                  <c:v>8099</c:v>
                </c:pt>
                <c:pt idx="1">
                  <c:v>8099</c:v>
                </c:pt>
                <c:pt idx="2">
                  <c:v>8099</c:v>
                </c:pt>
                <c:pt idx="3">
                  <c:v>8099</c:v>
                </c:pt>
                <c:pt idx="4">
                  <c:v>8099</c:v>
                </c:pt>
                <c:pt idx="5">
                  <c:v>8099</c:v>
                </c:pt>
                <c:pt idx="6">
                  <c:v>8099</c:v>
                </c:pt>
                <c:pt idx="7">
                  <c:v>8099</c:v>
                </c:pt>
                <c:pt idx="8">
                  <c:v>8099</c:v>
                </c:pt>
                <c:pt idx="9">
                  <c:v>8099</c:v>
                </c:pt>
                <c:pt idx="10">
                  <c:v>8099</c:v>
                </c:pt>
                <c:pt idx="11">
                  <c:v>8099</c:v>
                </c:pt>
                <c:pt idx="12">
                  <c:v>8646.4666666666708</c:v>
                </c:pt>
                <c:pt idx="13">
                  <c:v>8646.4666666666708</c:v>
                </c:pt>
                <c:pt idx="14">
                  <c:v>8646.4666666666708</c:v>
                </c:pt>
                <c:pt idx="15">
                  <c:v>8646.4666666666708</c:v>
                </c:pt>
                <c:pt idx="16">
                  <c:v>8646.4666666666708</c:v>
                </c:pt>
                <c:pt idx="17">
                  <c:v>8646.4666666666708</c:v>
                </c:pt>
                <c:pt idx="18">
                  <c:v>8646.4666666666708</c:v>
                </c:pt>
                <c:pt idx="19">
                  <c:v>8646.4666666666708</c:v>
                </c:pt>
                <c:pt idx="20">
                  <c:v>8646.4666666666708</c:v>
                </c:pt>
                <c:pt idx="21">
                  <c:v>8646.4666666666708</c:v>
                </c:pt>
                <c:pt idx="22">
                  <c:v>8646.4666666666708</c:v>
                </c:pt>
                <c:pt idx="23">
                  <c:v>8646.4666666666708</c:v>
                </c:pt>
                <c:pt idx="24">
                  <c:v>9372</c:v>
                </c:pt>
                <c:pt idx="25">
                  <c:v>9372</c:v>
                </c:pt>
                <c:pt idx="26">
                  <c:v>9372</c:v>
                </c:pt>
                <c:pt idx="27">
                  <c:v>9372</c:v>
                </c:pt>
                <c:pt idx="28">
                  <c:v>9372</c:v>
                </c:pt>
                <c:pt idx="29">
                  <c:v>9372</c:v>
                </c:pt>
                <c:pt idx="30">
                  <c:v>9372</c:v>
                </c:pt>
                <c:pt idx="31">
                  <c:v>9372</c:v>
                </c:pt>
                <c:pt idx="32">
                  <c:v>9372</c:v>
                </c:pt>
                <c:pt idx="33">
                  <c:v>9372</c:v>
                </c:pt>
                <c:pt idx="34">
                  <c:v>9372</c:v>
                </c:pt>
                <c:pt idx="35">
                  <c:v>9372</c:v>
                </c:pt>
                <c:pt idx="36">
                  <c:v>9372</c:v>
                </c:pt>
                <c:pt idx="37">
                  <c:v>9372</c:v>
                </c:pt>
                <c:pt idx="38">
                  <c:v>9372</c:v>
                </c:pt>
                <c:pt idx="39">
                  <c:v>9372</c:v>
                </c:pt>
                <c:pt idx="40">
                  <c:v>9372</c:v>
                </c:pt>
                <c:pt idx="41">
                  <c:v>9372</c:v>
                </c:pt>
                <c:pt idx="42">
                  <c:v>9372</c:v>
                </c:pt>
                <c:pt idx="43">
                  <c:v>9372</c:v>
                </c:pt>
                <c:pt idx="44">
                  <c:v>9372</c:v>
                </c:pt>
                <c:pt idx="45">
                  <c:v>9372</c:v>
                </c:pt>
                <c:pt idx="46">
                  <c:v>9372</c:v>
                </c:pt>
                <c:pt idx="47">
                  <c:v>9372</c:v>
                </c:pt>
                <c:pt idx="48">
                  <c:v>8493.4166666666697</c:v>
                </c:pt>
                <c:pt idx="49">
                  <c:v>8493.4166666666697</c:v>
                </c:pt>
                <c:pt idx="50">
                  <c:v>8493.4166666666697</c:v>
                </c:pt>
                <c:pt idx="51">
                  <c:v>8493.4166666666697</c:v>
                </c:pt>
                <c:pt idx="52">
                  <c:v>8493.4166666666697</c:v>
                </c:pt>
                <c:pt idx="53">
                  <c:v>8493.4166666666697</c:v>
                </c:pt>
                <c:pt idx="54">
                  <c:v>8493.4166666666697</c:v>
                </c:pt>
                <c:pt idx="55">
                  <c:v>8493.4166666666697</c:v>
                </c:pt>
                <c:pt idx="56">
                  <c:v>8493.4166666666697</c:v>
                </c:pt>
                <c:pt idx="57">
                  <c:v>8493.4166666666697</c:v>
                </c:pt>
                <c:pt idx="58">
                  <c:v>8493.4166666666697</c:v>
                </c:pt>
                <c:pt idx="59">
                  <c:v>8493.4166666666697</c:v>
                </c:pt>
                <c:pt idx="60">
                  <c:v>8349</c:v>
                </c:pt>
                <c:pt idx="61">
                  <c:v>8349</c:v>
                </c:pt>
                <c:pt idx="62">
                  <c:v>8349</c:v>
                </c:pt>
                <c:pt idx="63">
                  <c:v>8349</c:v>
                </c:pt>
                <c:pt idx="64">
                  <c:v>8349</c:v>
                </c:pt>
                <c:pt idx="65">
                  <c:v>8349</c:v>
                </c:pt>
                <c:pt idx="66">
                  <c:v>8349</c:v>
                </c:pt>
                <c:pt idx="67">
                  <c:v>8349</c:v>
                </c:pt>
                <c:pt idx="68">
                  <c:v>8349</c:v>
                </c:pt>
                <c:pt idx="69">
                  <c:v>8349</c:v>
                </c:pt>
                <c:pt idx="70">
                  <c:v>8349</c:v>
                </c:pt>
                <c:pt idx="71">
                  <c:v>8349</c:v>
                </c:pt>
                <c:pt idx="72">
                  <c:v>7658.8333333333303</c:v>
                </c:pt>
                <c:pt idx="73">
                  <c:v>7658.8333333333303</c:v>
                </c:pt>
                <c:pt idx="74">
                  <c:v>7658.8333333333303</c:v>
                </c:pt>
                <c:pt idx="75">
                  <c:v>7658.8333333333303</c:v>
                </c:pt>
                <c:pt idx="76">
                  <c:v>7658.8333333333303</c:v>
                </c:pt>
                <c:pt idx="77">
                  <c:v>7658.8333333333303</c:v>
                </c:pt>
                <c:pt idx="78">
                  <c:v>7658.8333333333303</c:v>
                </c:pt>
                <c:pt idx="79">
                  <c:v>7658.8333333333303</c:v>
                </c:pt>
                <c:pt idx="80">
                  <c:v>7658.8333333333303</c:v>
                </c:pt>
                <c:pt idx="81">
                  <c:v>7658.8333333333303</c:v>
                </c:pt>
                <c:pt idx="82">
                  <c:v>7658.8333333333303</c:v>
                </c:pt>
                <c:pt idx="83">
                  <c:v>7658.8333333333303</c:v>
                </c:pt>
                <c:pt idx="84">
                  <c:v>7679.8333333333303</c:v>
                </c:pt>
                <c:pt idx="85">
                  <c:v>7679.8333333333303</c:v>
                </c:pt>
                <c:pt idx="86">
                  <c:v>7679.8333333333303</c:v>
                </c:pt>
                <c:pt idx="87">
                  <c:v>7679.8333333333303</c:v>
                </c:pt>
                <c:pt idx="88">
                  <c:v>7679.8333333333303</c:v>
                </c:pt>
                <c:pt idx="89">
                  <c:v>7679.8333333333303</c:v>
                </c:pt>
                <c:pt idx="90">
                  <c:v>7679.8333333333303</c:v>
                </c:pt>
                <c:pt idx="91">
                  <c:v>7679.8333333333303</c:v>
                </c:pt>
                <c:pt idx="92">
                  <c:v>7679.8333333333303</c:v>
                </c:pt>
                <c:pt idx="93">
                  <c:v>7679.8333333333303</c:v>
                </c:pt>
                <c:pt idx="94">
                  <c:v>7679.8333333333303</c:v>
                </c:pt>
                <c:pt idx="95">
                  <c:v>7679.8333333333303</c:v>
                </c:pt>
                <c:pt idx="96">
                  <c:v>7283.6833333333298</c:v>
                </c:pt>
                <c:pt idx="97">
                  <c:v>7283.6833333333298</c:v>
                </c:pt>
                <c:pt idx="98">
                  <c:v>7283.6833333333298</c:v>
                </c:pt>
                <c:pt idx="99">
                  <c:v>7283.6833333333298</c:v>
                </c:pt>
                <c:pt idx="100">
                  <c:v>7283.6833333333298</c:v>
                </c:pt>
                <c:pt idx="101">
                  <c:v>7283.6833333333298</c:v>
                </c:pt>
                <c:pt idx="102">
                  <c:v>7283.6833333333298</c:v>
                </c:pt>
                <c:pt idx="103">
                  <c:v>7283.6833333333298</c:v>
                </c:pt>
                <c:pt idx="104">
                  <c:v>7283.6833333333298</c:v>
                </c:pt>
                <c:pt idx="105">
                  <c:v>7283.6833333333298</c:v>
                </c:pt>
                <c:pt idx="106">
                  <c:v>7283.6833333333298</c:v>
                </c:pt>
                <c:pt idx="107">
                  <c:v>7283.6833333333298</c:v>
                </c:pt>
                <c:pt idx="108">
                  <c:v>8691.3333333333303</c:v>
                </c:pt>
                <c:pt idx="109">
                  <c:v>8691.3333333333303</c:v>
                </c:pt>
                <c:pt idx="110">
                  <c:v>8691.3333333333303</c:v>
                </c:pt>
                <c:pt idx="111">
                  <c:v>8691.3333333333303</c:v>
                </c:pt>
                <c:pt idx="112">
                  <c:v>8691.3333333333303</c:v>
                </c:pt>
                <c:pt idx="113">
                  <c:v>8691.3333333333303</c:v>
                </c:pt>
                <c:pt idx="114">
                  <c:v>8691.3333333333303</c:v>
                </c:pt>
                <c:pt idx="115">
                  <c:v>8691.3333333333303</c:v>
                </c:pt>
                <c:pt idx="116">
                  <c:v>8691.3333333333303</c:v>
                </c:pt>
                <c:pt idx="117">
                  <c:v>8691.3333333333303</c:v>
                </c:pt>
                <c:pt idx="118">
                  <c:v>8691.3333333333303</c:v>
                </c:pt>
                <c:pt idx="119">
                  <c:v>8691.3333333333303</c:v>
                </c:pt>
                <c:pt idx="120">
                  <c:v>8230.5333333333292</c:v>
                </c:pt>
                <c:pt idx="121">
                  <c:v>8230.5333333333292</c:v>
                </c:pt>
                <c:pt idx="122">
                  <c:v>8230.5333333333292</c:v>
                </c:pt>
                <c:pt idx="123">
                  <c:v>8230.5333333333292</c:v>
                </c:pt>
                <c:pt idx="124">
                  <c:v>8230.5333333333292</c:v>
                </c:pt>
                <c:pt idx="125">
                  <c:v>8230.5333333333292</c:v>
                </c:pt>
                <c:pt idx="126">
                  <c:v>8230.5333333333292</c:v>
                </c:pt>
                <c:pt idx="127">
                  <c:v>8230.5333333333292</c:v>
                </c:pt>
                <c:pt idx="128">
                  <c:v>8230.5333333333292</c:v>
                </c:pt>
                <c:pt idx="129">
                  <c:v>8230.5333333333292</c:v>
                </c:pt>
                <c:pt idx="130">
                  <c:v>8230.5333333333292</c:v>
                </c:pt>
                <c:pt idx="131">
                  <c:v>8230.5333333333292</c:v>
                </c:pt>
                <c:pt idx="132">
                  <c:v>7121.7666666666701</c:v>
                </c:pt>
                <c:pt idx="133">
                  <c:v>7121.7666666666701</c:v>
                </c:pt>
                <c:pt idx="134">
                  <c:v>7121.7666666666701</c:v>
                </c:pt>
                <c:pt idx="135">
                  <c:v>7121.7666666666701</c:v>
                </c:pt>
                <c:pt idx="136">
                  <c:v>7121.7666666666701</c:v>
                </c:pt>
                <c:pt idx="137">
                  <c:v>7121.7666666666701</c:v>
                </c:pt>
                <c:pt idx="138">
                  <c:v>7121.7666666666701</c:v>
                </c:pt>
                <c:pt idx="139">
                  <c:v>7121.7666666666701</c:v>
                </c:pt>
                <c:pt idx="140">
                  <c:v>7121.7666666666701</c:v>
                </c:pt>
                <c:pt idx="141">
                  <c:v>7121.7666666666701</c:v>
                </c:pt>
                <c:pt idx="142">
                  <c:v>7121.7666666666701</c:v>
                </c:pt>
                <c:pt idx="143">
                  <c:v>7121.7666666666701</c:v>
                </c:pt>
                <c:pt idx="144">
                  <c:v>7150</c:v>
                </c:pt>
                <c:pt idx="145">
                  <c:v>7150</c:v>
                </c:pt>
                <c:pt idx="146">
                  <c:v>7150</c:v>
                </c:pt>
                <c:pt idx="147">
                  <c:v>7150</c:v>
                </c:pt>
                <c:pt idx="148">
                  <c:v>7150</c:v>
                </c:pt>
                <c:pt idx="149">
                  <c:v>7150</c:v>
                </c:pt>
                <c:pt idx="150">
                  <c:v>7150</c:v>
                </c:pt>
                <c:pt idx="151">
                  <c:v>7150</c:v>
                </c:pt>
                <c:pt idx="152">
                  <c:v>7150</c:v>
                </c:pt>
                <c:pt idx="153">
                  <c:v>7150</c:v>
                </c:pt>
                <c:pt idx="154">
                  <c:v>7150</c:v>
                </c:pt>
                <c:pt idx="155">
                  <c:v>7150</c:v>
                </c:pt>
                <c:pt idx="156">
                  <c:v>7316.2333333333299</c:v>
                </c:pt>
                <c:pt idx="157">
                  <c:v>7316.2333333333299</c:v>
                </c:pt>
                <c:pt idx="158">
                  <c:v>7316.2333333333299</c:v>
                </c:pt>
                <c:pt idx="159">
                  <c:v>7316.2333333333299</c:v>
                </c:pt>
                <c:pt idx="160">
                  <c:v>7316.2333333333299</c:v>
                </c:pt>
                <c:pt idx="161">
                  <c:v>7316.2333333333299</c:v>
                </c:pt>
                <c:pt idx="162">
                  <c:v>7316.2333333333299</c:v>
                </c:pt>
                <c:pt idx="163">
                  <c:v>7316.2333333333299</c:v>
                </c:pt>
                <c:pt idx="164">
                  <c:v>7316.2333333333299</c:v>
                </c:pt>
                <c:pt idx="165">
                  <c:v>7316.2333333333299</c:v>
                </c:pt>
                <c:pt idx="166">
                  <c:v>7316.2333333333299</c:v>
                </c:pt>
                <c:pt idx="167">
                  <c:v>7316.2333333333299</c:v>
                </c:pt>
                <c:pt idx="168">
                  <c:v>7189</c:v>
                </c:pt>
                <c:pt idx="169">
                  <c:v>7189</c:v>
                </c:pt>
                <c:pt idx="170">
                  <c:v>7189</c:v>
                </c:pt>
                <c:pt idx="171">
                  <c:v>7189</c:v>
                </c:pt>
                <c:pt idx="172">
                  <c:v>7189</c:v>
                </c:pt>
                <c:pt idx="173">
                  <c:v>7189</c:v>
                </c:pt>
                <c:pt idx="174">
                  <c:v>7189</c:v>
                </c:pt>
                <c:pt idx="175">
                  <c:v>7189</c:v>
                </c:pt>
                <c:pt idx="176">
                  <c:v>7189</c:v>
                </c:pt>
                <c:pt idx="177">
                  <c:v>7189</c:v>
                </c:pt>
                <c:pt idx="178">
                  <c:v>7189</c:v>
                </c:pt>
                <c:pt idx="179">
                  <c:v>7189</c:v>
                </c:pt>
                <c:pt idx="180">
                  <c:v>7102.5</c:v>
                </c:pt>
                <c:pt idx="181">
                  <c:v>7102.5</c:v>
                </c:pt>
                <c:pt idx="182">
                  <c:v>7102.5</c:v>
                </c:pt>
                <c:pt idx="183">
                  <c:v>7102.5</c:v>
                </c:pt>
                <c:pt idx="184">
                  <c:v>7102.5</c:v>
                </c:pt>
                <c:pt idx="185">
                  <c:v>7102.5</c:v>
                </c:pt>
                <c:pt idx="186">
                  <c:v>7102.5</c:v>
                </c:pt>
                <c:pt idx="187">
                  <c:v>7102.5</c:v>
                </c:pt>
                <c:pt idx="188">
                  <c:v>7102.5</c:v>
                </c:pt>
                <c:pt idx="189">
                  <c:v>7102.5</c:v>
                </c:pt>
                <c:pt idx="190">
                  <c:v>7102.5</c:v>
                </c:pt>
                <c:pt idx="191">
                  <c:v>7102.5</c:v>
                </c:pt>
                <c:pt idx="192">
                  <c:v>6988.2</c:v>
                </c:pt>
                <c:pt idx="193">
                  <c:v>6988.2</c:v>
                </c:pt>
                <c:pt idx="194">
                  <c:v>6988.2</c:v>
                </c:pt>
                <c:pt idx="195">
                  <c:v>6988.2</c:v>
                </c:pt>
                <c:pt idx="196">
                  <c:v>6988.2</c:v>
                </c:pt>
                <c:pt idx="197">
                  <c:v>6988.2</c:v>
                </c:pt>
                <c:pt idx="198">
                  <c:v>6988.2</c:v>
                </c:pt>
                <c:pt idx="199">
                  <c:v>6988.2</c:v>
                </c:pt>
                <c:pt idx="200">
                  <c:v>6988.2</c:v>
                </c:pt>
                <c:pt idx="201">
                  <c:v>6988.2</c:v>
                </c:pt>
                <c:pt idx="202">
                  <c:v>6988.2</c:v>
                </c:pt>
                <c:pt idx="203">
                  <c:v>6988.2</c:v>
                </c:pt>
                <c:pt idx="204">
                  <c:v>7129.8333333333303</c:v>
                </c:pt>
                <c:pt idx="205">
                  <c:v>7129.8333333333303</c:v>
                </c:pt>
                <c:pt idx="206">
                  <c:v>7129.8333333333303</c:v>
                </c:pt>
                <c:pt idx="207">
                  <c:v>7129.8333333333303</c:v>
                </c:pt>
                <c:pt idx="208">
                  <c:v>7129.8333333333303</c:v>
                </c:pt>
                <c:pt idx="209">
                  <c:v>7129.8333333333303</c:v>
                </c:pt>
                <c:pt idx="210">
                  <c:v>7129.8333333333303</c:v>
                </c:pt>
                <c:pt idx="211">
                  <c:v>7129.8333333333303</c:v>
                </c:pt>
                <c:pt idx="212">
                  <c:v>7129.8333333333303</c:v>
                </c:pt>
                <c:pt idx="213">
                  <c:v>7129.8333333333303</c:v>
                </c:pt>
                <c:pt idx="214">
                  <c:v>7129.8333333333303</c:v>
                </c:pt>
                <c:pt idx="215">
                  <c:v>7129.8333333333303</c:v>
                </c:pt>
                <c:pt idx="216">
                  <c:v>6870.4833333333299</c:v>
                </c:pt>
                <c:pt idx="217">
                  <c:v>6870.4833333333299</c:v>
                </c:pt>
                <c:pt idx="218">
                  <c:v>6870.4833333333299</c:v>
                </c:pt>
                <c:pt idx="219">
                  <c:v>6870.4833333333299</c:v>
                </c:pt>
                <c:pt idx="220">
                  <c:v>6870.4833333333299</c:v>
                </c:pt>
                <c:pt idx="221">
                  <c:v>6870.4833333333299</c:v>
                </c:pt>
                <c:pt idx="222">
                  <c:v>6870.4833333333299</c:v>
                </c:pt>
                <c:pt idx="223">
                  <c:v>6870.4833333333299</c:v>
                </c:pt>
                <c:pt idx="224">
                  <c:v>6870.4833333333299</c:v>
                </c:pt>
                <c:pt idx="225">
                  <c:v>6870.4833333333299</c:v>
                </c:pt>
                <c:pt idx="226">
                  <c:v>6870.4833333333299</c:v>
                </c:pt>
                <c:pt idx="227">
                  <c:v>6870.4833333333299</c:v>
                </c:pt>
                <c:pt idx="228">
                  <c:v>6956.8666666666695</c:v>
                </c:pt>
                <c:pt idx="229">
                  <c:v>6956.8666666666695</c:v>
                </c:pt>
                <c:pt idx="230">
                  <c:v>6956.8666666666695</c:v>
                </c:pt>
                <c:pt idx="231">
                  <c:v>6956.8666666666695</c:v>
                </c:pt>
                <c:pt idx="232">
                  <c:v>6956.8666666666695</c:v>
                </c:pt>
                <c:pt idx="233">
                  <c:v>6956.8666666666695</c:v>
                </c:pt>
                <c:pt idx="234">
                  <c:v>6956.8666666666695</c:v>
                </c:pt>
                <c:pt idx="235">
                  <c:v>6956.8666666666695</c:v>
                </c:pt>
                <c:pt idx="236">
                  <c:v>6956.8666666666695</c:v>
                </c:pt>
                <c:pt idx="237">
                  <c:v>6956.8666666666695</c:v>
                </c:pt>
                <c:pt idx="238">
                  <c:v>6956.8666666666695</c:v>
                </c:pt>
                <c:pt idx="239">
                  <c:v>6956.8666666666695</c:v>
                </c:pt>
                <c:pt idx="240">
                  <c:v>7209.2666666666701</c:v>
                </c:pt>
                <c:pt idx="241">
                  <c:v>7209.2666666666701</c:v>
                </c:pt>
                <c:pt idx="242">
                  <c:v>7209.2666666666701</c:v>
                </c:pt>
                <c:pt idx="243">
                  <c:v>7209.2666666666701</c:v>
                </c:pt>
                <c:pt idx="244">
                  <c:v>7209.2666666666701</c:v>
                </c:pt>
                <c:pt idx="245">
                  <c:v>7209.2666666666701</c:v>
                </c:pt>
                <c:pt idx="246">
                  <c:v>7209.2666666666701</c:v>
                </c:pt>
                <c:pt idx="247">
                  <c:v>7209.2666666666701</c:v>
                </c:pt>
                <c:pt idx="248">
                  <c:v>7209.2666666666701</c:v>
                </c:pt>
                <c:pt idx="249">
                  <c:v>7209.2666666666701</c:v>
                </c:pt>
                <c:pt idx="250">
                  <c:v>7209.2666666666701</c:v>
                </c:pt>
                <c:pt idx="251">
                  <c:v>7209.2666666666701</c:v>
                </c:pt>
                <c:pt idx="252">
                  <c:v>7120.8833333333296</c:v>
                </c:pt>
                <c:pt idx="253">
                  <c:v>7120.8833333333296</c:v>
                </c:pt>
                <c:pt idx="254">
                  <c:v>7120.8833333333296</c:v>
                </c:pt>
                <c:pt idx="255">
                  <c:v>7120.8833333333296</c:v>
                </c:pt>
                <c:pt idx="256">
                  <c:v>7120.8833333333296</c:v>
                </c:pt>
                <c:pt idx="257">
                  <c:v>7120.8833333333296</c:v>
                </c:pt>
                <c:pt idx="258">
                  <c:v>7120.8833333333296</c:v>
                </c:pt>
                <c:pt idx="259">
                  <c:v>7120.8833333333296</c:v>
                </c:pt>
                <c:pt idx="260">
                  <c:v>7120.8833333333296</c:v>
                </c:pt>
                <c:pt idx="261">
                  <c:v>7120.8833333333296</c:v>
                </c:pt>
                <c:pt idx="262">
                  <c:v>7120.8833333333296</c:v>
                </c:pt>
                <c:pt idx="263">
                  <c:v>7120.8833333333296</c:v>
                </c:pt>
                <c:pt idx="264">
                  <c:v>7516.2000000000007</c:v>
                </c:pt>
                <c:pt idx="265">
                  <c:v>7516.2000000000007</c:v>
                </c:pt>
                <c:pt idx="266">
                  <c:v>7516.2000000000007</c:v>
                </c:pt>
                <c:pt idx="267">
                  <c:v>7516.2000000000007</c:v>
                </c:pt>
                <c:pt idx="268">
                  <c:v>7516.2000000000007</c:v>
                </c:pt>
                <c:pt idx="269">
                  <c:v>7516.2000000000007</c:v>
                </c:pt>
                <c:pt idx="270">
                  <c:v>7516.2000000000007</c:v>
                </c:pt>
                <c:pt idx="271">
                  <c:v>7516.2000000000007</c:v>
                </c:pt>
                <c:pt idx="272">
                  <c:v>7516.2000000000007</c:v>
                </c:pt>
                <c:pt idx="273">
                  <c:v>7516.2000000000007</c:v>
                </c:pt>
                <c:pt idx="274">
                  <c:v>7516.2000000000007</c:v>
                </c:pt>
                <c:pt idx="275">
                  <c:v>7516.2000000000007</c:v>
                </c:pt>
                <c:pt idx="276">
                  <c:v>8594.7166666666708</c:v>
                </c:pt>
                <c:pt idx="277">
                  <c:v>8594.7166666666708</c:v>
                </c:pt>
                <c:pt idx="278">
                  <c:v>8594.7166666666708</c:v>
                </c:pt>
                <c:pt idx="279">
                  <c:v>8594.7166666666708</c:v>
                </c:pt>
                <c:pt idx="280">
                  <c:v>8594.7166666666708</c:v>
                </c:pt>
                <c:pt idx="281">
                  <c:v>8594.7166666666708</c:v>
                </c:pt>
                <c:pt idx="282">
                  <c:v>8594.7166666666708</c:v>
                </c:pt>
                <c:pt idx="283">
                  <c:v>8594.7166666666708</c:v>
                </c:pt>
                <c:pt idx="284">
                  <c:v>8594.7166666666708</c:v>
                </c:pt>
                <c:pt idx="285">
                  <c:v>8594.7166666666708</c:v>
                </c:pt>
                <c:pt idx="286">
                  <c:v>8594.7166666666708</c:v>
                </c:pt>
                <c:pt idx="287">
                  <c:v>8594.7166666666708</c:v>
                </c:pt>
                <c:pt idx="288">
                  <c:v>8994.0333333333292</c:v>
                </c:pt>
                <c:pt idx="289">
                  <c:v>8994.0333333333292</c:v>
                </c:pt>
                <c:pt idx="290">
                  <c:v>8994.0333333333292</c:v>
                </c:pt>
                <c:pt idx="291">
                  <c:v>8994.0333333333292</c:v>
                </c:pt>
                <c:pt idx="292">
                  <c:v>8994.0333333333292</c:v>
                </c:pt>
                <c:pt idx="293">
                  <c:v>8994.0333333333292</c:v>
                </c:pt>
                <c:pt idx="294">
                  <c:v>8994.0333333333292</c:v>
                </c:pt>
                <c:pt idx="295">
                  <c:v>8994.0333333333292</c:v>
                </c:pt>
                <c:pt idx="296">
                  <c:v>8994.0333333333292</c:v>
                </c:pt>
                <c:pt idx="297">
                  <c:v>8994.0333333333292</c:v>
                </c:pt>
                <c:pt idx="298">
                  <c:v>8994.0333333333292</c:v>
                </c:pt>
                <c:pt idx="299">
                  <c:v>8994.0333333333292</c:v>
                </c:pt>
                <c:pt idx="300">
                  <c:v>9759.6666666666697</c:v>
                </c:pt>
                <c:pt idx="301">
                  <c:v>9759.6666666666697</c:v>
                </c:pt>
                <c:pt idx="302">
                  <c:v>9759.6666666666697</c:v>
                </c:pt>
                <c:pt idx="303">
                  <c:v>9759.6666666666697</c:v>
                </c:pt>
                <c:pt idx="304">
                  <c:v>9759.6666666666697</c:v>
                </c:pt>
                <c:pt idx="305">
                  <c:v>9759.6666666666697</c:v>
                </c:pt>
                <c:pt idx="306">
                  <c:v>9759.6666666666697</c:v>
                </c:pt>
                <c:pt idx="307">
                  <c:v>9759.6666666666697</c:v>
                </c:pt>
                <c:pt idx="308">
                  <c:v>9759.6666666666697</c:v>
                </c:pt>
                <c:pt idx="309">
                  <c:v>9759.6666666666697</c:v>
                </c:pt>
                <c:pt idx="310">
                  <c:v>9759.6666666666697</c:v>
                </c:pt>
                <c:pt idx="311">
                  <c:v>9759.6666666666697</c:v>
                </c:pt>
                <c:pt idx="312">
                  <c:v>9679.5833333333303</c:v>
                </c:pt>
                <c:pt idx="313">
                  <c:v>9679.5833333333303</c:v>
                </c:pt>
                <c:pt idx="314">
                  <c:v>9679.5833333333303</c:v>
                </c:pt>
                <c:pt idx="315">
                  <c:v>9679.5833333333303</c:v>
                </c:pt>
                <c:pt idx="316">
                  <c:v>9679.5833333333303</c:v>
                </c:pt>
                <c:pt idx="317">
                  <c:v>9679.5833333333303</c:v>
                </c:pt>
                <c:pt idx="318">
                  <c:v>9679.5833333333303</c:v>
                </c:pt>
                <c:pt idx="319">
                  <c:v>9679.5833333333303</c:v>
                </c:pt>
                <c:pt idx="320">
                  <c:v>9679.5833333333303</c:v>
                </c:pt>
                <c:pt idx="321">
                  <c:v>9679.5833333333303</c:v>
                </c:pt>
                <c:pt idx="322">
                  <c:v>9679.5833333333303</c:v>
                </c:pt>
                <c:pt idx="323">
                  <c:v>9679.5833333333303</c:v>
                </c:pt>
                <c:pt idx="324">
                  <c:v>11063.16666666667</c:v>
                </c:pt>
                <c:pt idx="325">
                  <c:v>11063.16666666667</c:v>
                </c:pt>
                <c:pt idx="326">
                  <c:v>11063.16666666667</c:v>
                </c:pt>
                <c:pt idx="327">
                  <c:v>11063.16666666667</c:v>
                </c:pt>
                <c:pt idx="328">
                  <c:v>11063.16666666667</c:v>
                </c:pt>
                <c:pt idx="329">
                  <c:v>11063.16666666667</c:v>
                </c:pt>
                <c:pt idx="330">
                  <c:v>11063.16666666667</c:v>
                </c:pt>
                <c:pt idx="331">
                  <c:v>11063.16666666667</c:v>
                </c:pt>
                <c:pt idx="332">
                  <c:v>11063.16666666667</c:v>
                </c:pt>
                <c:pt idx="333">
                  <c:v>11063.16666666667</c:v>
                </c:pt>
                <c:pt idx="334">
                  <c:v>11063.16666666667</c:v>
                </c:pt>
                <c:pt idx="335">
                  <c:v>11063.16666666667</c:v>
                </c:pt>
                <c:pt idx="336">
                  <c:v>11754.833333333339</c:v>
                </c:pt>
                <c:pt idx="337">
                  <c:v>11754.833333333339</c:v>
                </c:pt>
                <c:pt idx="338">
                  <c:v>11754.833333333339</c:v>
                </c:pt>
                <c:pt idx="339">
                  <c:v>11754.833333333339</c:v>
                </c:pt>
                <c:pt idx="340">
                  <c:v>11754.833333333339</c:v>
                </c:pt>
                <c:pt idx="341">
                  <c:v>11754.833333333339</c:v>
                </c:pt>
                <c:pt idx="342">
                  <c:v>11754.833333333339</c:v>
                </c:pt>
                <c:pt idx="343">
                  <c:v>11754.833333333339</c:v>
                </c:pt>
                <c:pt idx="344">
                  <c:v>11754.833333333339</c:v>
                </c:pt>
                <c:pt idx="345">
                  <c:v>11754.833333333339</c:v>
                </c:pt>
                <c:pt idx="346">
                  <c:v>11754.833333333339</c:v>
                </c:pt>
                <c:pt idx="347">
                  <c:v>11754.833333333339</c:v>
                </c:pt>
                <c:pt idx="348">
                  <c:v>13193.83333333333</c:v>
                </c:pt>
                <c:pt idx="349">
                  <c:v>13193.83333333333</c:v>
                </c:pt>
                <c:pt idx="350">
                  <c:v>13193.83333333333</c:v>
                </c:pt>
                <c:pt idx="351">
                  <c:v>13193.83333333333</c:v>
                </c:pt>
                <c:pt idx="352">
                  <c:v>13193.83333333333</c:v>
                </c:pt>
                <c:pt idx="353">
                  <c:v>13193.83333333333</c:v>
                </c:pt>
                <c:pt idx="354">
                  <c:v>13193.83333333333</c:v>
                </c:pt>
                <c:pt idx="355">
                  <c:v>13193.83333333333</c:v>
                </c:pt>
                <c:pt idx="356">
                  <c:v>13193.83333333333</c:v>
                </c:pt>
                <c:pt idx="357">
                  <c:v>13193.83333333333</c:v>
                </c:pt>
                <c:pt idx="358">
                  <c:v>13193.83333333333</c:v>
                </c:pt>
                <c:pt idx="359">
                  <c:v>13193.83333333333</c:v>
                </c:pt>
                <c:pt idx="360">
                  <c:v>13300.983333333301</c:v>
                </c:pt>
                <c:pt idx="361">
                  <c:v>13300.983333333301</c:v>
                </c:pt>
                <c:pt idx="362">
                  <c:v>13300.983333333301</c:v>
                </c:pt>
                <c:pt idx="363">
                  <c:v>13300.983333333301</c:v>
                </c:pt>
                <c:pt idx="364">
                  <c:v>13300.983333333301</c:v>
                </c:pt>
                <c:pt idx="365">
                  <c:v>13300.983333333301</c:v>
                </c:pt>
                <c:pt idx="366">
                  <c:v>13300.983333333301</c:v>
                </c:pt>
                <c:pt idx="367">
                  <c:v>13300.983333333301</c:v>
                </c:pt>
                <c:pt idx="368">
                  <c:v>13300.983333333301</c:v>
                </c:pt>
                <c:pt idx="369">
                  <c:v>13300.983333333301</c:v>
                </c:pt>
                <c:pt idx="370">
                  <c:v>13300.983333333301</c:v>
                </c:pt>
                <c:pt idx="371">
                  <c:v>13300.983333333301</c:v>
                </c:pt>
                <c:pt idx="372">
                  <c:v>12996.6166666667</c:v>
                </c:pt>
                <c:pt idx="373">
                  <c:v>12996.6166666667</c:v>
                </c:pt>
                <c:pt idx="374">
                  <c:v>12996.6166666667</c:v>
                </c:pt>
                <c:pt idx="375">
                  <c:v>12996.6166666667</c:v>
                </c:pt>
                <c:pt idx="376">
                  <c:v>12996.6166666667</c:v>
                </c:pt>
                <c:pt idx="377">
                  <c:v>12996.6166666667</c:v>
                </c:pt>
                <c:pt idx="378">
                  <c:v>12996.6166666667</c:v>
                </c:pt>
                <c:pt idx="379">
                  <c:v>12996.6166666667</c:v>
                </c:pt>
                <c:pt idx="380">
                  <c:v>12996.6166666667</c:v>
                </c:pt>
                <c:pt idx="381">
                  <c:v>12996.6166666667</c:v>
                </c:pt>
                <c:pt idx="382">
                  <c:v>12996.6166666667</c:v>
                </c:pt>
                <c:pt idx="383">
                  <c:v>12996.6166666667</c:v>
                </c:pt>
                <c:pt idx="384">
                  <c:v>13571.36666666667</c:v>
                </c:pt>
                <c:pt idx="385">
                  <c:v>13571.36666666667</c:v>
                </c:pt>
                <c:pt idx="386">
                  <c:v>13571.36666666667</c:v>
                </c:pt>
                <c:pt idx="387">
                  <c:v>13571.36666666667</c:v>
                </c:pt>
                <c:pt idx="388">
                  <c:v>13571.36666666667</c:v>
                </c:pt>
                <c:pt idx="389">
                  <c:v>13571.36666666667</c:v>
                </c:pt>
                <c:pt idx="390">
                  <c:v>13571.36666666667</c:v>
                </c:pt>
                <c:pt idx="391">
                  <c:v>13571.36666666667</c:v>
                </c:pt>
                <c:pt idx="392">
                  <c:v>13571.36666666667</c:v>
                </c:pt>
                <c:pt idx="393">
                  <c:v>13571.36666666667</c:v>
                </c:pt>
                <c:pt idx="394">
                  <c:v>13571.36666666667</c:v>
                </c:pt>
                <c:pt idx="395">
                  <c:v>13571.36666666667</c:v>
                </c:pt>
                <c:pt idx="396">
                  <c:v>12324.316666666669</c:v>
                </c:pt>
                <c:pt idx="397">
                  <c:v>12324.316666666669</c:v>
                </c:pt>
                <c:pt idx="398">
                  <c:v>12324.316666666669</c:v>
                </c:pt>
                <c:pt idx="399">
                  <c:v>12324.316666666669</c:v>
                </c:pt>
                <c:pt idx="400">
                  <c:v>12324.316666666669</c:v>
                </c:pt>
                <c:pt idx="401">
                  <c:v>12324.316666666669</c:v>
                </c:pt>
                <c:pt idx="402">
                  <c:v>12324.316666666669</c:v>
                </c:pt>
                <c:pt idx="403">
                  <c:v>12324.316666666669</c:v>
                </c:pt>
                <c:pt idx="404">
                  <c:v>12324.316666666669</c:v>
                </c:pt>
                <c:pt idx="405">
                  <c:v>12324.316666666669</c:v>
                </c:pt>
                <c:pt idx="406">
                  <c:v>12324.316666666669</c:v>
                </c:pt>
                <c:pt idx="407">
                  <c:v>12324.316666666669</c:v>
                </c:pt>
                <c:pt idx="408">
                  <c:v>11687.98333333333</c:v>
                </c:pt>
                <c:pt idx="409">
                  <c:v>11687.98333333333</c:v>
                </c:pt>
                <c:pt idx="410">
                  <c:v>11687.98333333333</c:v>
                </c:pt>
                <c:pt idx="411">
                  <c:v>11687.98333333333</c:v>
                </c:pt>
                <c:pt idx="412">
                  <c:v>11687.98333333333</c:v>
                </c:pt>
                <c:pt idx="413">
                  <c:v>11687.98333333333</c:v>
                </c:pt>
                <c:pt idx="414">
                  <c:v>11687.98333333333</c:v>
                </c:pt>
                <c:pt idx="415">
                  <c:v>11687.98333333333</c:v>
                </c:pt>
                <c:pt idx="416">
                  <c:v>11687.98333333333</c:v>
                </c:pt>
                <c:pt idx="417">
                  <c:v>11687.98333333333</c:v>
                </c:pt>
                <c:pt idx="418">
                  <c:v>11687.98333333333</c:v>
                </c:pt>
                <c:pt idx="419">
                  <c:v>11687.98333333333</c:v>
                </c:pt>
                <c:pt idx="420">
                  <c:v>12172.7</c:v>
                </c:pt>
                <c:pt idx="421">
                  <c:v>12172.7</c:v>
                </c:pt>
                <c:pt idx="422">
                  <c:v>12172.7</c:v>
                </c:pt>
                <c:pt idx="423">
                  <c:v>12172.7</c:v>
                </c:pt>
                <c:pt idx="424">
                  <c:v>12172.7</c:v>
                </c:pt>
                <c:pt idx="425">
                  <c:v>12172.7</c:v>
                </c:pt>
                <c:pt idx="426">
                  <c:v>12172.7</c:v>
                </c:pt>
                <c:pt idx="427">
                  <c:v>12172.7</c:v>
                </c:pt>
                <c:pt idx="428">
                  <c:v>12172.7</c:v>
                </c:pt>
                <c:pt idx="429">
                  <c:v>12172.7</c:v>
                </c:pt>
                <c:pt idx="430">
                  <c:v>12172.7</c:v>
                </c:pt>
                <c:pt idx="431">
                  <c:v>12172.7</c:v>
                </c:pt>
                <c:pt idx="432">
                  <c:v>12443.4</c:v>
                </c:pt>
                <c:pt idx="433">
                  <c:v>12443.4</c:v>
                </c:pt>
                <c:pt idx="434">
                  <c:v>12443.4</c:v>
                </c:pt>
                <c:pt idx="435">
                  <c:v>12443.4</c:v>
                </c:pt>
                <c:pt idx="436">
                  <c:v>12443.4</c:v>
                </c:pt>
                <c:pt idx="437">
                  <c:v>12443.4</c:v>
                </c:pt>
                <c:pt idx="438">
                  <c:v>12443.4</c:v>
                </c:pt>
                <c:pt idx="439">
                  <c:v>12443.4</c:v>
                </c:pt>
                <c:pt idx="440">
                  <c:v>12443.4</c:v>
                </c:pt>
                <c:pt idx="441">
                  <c:v>12443.4</c:v>
                </c:pt>
                <c:pt idx="442">
                  <c:v>12443.4</c:v>
                </c:pt>
                <c:pt idx="443">
                  <c:v>12443.4</c:v>
                </c:pt>
                <c:pt idx="444">
                  <c:v>12693.966666666671</c:v>
                </c:pt>
                <c:pt idx="445">
                  <c:v>12693.966666666671</c:v>
                </c:pt>
                <c:pt idx="446">
                  <c:v>12693.966666666671</c:v>
                </c:pt>
                <c:pt idx="447">
                  <c:v>12693.966666666671</c:v>
                </c:pt>
                <c:pt idx="448">
                  <c:v>12693.966666666671</c:v>
                </c:pt>
                <c:pt idx="449">
                  <c:v>12693.966666666671</c:v>
                </c:pt>
                <c:pt idx="450">
                  <c:v>12693.966666666671</c:v>
                </c:pt>
                <c:pt idx="451">
                  <c:v>12693.966666666671</c:v>
                </c:pt>
                <c:pt idx="452">
                  <c:v>12693.966666666671</c:v>
                </c:pt>
                <c:pt idx="453">
                  <c:v>12693.966666666671</c:v>
                </c:pt>
                <c:pt idx="454">
                  <c:v>12693.966666666671</c:v>
                </c:pt>
                <c:pt idx="455">
                  <c:v>12693.966666666671</c:v>
                </c:pt>
                <c:pt idx="456">
                  <c:v>12510.466666666671</c:v>
                </c:pt>
                <c:pt idx="457">
                  <c:v>12510.466666666671</c:v>
                </c:pt>
                <c:pt idx="458">
                  <c:v>12510.466666666671</c:v>
                </c:pt>
                <c:pt idx="459">
                  <c:v>12510.466666666671</c:v>
                </c:pt>
                <c:pt idx="460">
                  <c:v>12510.466666666671</c:v>
                </c:pt>
                <c:pt idx="461">
                  <c:v>12510.466666666671</c:v>
                </c:pt>
                <c:pt idx="462">
                  <c:v>12510.466666666671</c:v>
                </c:pt>
                <c:pt idx="463">
                  <c:v>12510.466666666671</c:v>
                </c:pt>
                <c:pt idx="464">
                  <c:v>12510.466666666671</c:v>
                </c:pt>
                <c:pt idx="465">
                  <c:v>12510.466666666671</c:v>
                </c:pt>
                <c:pt idx="466">
                  <c:v>12510.466666666671</c:v>
                </c:pt>
                <c:pt idx="467">
                  <c:v>12510.466666666671</c:v>
                </c:pt>
                <c:pt idx="468">
                  <c:v>11967.58333333333</c:v>
                </c:pt>
                <c:pt idx="469">
                  <c:v>11967.58333333333</c:v>
                </c:pt>
                <c:pt idx="470">
                  <c:v>11967.58333333333</c:v>
                </c:pt>
                <c:pt idx="471">
                  <c:v>11967.58333333333</c:v>
                </c:pt>
                <c:pt idx="472">
                  <c:v>11967.58333333333</c:v>
                </c:pt>
                <c:pt idx="473">
                  <c:v>11967.58333333333</c:v>
                </c:pt>
                <c:pt idx="474">
                  <c:v>11967.58333333333</c:v>
                </c:pt>
                <c:pt idx="475">
                  <c:v>11967.58333333333</c:v>
                </c:pt>
                <c:pt idx="476">
                  <c:v>11967.58333333333</c:v>
                </c:pt>
                <c:pt idx="477">
                  <c:v>11967.58333333333</c:v>
                </c:pt>
                <c:pt idx="478">
                  <c:v>11967.58333333333</c:v>
                </c:pt>
                <c:pt idx="479">
                  <c:v>11967.58333333333</c:v>
                </c:pt>
                <c:pt idx="480">
                  <c:v>11159.433333333331</c:v>
                </c:pt>
                <c:pt idx="481">
                  <c:v>11159.433333333331</c:v>
                </c:pt>
                <c:pt idx="482">
                  <c:v>11159.433333333331</c:v>
                </c:pt>
                <c:pt idx="483">
                  <c:v>11159.433333333331</c:v>
                </c:pt>
                <c:pt idx="484">
                  <c:v>11159.433333333331</c:v>
                </c:pt>
                <c:pt idx="485">
                  <c:v>11159.433333333331</c:v>
                </c:pt>
                <c:pt idx="486">
                  <c:v>11159.433333333331</c:v>
                </c:pt>
                <c:pt idx="487">
                  <c:v>11159.433333333331</c:v>
                </c:pt>
                <c:pt idx="488">
                  <c:v>11159.433333333331</c:v>
                </c:pt>
                <c:pt idx="489">
                  <c:v>11159.433333333331</c:v>
                </c:pt>
                <c:pt idx="490">
                  <c:v>11159.433333333331</c:v>
                </c:pt>
                <c:pt idx="491">
                  <c:v>11159.433333333331</c:v>
                </c:pt>
                <c:pt idx="492">
                  <c:v>10707.48333333333</c:v>
                </c:pt>
                <c:pt idx="493">
                  <c:v>10707.48333333333</c:v>
                </c:pt>
                <c:pt idx="494">
                  <c:v>10707.48333333333</c:v>
                </c:pt>
                <c:pt idx="495">
                  <c:v>10707.48333333333</c:v>
                </c:pt>
                <c:pt idx="496">
                  <c:v>10707.48333333333</c:v>
                </c:pt>
                <c:pt idx="497">
                  <c:v>10707.48333333333</c:v>
                </c:pt>
                <c:pt idx="498">
                  <c:v>10707.48333333333</c:v>
                </c:pt>
                <c:pt idx="499">
                  <c:v>10707.48333333333</c:v>
                </c:pt>
                <c:pt idx="500">
                  <c:v>10707.48333333333</c:v>
                </c:pt>
                <c:pt idx="501">
                  <c:v>10707.48333333333</c:v>
                </c:pt>
                <c:pt idx="502">
                  <c:v>10707.48333333333</c:v>
                </c:pt>
                <c:pt idx="503">
                  <c:v>10707.48333333333</c:v>
                </c:pt>
                <c:pt idx="504">
                  <c:v>10384.11666666667</c:v>
                </c:pt>
                <c:pt idx="505">
                  <c:v>10384.11666666667</c:v>
                </c:pt>
                <c:pt idx="506">
                  <c:v>10384.11666666667</c:v>
                </c:pt>
                <c:pt idx="507">
                  <c:v>10384.11666666667</c:v>
                </c:pt>
                <c:pt idx="508">
                  <c:v>10384.11666666667</c:v>
                </c:pt>
                <c:pt idx="509">
                  <c:v>10384.11666666667</c:v>
                </c:pt>
                <c:pt idx="510">
                  <c:v>10384.11666666667</c:v>
                </c:pt>
                <c:pt idx="511">
                  <c:v>10384.11666666667</c:v>
                </c:pt>
                <c:pt idx="512">
                  <c:v>10384.11666666667</c:v>
                </c:pt>
                <c:pt idx="513">
                  <c:v>10384.11666666667</c:v>
                </c:pt>
                <c:pt idx="514">
                  <c:v>10384.11666666667</c:v>
                </c:pt>
                <c:pt idx="515">
                  <c:v>10384.11666666667</c:v>
                </c:pt>
                <c:pt idx="516">
                  <c:v>10324.51666666667</c:v>
                </c:pt>
                <c:pt idx="517">
                  <c:v>10324.51666666667</c:v>
                </c:pt>
                <c:pt idx="518">
                  <c:v>10324.51666666667</c:v>
                </c:pt>
                <c:pt idx="519">
                  <c:v>10324.51666666667</c:v>
                </c:pt>
                <c:pt idx="520">
                  <c:v>10324.51666666667</c:v>
                </c:pt>
                <c:pt idx="521">
                  <c:v>10324.51666666667</c:v>
                </c:pt>
                <c:pt idx="522">
                  <c:v>10324.51666666667</c:v>
                </c:pt>
                <c:pt idx="523">
                  <c:v>10324.51666666667</c:v>
                </c:pt>
                <c:pt idx="524">
                  <c:v>10324.51666666667</c:v>
                </c:pt>
                <c:pt idx="525">
                  <c:v>10324.51666666667</c:v>
                </c:pt>
                <c:pt idx="526">
                  <c:v>10324.51666666667</c:v>
                </c:pt>
                <c:pt idx="527">
                  <c:v>10324.51666666667</c:v>
                </c:pt>
                <c:pt idx="528">
                  <c:v>10204.75</c:v>
                </c:pt>
                <c:pt idx="529">
                  <c:v>10204.75</c:v>
                </c:pt>
                <c:pt idx="530">
                  <c:v>10204.75</c:v>
                </c:pt>
                <c:pt idx="531">
                  <c:v>10204.75</c:v>
                </c:pt>
                <c:pt idx="532">
                  <c:v>10204.75</c:v>
                </c:pt>
                <c:pt idx="533">
                  <c:v>10204.75</c:v>
                </c:pt>
                <c:pt idx="534">
                  <c:v>10204.75</c:v>
                </c:pt>
                <c:pt idx="535">
                  <c:v>10204.75</c:v>
                </c:pt>
                <c:pt idx="536">
                  <c:v>10204.75</c:v>
                </c:pt>
                <c:pt idx="537">
                  <c:v>10204.75</c:v>
                </c:pt>
                <c:pt idx="538">
                  <c:v>10204.75</c:v>
                </c:pt>
                <c:pt idx="539">
                  <c:v>10204.75</c:v>
                </c:pt>
                <c:pt idx="540">
                  <c:v>9858.2833333333292</c:v>
                </c:pt>
                <c:pt idx="541">
                  <c:v>9858.2833333333292</c:v>
                </c:pt>
                <c:pt idx="542">
                  <c:v>9858.2833333333292</c:v>
                </c:pt>
                <c:pt idx="543">
                  <c:v>9858.2833333333292</c:v>
                </c:pt>
                <c:pt idx="544">
                  <c:v>9858.2833333333292</c:v>
                </c:pt>
                <c:pt idx="545">
                  <c:v>9858.2833333333292</c:v>
                </c:pt>
                <c:pt idx="546">
                  <c:v>9858.2833333333292</c:v>
                </c:pt>
                <c:pt idx="547">
                  <c:v>9858.2833333333292</c:v>
                </c:pt>
                <c:pt idx="548">
                  <c:v>9858.2833333333292</c:v>
                </c:pt>
                <c:pt idx="549">
                  <c:v>9858.2833333333292</c:v>
                </c:pt>
                <c:pt idx="550">
                  <c:v>9858.2833333333292</c:v>
                </c:pt>
                <c:pt idx="551">
                  <c:v>9858.2833333333292</c:v>
                </c:pt>
                <c:pt idx="552">
                  <c:v>9777.3333333333303</c:v>
                </c:pt>
                <c:pt idx="553">
                  <c:v>9777.3333333333303</c:v>
                </c:pt>
                <c:pt idx="554">
                  <c:v>9777.3333333333303</c:v>
                </c:pt>
                <c:pt idx="555">
                  <c:v>9777.3333333333303</c:v>
                </c:pt>
                <c:pt idx="556">
                  <c:v>9777.3333333333303</c:v>
                </c:pt>
                <c:pt idx="557">
                  <c:v>9777.3333333333303</c:v>
                </c:pt>
                <c:pt idx="558">
                  <c:v>9777.3333333333303</c:v>
                </c:pt>
                <c:pt idx="559">
                  <c:v>9777.3333333333303</c:v>
                </c:pt>
                <c:pt idx="560">
                  <c:v>9777.3333333333303</c:v>
                </c:pt>
                <c:pt idx="561">
                  <c:v>9777.3333333333303</c:v>
                </c:pt>
                <c:pt idx="562">
                  <c:v>9777.3333333333303</c:v>
                </c:pt>
                <c:pt idx="563">
                  <c:v>9777.3333333333303</c:v>
                </c:pt>
                <c:pt idx="564">
                  <c:v>10387.33333333333</c:v>
                </c:pt>
                <c:pt idx="565">
                  <c:v>10387.33333333333</c:v>
                </c:pt>
                <c:pt idx="566">
                  <c:v>10387.33333333333</c:v>
                </c:pt>
                <c:pt idx="567">
                  <c:v>10387.33333333333</c:v>
                </c:pt>
                <c:pt idx="568">
                  <c:v>10387.33333333333</c:v>
                </c:pt>
                <c:pt idx="569">
                  <c:v>10387.33333333333</c:v>
                </c:pt>
                <c:pt idx="570">
                  <c:v>10387.33333333333</c:v>
                </c:pt>
                <c:pt idx="571">
                  <c:v>10387.33333333333</c:v>
                </c:pt>
                <c:pt idx="572">
                  <c:v>10387.33333333333</c:v>
                </c:pt>
                <c:pt idx="573">
                  <c:v>10387.33333333333</c:v>
                </c:pt>
                <c:pt idx="574">
                  <c:v>10387.33333333333</c:v>
                </c:pt>
                <c:pt idx="575">
                  <c:v>10387.33333333333</c:v>
                </c:pt>
                <c:pt idx="576">
                  <c:v>10094.75</c:v>
                </c:pt>
                <c:pt idx="577">
                  <c:v>10094.75</c:v>
                </c:pt>
                <c:pt idx="578">
                  <c:v>10094.75</c:v>
                </c:pt>
                <c:pt idx="579">
                  <c:v>10094.75</c:v>
                </c:pt>
                <c:pt idx="580">
                  <c:v>10094.75</c:v>
                </c:pt>
                <c:pt idx="581">
                  <c:v>10094.75</c:v>
                </c:pt>
                <c:pt idx="582">
                  <c:v>10094.75</c:v>
                </c:pt>
                <c:pt idx="583">
                  <c:v>10094.75</c:v>
                </c:pt>
                <c:pt idx="584">
                  <c:v>10094.75</c:v>
                </c:pt>
                <c:pt idx="585">
                  <c:v>10094.75</c:v>
                </c:pt>
                <c:pt idx="586">
                  <c:v>10094.75</c:v>
                </c:pt>
                <c:pt idx="587">
                  <c:v>10094.75</c:v>
                </c:pt>
                <c:pt idx="588">
                  <c:v>10237</c:v>
                </c:pt>
                <c:pt idx="589">
                  <c:v>10237</c:v>
                </c:pt>
                <c:pt idx="590">
                  <c:v>10237</c:v>
                </c:pt>
                <c:pt idx="591">
                  <c:v>10237</c:v>
                </c:pt>
                <c:pt idx="592">
                  <c:v>10237</c:v>
                </c:pt>
                <c:pt idx="593">
                  <c:v>10237</c:v>
                </c:pt>
                <c:pt idx="594">
                  <c:v>10237</c:v>
                </c:pt>
                <c:pt idx="595">
                  <c:v>10237</c:v>
                </c:pt>
                <c:pt idx="596">
                  <c:v>10237</c:v>
                </c:pt>
                <c:pt idx="597">
                  <c:v>10237</c:v>
                </c:pt>
                <c:pt idx="598">
                  <c:v>10237</c:v>
                </c:pt>
                <c:pt idx="599">
                  <c:v>10237</c:v>
                </c:pt>
                <c:pt idx="600">
                  <c:v>9726.1166666666704</c:v>
                </c:pt>
                <c:pt idx="601">
                  <c:v>9726.1166666666704</c:v>
                </c:pt>
                <c:pt idx="602">
                  <c:v>9726.1166666666704</c:v>
                </c:pt>
                <c:pt idx="603">
                  <c:v>9726.1166666666704</c:v>
                </c:pt>
                <c:pt idx="604">
                  <c:v>9726.1166666666704</c:v>
                </c:pt>
                <c:pt idx="605">
                  <c:v>9726.1166666666704</c:v>
                </c:pt>
                <c:pt idx="606">
                  <c:v>9726.1166666666704</c:v>
                </c:pt>
                <c:pt idx="607">
                  <c:v>9726.1166666666704</c:v>
                </c:pt>
                <c:pt idx="608">
                  <c:v>9726.1166666666704</c:v>
                </c:pt>
                <c:pt idx="609">
                  <c:v>9726.1166666666704</c:v>
                </c:pt>
                <c:pt idx="610">
                  <c:v>9726.1166666666704</c:v>
                </c:pt>
                <c:pt idx="611">
                  <c:v>9726.1166666666704</c:v>
                </c:pt>
                <c:pt idx="612">
                  <c:v>10534.5</c:v>
                </c:pt>
                <c:pt idx="613">
                  <c:v>10534.5</c:v>
                </c:pt>
                <c:pt idx="614">
                  <c:v>10534.5</c:v>
                </c:pt>
                <c:pt idx="615">
                  <c:v>10534.5</c:v>
                </c:pt>
                <c:pt idx="616">
                  <c:v>10534.5</c:v>
                </c:pt>
                <c:pt idx="617">
                  <c:v>10534.5</c:v>
                </c:pt>
                <c:pt idx="618">
                  <c:v>10534.5</c:v>
                </c:pt>
                <c:pt idx="619">
                  <c:v>10534.5</c:v>
                </c:pt>
                <c:pt idx="620">
                  <c:v>10534.5</c:v>
                </c:pt>
                <c:pt idx="621">
                  <c:v>10534.5</c:v>
                </c:pt>
                <c:pt idx="622">
                  <c:v>10534.5</c:v>
                </c:pt>
                <c:pt idx="623">
                  <c:v>10534.5</c:v>
                </c:pt>
                <c:pt idx="624">
                  <c:v>10334.416666666661</c:v>
                </c:pt>
                <c:pt idx="625">
                  <c:v>10334.416666666661</c:v>
                </c:pt>
                <c:pt idx="626">
                  <c:v>10334.416666666661</c:v>
                </c:pt>
                <c:pt idx="627">
                  <c:v>10334.416666666661</c:v>
                </c:pt>
                <c:pt idx="628">
                  <c:v>10334.416666666661</c:v>
                </c:pt>
                <c:pt idx="629">
                  <c:v>10334.416666666661</c:v>
                </c:pt>
                <c:pt idx="630">
                  <c:v>10334.416666666661</c:v>
                </c:pt>
                <c:pt idx="631">
                  <c:v>10334.416666666661</c:v>
                </c:pt>
                <c:pt idx="632">
                  <c:v>10334.416666666661</c:v>
                </c:pt>
                <c:pt idx="633">
                  <c:v>10334.416666666661</c:v>
                </c:pt>
                <c:pt idx="634">
                  <c:v>10334.416666666661</c:v>
                </c:pt>
                <c:pt idx="635">
                  <c:v>10334.416666666661</c:v>
                </c:pt>
                <c:pt idx="636">
                  <c:v>10761.5</c:v>
                </c:pt>
                <c:pt idx="637">
                  <c:v>10761.5</c:v>
                </c:pt>
                <c:pt idx="638">
                  <c:v>10761.5</c:v>
                </c:pt>
                <c:pt idx="639">
                  <c:v>10761.5</c:v>
                </c:pt>
                <c:pt idx="640">
                  <c:v>10761.5</c:v>
                </c:pt>
                <c:pt idx="641">
                  <c:v>10761.5</c:v>
                </c:pt>
                <c:pt idx="642">
                  <c:v>10761.5</c:v>
                </c:pt>
                <c:pt idx="643">
                  <c:v>10761.5</c:v>
                </c:pt>
                <c:pt idx="644">
                  <c:v>10761.5</c:v>
                </c:pt>
                <c:pt idx="645">
                  <c:v>10761.5</c:v>
                </c:pt>
                <c:pt idx="646">
                  <c:v>10761.5</c:v>
                </c:pt>
                <c:pt idx="647">
                  <c:v>10761.5</c:v>
                </c:pt>
                <c:pt idx="648">
                  <c:v>10650.58333333333</c:v>
                </c:pt>
                <c:pt idx="649">
                  <c:v>10650.58333333333</c:v>
                </c:pt>
                <c:pt idx="650">
                  <c:v>10650.58333333333</c:v>
                </c:pt>
                <c:pt idx="651">
                  <c:v>10650.58333333333</c:v>
                </c:pt>
                <c:pt idx="652">
                  <c:v>10650.58333333333</c:v>
                </c:pt>
                <c:pt idx="653">
                  <c:v>10650.58333333333</c:v>
                </c:pt>
                <c:pt idx="654">
                  <c:v>10650.58333333333</c:v>
                </c:pt>
                <c:pt idx="655">
                  <c:v>10650.58333333333</c:v>
                </c:pt>
                <c:pt idx="656">
                  <c:v>10650.58333333333</c:v>
                </c:pt>
                <c:pt idx="657">
                  <c:v>10650.58333333333</c:v>
                </c:pt>
                <c:pt idx="658">
                  <c:v>10650.58333333333</c:v>
                </c:pt>
                <c:pt idx="659">
                  <c:v>10650.58333333333</c:v>
                </c:pt>
                <c:pt idx="660">
                  <c:v>10513</c:v>
                </c:pt>
                <c:pt idx="661">
                  <c:v>10513</c:v>
                </c:pt>
                <c:pt idx="662">
                  <c:v>10513</c:v>
                </c:pt>
                <c:pt idx="663">
                  <c:v>10513</c:v>
                </c:pt>
                <c:pt idx="664">
                  <c:v>10513</c:v>
                </c:pt>
                <c:pt idx="665">
                  <c:v>10513</c:v>
                </c:pt>
                <c:pt idx="666">
                  <c:v>10513</c:v>
                </c:pt>
                <c:pt idx="667">
                  <c:v>10513</c:v>
                </c:pt>
                <c:pt idx="668">
                  <c:v>10513</c:v>
                </c:pt>
                <c:pt idx="669">
                  <c:v>10513</c:v>
                </c:pt>
                <c:pt idx="670">
                  <c:v>10513</c:v>
                </c:pt>
                <c:pt idx="671">
                  <c:v>10513</c:v>
                </c:pt>
                <c:pt idx="672">
                  <c:v>10488.8</c:v>
                </c:pt>
                <c:pt idx="673">
                  <c:v>10488.8</c:v>
                </c:pt>
                <c:pt idx="674">
                  <c:v>10488.8</c:v>
                </c:pt>
                <c:pt idx="675">
                  <c:v>10488.8</c:v>
                </c:pt>
                <c:pt idx="676">
                  <c:v>10488.8</c:v>
                </c:pt>
                <c:pt idx="677">
                  <c:v>10488.8</c:v>
                </c:pt>
                <c:pt idx="678">
                  <c:v>10488.8</c:v>
                </c:pt>
                <c:pt idx="679">
                  <c:v>10488.8</c:v>
                </c:pt>
                <c:pt idx="680">
                  <c:v>10488.8</c:v>
                </c:pt>
                <c:pt idx="681">
                  <c:v>10488.8</c:v>
                </c:pt>
                <c:pt idx="682">
                  <c:v>10488.8</c:v>
                </c:pt>
                <c:pt idx="683">
                  <c:v>10488.8</c:v>
                </c:pt>
                <c:pt idx="684">
                  <c:v>10480</c:v>
                </c:pt>
                <c:pt idx="685">
                  <c:v>10480</c:v>
                </c:pt>
                <c:pt idx="686">
                  <c:v>10480</c:v>
                </c:pt>
                <c:pt idx="687">
                  <c:v>10480</c:v>
                </c:pt>
                <c:pt idx="688">
                  <c:v>10480</c:v>
                </c:pt>
                <c:pt idx="689">
                  <c:v>10480</c:v>
                </c:pt>
                <c:pt idx="690">
                  <c:v>10480</c:v>
                </c:pt>
                <c:pt idx="691">
                  <c:v>10480</c:v>
                </c:pt>
                <c:pt idx="692">
                  <c:v>10480</c:v>
                </c:pt>
                <c:pt idx="693">
                  <c:v>10480</c:v>
                </c:pt>
                <c:pt idx="694">
                  <c:v>10480</c:v>
                </c:pt>
                <c:pt idx="695">
                  <c:v>10480</c:v>
                </c:pt>
                <c:pt idx="696">
                  <c:v>10088.783333333329</c:v>
                </c:pt>
                <c:pt idx="697">
                  <c:v>10088.783333333329</c:v>
                </c:pt>
                <c:pt idx="698">
                  <c:v>10088.783333333329</c:v>
                </c:pt>
                <c:pt idx="699">
                  <c:v>10088.783333333329</c:v>
                </c:pt>
                <c:pt idx="700">
                  <c:v>10088.783333333329</c:v>
                </c:pt>
                <c:pt idx="701">
                  <c:v>10088.783333333329</c:v>
                </c:pt>
                <c:pt idx="702">
                  <c:v>10088.783333333329</c:v>
                </c:pt>
                <c:pt idx="703">
                  <c:v>10088.783333333329</c:v>
                </c:pt>
                <c:pt idx="704">
                  <c:v>10088.783333333329</c:v>
                </c:pt>
                <c:pt idx="705">
                  <c:v>10088.783333333329</c:v>
                </c:pt>
                <c:pt idx="706">
                  <c:v>10088.783333333329</c:v>
                </c:pt>
                <c:pt idx="707">
                  <c:v>10088.783333333329</c:v>
                </c:pt>
                <c:pt idx="708">
                  <c:v>11547</c:v>
                </c:pt>
                <c:pt idx="709">
                  <c:v>11547</c:v>
                </c:pt>
                <c:pt idx="710">
                  <c:v>11547</c:v>
                </c:pt>
                <c:pt idx="711">
                  <c:v>11547</c:v>
                </c:pt>
                <c:pt idx="712">
                  <c:v>11547</c:v>
                </c:pt>
                <c:pt idx="713">
                  <c:v>11547</c:v>
                </c:pt>
                <c:pt idx="714">
                  <c:v>11547</c:v>
                </c:pt>
                <c:pt idx="715">
                  <c:v>11547</c:v>
                </c:pt>
                <c:pt idx="716">
                  <c:v>11547</c:v>
                </c:pt>
                <c:pt idx="717">
                  <c:v>11547</c:v>
                </c:pt>
                <c:pt idx="718">
                  <c:v>11547</c:v>
                </c:pt>
                <c:pt idx="719">
                  <c:v>11547</c:v>
                </c:pt>
                <c:pt idx="720">
                  <c:v>11622.783333333329</c:v>
                </c:pt>
                <c:pt idx="721">
                  <c:v>11622.783333333329</c:v>
                </c:pt>
                <c:pt idx="722">
                  <c:v>11622.783333333329</c:v>
                </c:pt>
                <c:pt idx="723">
                  <c:v>11622.783333333329</c:v>
                </c:pt>
                <c:pt idx="724">
                  <c:v>11622.783333333329</c:v>
                </c:pt>
                <c:pt idx="725">
                  <c:v>11622.783333333329</c:v>
                </c:pt>
                <c:pt idx="726">
                  <c:v>11622.783333333329</c:v>
                </c:pt>
                <c:pt idx="727">
                  <c:v>11622.783333333329</c:v>
                </c:pt>
                <c:pt idx="728">
                  <c:v>11622.783333333329</c:v>
                </c:pt>
                <c:pt idx="729">
                  <c:v>11622.783333333329</c:v>
                </c:pt>
                <c:pt idx="730">
                  <c:v>11622.783333333329</c:v>
                </c:pt>
                <c:pt idx="731">
                  <c:v>11622.783333333329</c:v>
                </c:pt>
                <c:pt idx="732">
                  <c:v>11369.43333333334</c:v>
                </c:pt>
                <c:pt idx="733">
                  <c:v>11369.43333333334</c:v>
                </c:pt>
                <c:pt idx="734">
                  <c:v>11369.43333333334</c:v>
                </c:pt>
                <c:pt idx="735">
                  <c:v>11369.43333333334</c:v>
                </c:pt>
                <c:pt idx="736">
                  <c:v>11369.43333333334</c:v>
                </c:pt>
                <c:pt idx="737">
                  <c:v>11369.43333333334</c:v>
                </c:pt>
                <c:pt idx="738">
                  <c:v>11369.43333333334</c:v>
                </c:pt>
                <c:pt idx="739">
                  <c:v>11369.43333333334</c:v>
                </c:pt>
                <c:pt idx="740">
                  <c:v>11369.43333333334</c:v>
                </c:pt>
                <c:pt idx="741">
                  <c:v>11369.43333333334</c:v>
                </c:pt>
                <c:pt idx="742">
                  <c:v>11369.43333333334</c:v>
                </c:pt>
                <c:pt idx="743">
                  <c:v>11369.43333333334</c:v>
                </c:pt>
                <c:pt idx="744">
                  <c:v>11317</c:v>
                </c:pt>
                <c:pt idx="745">
                  <c:v>11317</c:v>
                </c:pt>
                <c:pt idx="746">
                  <c:v>11317</c:v>
                </c:pt>
                <c:pt idx="747">
                  <c:v>11317</c:v>
                </c:pt>
                <c:pt idx="748">
                  <c:v>11317</c:v>
                </c:pt>
                <c:pt idx="749">
                  <c:v>11317</c:v>
                </c:pt>
                <c:pt idx="750">
                  <c:v>11317</c:v>
                </c:pt>
                <c:pt idx="751">
                  <c:v>11317</c:v>
                </c:pt>
                <c:pt idx="752">
                  <c:v>11317</c:v>
                </c:pt>
                <c:pt idx="753">
                  <c:v>11317</c:v>
                </c:pt>
                <c:pt idx="754">
                  <c:v>11317</c:v>
                </c:pt>
                <c:pt idx="755">
                  <c:v>11317</c:v>
                </c:pt>
                <c:pt idx="756">
                  <c:v>11632</c:v>
                </c:pt>
                <c:pt idx="757">
                  <c:v>11632</c:v>
                </c:pt>
                <c:pt idx="758">
                  <c:v>11632</c:v>
                </c:pt>
                <c:pt idx="759">
                  <c:v>11632</c:v>
                </c:pt>
                <c:pt idx="760">
                  <c:v>11632</c:v>
                </c:pt>
                <c:pt idx="761">
                  <c:v>11632</c:v>
                </c:pt>
                <c:pt idx="762">
                  <c:v>11632</c:v>
                </c:pt>
                <c:pt idx="763">
                  <c:v>11632</c:v>
                </c:pt>
                <c:pt idx="764">
                  <c:v>11632</c:v>
                </c:pt>
                <c:pt idx="765">
                  <c:v>11632</c:v>
                </c:pt>
                <c:pt idx="766">
                  <c:v>11632</c:v>
                </c:pt>
                <c:pt idx="767">
                  <c:v>11632</c:v>
                </c:pt>
                <c:pt idx="768">
                  <c:v>11275</c:v>
                </c:pt>
                <c:pt idx="769">
                  <c:v>11275</c:v>
                </c:pt>
                <c:pt idx="770">
                  <c:v>11275</c:v>
                </c:pt>
                <c:pt idx="771">
                  <c:v>11275</c:v>
                </c:pt>
                <c:pt idx="772">
                  <c:v>11275</c:v>
                </c:pt>
                <c:pt idx="773">
                  <c:v>11275</c:v>
                </c:pt>
                <c:pt idx="774">
                  <c:v>11275</c:v>
                </c:pt>
                <c:pt idx="775">
                  <c:v>11275</c:v>
                </c:pt>
                <c:pt idx="776">
                  <c:v>11275</c:v>
                </c:pt>
                <c:pt idx="777">
                  <c:v>11275</c:v>
                </c:pt>
                <c:pt idx="778">
                  <c:v>11275</c:v>
                </c:pt>
                <c:pt idx="779">
                  <c:v>11275</c:v>
                </c:pt>
                <c:pt idx="780">
                  <c:v>11315.08333333333</c:v>
                </c:pt>
                <c:pt idx="781">
                  <c:v>11315.08333333333</c:v>
                </c:pt>
                <c:pt idx="782">
                  <c:v>11315.08333333333</c:v>
                </c:pt>
                <c:pt idx="783">
                  <c:v>11315.08333333333</c:v>
                </c:pt>
                <c:pt idx="784">
                  <c:v>11315.08333333333</c:v>
                </c:pt>
                <c:pt idx="785">
                  <c:v>11315.08333333333</c:v>
                </c:pt>
                <c:pt idx="786">
                  <c:v>11315.08333333333</c:v>
                </c:pt>
                <c:pt idx="787">
                  <c:v>11315.08333333333</c:v>
                </c:pt>
                <c:pt idx="788">
                  <c:v>11315.08333333333</c:v>
                </c:pt>
                <c:pt idx="789">
                  <c:v>11315.08333333333</c:v>
                </c:pt>
                <c:pt idx="790">
                  <c:v>11315.08333333333</c:v>
                </c:pt>
                <c:pt idx="791">
                  <c:v>11315.08333333333</c:v>
                </c:pt>
                <c:pt idx="792">
                  <c:v>10962.7</c:v>
                </c:pt>
                <c:pt idx="793">
                  <c:v>10962.7</c:v>
                </c:pt>
                <c:pt idx="794">
                  <c:v>10962.7</c:v>
                </c:pt>
                <c:pt idx="795">
                  <c:v>10962.7</c:v>
                </c:pt>
                <c:pt idx="796">
                  <c:v>10962.7</c:v>
                </c:pt>
                <c:pt idx="797">
                  <c:v>10962.7</c:v>
                </c:pt>
                <c:pt idx="798">
                  <c:v>10962.7</c:v>
                </c:pt>
                <c:pt idx="799">
                  <c:v>10962.7</c:v>
                </c:pt>
                <c:pt idx="800">
                  <c:v>10962.7</c:v>
                </c:pt>
                <c:pt idx="801">
                  <c:v>10962.7</c:v>
                </c:pt>
                <c:pt idx="802">
                  <c:v>10962.7</c:v>
                </c:pt>
                <c:pt idx="803">
                  <c:v>10962.7</c:v>
                </c:pt>
                <c:pt idx="804">
                  <c:v>11173.83333333333</c:v>
                </c:pt>
                <c:pt idx="805">
                  <c:v>11173.83333333333</c:v>
                </c:pt>
                <c:pt idx="806">
                  <c:v>11173.83333333333</c:v>
                </c:pt>
                <c:pt idx="807">
                  <c:v>11173.83333333333</c:v>
                </c:pt>
                <c:pt idx="808">
                  <c:v>11173.83333333333</c:v>
                </c:pt>
                <c:pt idx="809">
                  <c:v>11173.83333333333</c:v>
                </c:pt>
                <c:pt idx="810">
                  <c:v>11173.83333333333</c:v>
                </c:pt>
                <c:pt idx="811">
                  <c:v>11173.83333333333</c:v>
                </c:pt>
                <c:pt idx="812">
                  <c:v>11173.83333333333</c:v>
                </c:pt>
                <c:pt idx="813">
                  <c:v>11173.83333333333</c:v>
                </c:pt>
                <c:pt idx="814">
                  <c:v>11173.83333333333</c:v>
                </c:pt>
                <c:pt idx="815">
                  <c:v>11173.83333333333</c:v>
                </c:pt>
                <c:pt idx="816">
                  <c:v>11498</c:v>
                </c:pt>
                <c:pt idx="817">
                  <c:v>11498</c:v>
                </c:pt>
                <c:pt idx="818">
                  <c:v>11498</c:v>
                </c:pt>
                <c:pt idx="819">
                  <c:v>11498</c:v>
                </c:pt>
                <c:pt idx="820">
                  <c:v>11498</c:v>
                </c:pt>
                <c:pt idx="821">
                  <c:v>11498</c:v>
                </c:pt>
                <c:pt idx="822">
                  <c:v>11498</c:v>
                </c:pt>
                <c:pt idx="823">
                  <c:v>11498</c:v>
                </c:pt>
                <c:pt idx="824">
                  <c:v>11498</c:v>
                </c:pt>
                <c:pt idx="825">
                  <c:v>11498</c:v>
                </c:pt>
                <c:pt idx="826">
                  <c:v>11498</c:v>
                </c:pt>
                <c:pt idx="827">
                  <c:v>11498</c:v>
                </c:pt>
                <c:pt idx="828">
                  <c:v>11318.65</c:v>
                </c:pt>
                <c:pt idx="829">
                  <c:v>11318.65</c:v>
                </c:pt>
                <c:pt idx="830">
                  <c:v>11318.65</c:v>
                </c:pt>
                <c:pt idx="831">
                  <c:v>11318.65</c:v>
                </c:pt>
                <c:pt idx="832">
                  <c:v>11318.65</c:v>
                </c:pt>
                <c:pt idx="833">
                  <c:v>11318.65</c:v>
                </c:pt>
                <c:pt idx="834">
                  <c:v>11318.65</c:v>
                </c:pt>
                <c:pt idx="835">
                  <c:v>11318.65</c:v>
                </c:pt>
                <c:pt idx="836">
                  <c:v>11318.65</c:v>
                </c:pt>
                <c:pt idx="837">
                  <c:v>11318.65</c:v>
                </c:pt>
                <c:pt idx="838">
                  <c:v>11318.65</c:v>
                </c:pt>
                <c:pt idx="839">
                  <c:v>11318.65</c:v>
                </c:pt>
                <c:pt idx="840">
                  <c:v>11218.73333333333</c:v>
                </c:pt>
                <c:pt idx="841">
                  <c:v>11218.73333333333</c:v>
                </c:pt>
                <c:pt idx="842">
                  <c:v>11218.73333333333</c:v>
                </c:pt>
                <c:pt idx="843">
                  <c:v>11218.73333333333</c:v>
                </c:pt>
                <c:pt idx="844">
                  <c:v>11218.73333333333</c:v>
                </c:pt>
                <c:pt idx="845">
                  <c:v>11218.73333333333</c:v>
                </c:pt>
                <c:pt idx="846">
                  <c:v>11218.73333333333</c:v>
                </c:pt>
                <c:pt idx="847">
                  <c:v>11218.73333333333</c:v>
                </c:pt>
                <c:pt idx="848">
                  <c:v>11218.73333333333</c:v>
                </c:pt>
                <c:pt idx="849">
                  <c:v>11218.73333333333</c:v>
                </c:pt>
                <c:pt idx="850">
                  <c:v>11218.73333333333</c:v>
                </c:pt>
                <c:pt idx="851">
                  <c:v>11218.73333333333</c:v>
                </c:pt>
                <c:pt idx="852">
                  <c:v>10954.183333333331</c:v>
                </c:pt>
                <c:pt idx="853">
                  <c:v>10954.183333333331</c:v>
                </c:pt>
                <c:pt idx="854">
                  <c:v>10954.183333333331</c:v>
                </c:pt>
                <c:pt idx="855">
                  <c:v>10954.183333333331</c:v>
                </c:pt>
                <c:pt idx="856">
                  <c:v>10954.183333333331</c:v>
                </c:pt>
                <c:pt idx="857">
                  <c:v>10954.183333333331</c:v>
                </c:pt>
                <c:pt idx="858">
                  <c:v>10954.183333333331</c:v>
                </c:pt>
                <c:pt idx="859">
                  <c:v>10954.183333333331</c:v>
                </c:pt>
                <c:pt idx="860">
                  <c:v>10954.183333333331</c:v>
                </c:pt>
                <c:pt idx="861">
                  <c:v>10954.183333333331</c:v>
                </c:pt>
                <c:pt idx="862">
                  <c:v>10954.183333333331</c:v>
                </c:pt>
                <c:pt idx="863">
                  <c:v>10954.183333333331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8F12-4E63-8100-89BF250E2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5429984"/>
        <c:axId val="1125433728"/>
      </c:lineChart>
      <c:catAx>
        <c:axId val="18423987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hh: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4053903"/>
        <c:crosses val="autoZero"/>
        <c:auto val="0"/>
        <c:lblAlgn val="ctr"/>
        <c:lblOffset val="100"/>
        <c:tickLblSkip val="24"/>
        <c:tickMarkSkip val="288"/>
        <c:noMultiLvlLbl val="0"/>
      </c:catAx>
      <c:valAx>
        <c:axId val="19740539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2398703"/>
        <c:crosses val="autoZero"/>
        <c:crossBetween val="between"/>
      </c:valAx>
      <c:valAx>
        <c:axId val="1125433728"/>
        <c:scaling>
          <c:orientation val="minMax"/>
          <c:max val="300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5429984"/>
        <c:crosses val="max"/>
        <c:crossBetween val="between"/>
      </c:valAx>
      <c:catAx>
        <c:axId val="1125429984"/>
        <c:scaling>
          <c:orientation val="minMax"/>
        </c:scaling>
        <c:delete val="1"/>
        <c:axPos val="b"/>
        <c:majorTickMark val="out"/>
        <c:minorTickMark val="none"/>
        <c:tickLblPos val="nextTo"/>
        <c:crossAx val="112543372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1"/>
          <c:order val="1"/>
          <c:tx>
            <c:strRef>
              <c:f>Sheet1!$L$1</c:f>
              <c:strCache>
                <c:ptCount val="1"/>
                <c:pt idx="0">
                  <c:v>Online non-IRR Capacity</c:v>
                </c:pt>
              </c:strCache>
            </c:strRef>
          </c:tx>
          <c:spPr>
            <a:solidFill>
              <a:srgbClr val="00ACC8"/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Sheet1!$L$2:$L$865</c:f>
              <c:numCache>
                <c:formatCode>General</c:formatCode>
                <c:ptCount val="864"/>
                <c:pt idx="0">
                  <c:v>40915.772705078125</c:v>
                </c:pt>
                <c:pt idx="1">
                  <c:v>41263.555908203125</c:v>
                </c:pt>
                <c:pt idx="2">
                  <c:v>41264.141845703125</c:v>
                </c:pt>
                <c:pt idx="3">
                  <c:v>41251.684814453125</c:v>
                </c:pt>
                <c:pt idx="4">
                  <c:v>41372.975830078125</c:v>
                </c:pt>
                <c:pt idx="5">
                  <c:v>41438.210205078125</c:v>
                </c:pt>
                <c:pt idx="6">
                  <c:v>41436.249267578125</c:v>
                </c:pt>
                <c:pt idx="7">
                  <c:v>41428.768798828125</c:v>
                </c:pt>
                <c:pt idx="8">
                  <c:v>41466.509033203125</c:v>
                </c:pt>
                <c:pt idx="9">
                  <c:v>41445.052001953125</c:v>
                </c:pt>
                <c:pt idx="10">
                  <c:v>41433.553955078125</c:v>
                </c:pt>
                <c:pt idx="11">
                  <c:v>41316.760986328125</c:v>
                </c:pt>
                <c:pt idx="12">
                  <c:v>41330.726684570313</c:v>
                </c:pt>
                <c:pt idx="13">
                  <c:v>41324.11328125</c:v>
                </c:pt>
                <c:pt idx="14">
                  <c:v>41341.525390625</c:v>
                </c:pt>
                <c:pt idx="15">
                  <c:v>41351.40234375</c:v>
                </c:pt>
                <c:pt idx="16">
                  <c:v>41440.119140625</c:v>
                </c:pt>
                <c:pt idx="17">
                  <c:v>41425.5234375</c:v>
                </c:pt>
                <c:pt idx="18">
                  <c:v>41430.01171875</c:v>
                </c:pt>
                <c:pt idx="19">
                  <c:v>41456.14453125</c:v>
                </c:pt>
                <c:pt idx="20">
                  <c:v>41436.7734375</c:v>
                </c:pt>
                <c:pt idx="21">
                  <c:v>41330.853515625</c:v>
                </c:pt>
                <c:pt idx="22">
                  <c:v>41447.10546875</c:v>
                </c:pt>
                <c:pt idx="23">
                  <c:v>41437.087890625</c:v>
                </c:pt>
                <c:pt idx="24">
                  <c:v>41451.040649414063</c:v>
                </c:pt>
                <c:pt idx="25">
                  <c:v>41444.323852539063</c:v>
                </c:pt>
                <c:pt idx="26">
                  <c:v>41347.054321289063</c:v>
                </c:pt>
                <c:pt idx="27">
                  <c:v>41460.214477539063</c:v>
                </c:pt>
                <c:pt idx="28">
                  <c:v>41450.357055664063</c:v>
                </c:pt>
                <c:pt idx="29">
                  <c:v>41458.499633789063</c:v>
                </c:pt>
                <c:pt idx="30">
                  <c:v>41449.409790039063</c:v>
                </c:pt>
                <c:pt idx="31">
                  <c:v>41468.636352539063</c:v>
                </c:pt>
                <c:pt idx="32">
                  <c:v>41460.124633789063</c:v>
                </c:pt>
                <c:pt idx="33">
                  <c:v>41356.431274414063</c:v>
                </c:pt>
                <c:pt idx="34">
                  <c:v>41486.243774414063</c:v>
                </c:pt>
                <c:pt idx="35">
                  <c:v>41386.013305664063</c:v>
                </c:pt>
                <c:pt idx="36">
                  <c:v>41912.690673828125</c:v>
                </c:pt>
                <c:pt idx="37">
                  <c:v>41814.65234375</c:v>
                </c:pt>
                <c:pt idx="38">
                  <c:v>41921.987109184265</c:v>
                </c:pt>
                <c:pt idx="39">
                  <c:v>41815.467577934265</c:v>
                </c:pt>
                <c:pt idx="40">
                  <c:v>41920.582812309265</c:v>
                </c:pt>
                <c:pt idx="41">
                  <c:v>41833.574999809265</c:v>
                </c:pt>
                <c:pt idx="42">
                  <c:v>41831.338671684265</c:v>
                </c:pt>
                <c:pt idx="43">
                  <c:v>41869.026171684265</c:v>
                </c:pt>
                <c:pt idx="44">
                  <c:v>41871.516406059265</c:v>
                </c:pt>
                <c:pt idx="45">
                  <c:v>41881.631640434265</c:v>
                </c:pt>
                <c:pt idx="46">
                  <c:v>41890.260546684265</c:v>
                </c:pt>
                <c:pt idx="47">
                  <c:v>41931.701952934265</c:v>
                </c:pt>
                <c:pt idx="48">
                  <c:v>42718.95366191864</c:v>
                </c:pt>
                <c:pt idx="49">
                  <c:v>42877.69047832489</c:v>
                </c:pt>
                <c:pt idx="50">
                  <c:v>42922.52641582489</c:v>
                </c:pt>
                <c:pt idx="51">
                  <c:v>42936.93071269989</c:v>
                </c:pt>
                <c:pt idx="52">
                  <c:v>42953.95415019989</c:v>
                </c:pt>
                <c:pt idx="53">
                  <c:v>42992.61625957489</c:v>
                </c:pt>
                <c:pt idx="54">
                  <c:v>42984.31743144989</c:v>
                </c:pt>
                <c:pt idx="55">
                  <c:v>42998.27641582489</c:v>
                </c:pt>
                <c:pt idx="56">
                  <c:v>43040.04790019989</c:v>
                </c:pt>
                <c:pt idx="57">
                  <c:v>43396.83305644989</c:v>
                </c:pt>
                <c:pt idx="58">
                  <c:v>43323.74711894989</c:v>
                </c:pt>
                <c:pt idx="59">
                  <c:v>43529.07329082489</c:v>
                </c:pt>
                <c:pt idx="60">
                  <c:v>43806.41015625</c:v>
                </c:pt>
                <c:pt idx="61">
                  <c:v>44776.71249961853</c:v>
                </c:pt>
                <c:pt idx="62">
                  <c:v>44815.936327934265</c:v>
                </c:pt>
                <c:pt idx="63">
                  <c:v>44869.651171684265</c:v>
                </c:pt>
                <c:pt idx="64">
                  <c:v>44915.639452934265</c:v>
                </c:pt>
                <c:pt idx="65">
                  <c:v>44944.799609184265</c:v>
                </c:pt>
                <c:pt idx="66">
                  <c:v>44963.975390434265</c:v>
                </c:pt>
                <c:pt idx="67">
                  <c:v>45074.274218559265</c:v>
                </c:pt>
                <c:pt idx="68">
                  <c:v>45094.266406059265</c:v>
                </c:pt>
                <c:pt idx="69">
                  <c:v>45237.223437309265</c:v>
                </c:pt>
                <c:pt idx="70">
                  <c:v>45445.672656059265</c:v>
                </c:pt>
                <c:pt idx="71">
                  <c:v>45655.828906059265</c:v>
                </c:pt>
                <c:pt idx="72">
                  <c:v>45918.676562309265</c:v>
                </c:pt>
                <c:pt idx="73">
                  <c:v>46634.11430644989</c:v>
                </c:pt>
                <c:pt idx="74">
                  <c:v>46503.46782207489</c:v>
                </c:pt>
                <c:pt idx="75">
                  <c:v>46430.09086894989</c:v>
                </c:pt>
                <c:pt idx="76">
                  <c:v>46662.89360332489</c:v>
                </c:pt>
                <c:pt idx="77">
                  <c:v>46711.56157207489</c:v>
                </c:pt>
                <c:pt idx="78">
                  <c:v>46585.04399394989</c:v>
                </c:pt>
                <c:pt idx="79">
                  <c:v>46528.45219707489</c:v>
                </c:pt>
                <c:pt idx="80">
                  <c:v>46973.42875957489</c:v>
                </c:pt>
                <c:pt idx="81">
                  <c:v>47012.70415019989</c:v>
                </c:pt>
                <c:pt idx="82">
                  <c:v>46983.49321269989</c:v>
                </c:pt>
                <c:pt idx="83">
                  <c:v>47017.12407207489</c:v>
                </c:pt>
                <c:pt idx="84">
                  <c:v>47268.837695121765</c:v>
                </c:pt>
                <c:pt idx="85">
                  <c:v>47381.48149394989</c:v>
                </c:pt>
                <c:pt idx="86">
                  <c:v>47496.321581840515</c:v>
                </c:pt>
                <c:pt idx="87">
                  <c:v>47499.867106437683</c:v>
                </c:pt>
                <c:pt idx="88">
                  <c:v>47565.309574127197</c:v>
                </c:pt>
                <c:pt idx="89">
                  <c:v>47724.272485733032</c:v>
                </c:pt>
                <c:pt idx="90">
                  <c:v>47702.364772796631</c:v>
                </c:pt>
                <c:pt idx="91">
                  <c:v>47819.236518859863</c:v>
                </c:pt>
                <c:pt idx="92">
                  <c:v>47909.216899871826</c:v>
                </c:pt>
                <c:pt idx="93">
                  <c:v>48116.178550720215</c:v>
                </c:pt>
                <c:pt idx="94">
                  <c:v>48526.310653686523</c:v>
                </c:pt>
                <c:pt idx="95">
                  <c:v>48807.721099853516</c:v>
                </c:pt>
                <c:pt idx="96">
                  <c:v>49976.338317871094</c:v>
                </c:pt>
                <c:pt idx="97">
                  <c:v>50002.227691650391</c:v>
                </c:pt>
                <c:pt idx="98">
                  <c:v>50025.913391113281</c:v>
                </c:pt>
                <c:pt idx="99">
                  <c:v>50022.776672363281</c:v>
                </c:pt>
                <c:pt idx="100">
                  <c:v>50591.213256835938</c:v>
                </c:pt>
                <c:pt idx="101">
                  <c:v>50709.931518554688</c:v>
                </c:pt>
                <c:pt idx="102">
                  <c:v>51183.724853515625</c:v>
                </c:pt>
                <c:pt idx="103">
                  <c:v>51156.0400390625</c:v>
                </c:pt>
                <c:pt idx="104">
                  <c:v>51533.121826171875</c:v>
                </c:pt>
                <c:pt idx="105">
                  <c:v>51683.226684570313</c:v>
                </c:pt>
                <c:pt idx="106">
                  <c:v>51910.811401367188</c:v>
                </c:pt>
                <c:pt idx="107">
                  <c:v>52496.257934570313</c:v>
                </c:pt>
                <c:pt idx="108">
                  <c:v>52920.457885742188</c:v>
                </c:pt>
                <c:pt idx="109">
                  <c:v>53162.269287109375</c:v>
                </c:pt>
                <c:pt idx="110">
                  <c:v>53254.888671875</c:v>
                </c:pt>
                <c:pt idx="111">
                  <c:v>53345.639404296875</c:v>
                </c:pt>
                <c:pt idx="112">
                  <c:v>53412.26025390625</c:v>
                </c:pt>
                <c:pt idx="113">
                  <c:v>53946.581298828125</c:v>
                </c:pt>
                <c:pt idx="114">
                  <c:v>54118.635009765625</c:v>
                </c:pt>
                <c:pt idx="115">
                  <c:v>54147.372314453125</c:v>
                </c:pt>
                <c:pt idx="116">
                  <c:v>54141.209228515625</c:v>
                </c:pt>
                <c:pt idx="117">
                  <c:v>54218.446044921875</c:v>
                </c:pt>
                <c:pt idx="118">
                  <c:v>54438.178955078125</c:v>
                </c:pt>
                <c:pt idx="119">
                  <c:v>54683.594970703125</c:v>
                </c:pt>
                <c:pt idx="120">
                  <c:v>54737.7470703125</c:v>
                </c:pt>
                <c:pt idx="121">
                  <c:v>54987.998291015625</c:v>
                </c:pt>
                <c:pt idx="122">
                  <c:v>55070.790283203125</c:v>
                </c:pt>
                <c:pt idx="123">
                  <c:v>55646.979248046875</c:v>
                </c:pt>
                <c:pt idx="124">
                  <c:v>55615.450927734375</c:v>
                </c:pt>
                <c:pt idx="125">
                  <c:v>55664.858154296875</c:v>
                </c:pt>
                <c:pt idx="126">
                  <c:v>55735.610595703125</c:v>
                </c:pt>
                <c:pt idx="127">
                  <c:v>55795.640869140625</c:v>
                </c:pt>
                <c:pt idx="128">
                  <c:v>55982.805419921875</c:v>
                </c:pt>
                <c:pt idx="129">
                  <c:v>56007.953369140625</c:v>
                </c:pt>
                <c:pt idx="130">
                  <c:v>55917.514892578125</c:v>
                </c:pt>
                <c:pt idx="131">
                  <c:v>56655.527587890625</c:v>
                </c:pt>
                <c:pt idx="132">
                  <c:v>56779.306884765625</c:v>
                </c:pt>
                <c:pt idx="133">
                  <c:v>56368.895263671875</c:v>
                </c:pt>
                <c:pt idx="134">
                  <c:v>56691.795654296875</c:v>
                </c:pt>
                <c:pt idx="135">
                  <c:v>57026.254638671875</c:v>
                </c:pt>
                <c:pt idx="136">
                  <c:v>57042.889404296875</c:v>
                </c:pt>
                <c:pt idx="137">
                  <c:v>56891.888427734375</c:v>
                </c:pt>
                <c:pt idx="138">
                  <c:v>56863.298095703125</c:v>
                </c:pt>
                <c:pt idx="139">
                  <c:v>56679.911865234375</c:v>
                </c:pt>
                <c:pt idx="140">
                  <c:v>56734.645263671875</c:v>
                </c:pt>
                <c:pt idx="141">
                  <c:v>57119.336669921875</c:v>
                </c:pt>
                <c:pt idx="142">
                  <c:v>56682.157958984375</c:v>
                </c:pt>
                <c:pt idx="143">
                  <c:v>56941.573486328125</c:v>
                </c:pt>
                <c:pt idx="144">
                  <c:v>56960.488098144531</c:v>
                </c:pt>
                <c:pt idx="145">
                  <c:v>57271.165344238281</c:v>
                </c:pt>
                <c:pt idx="146">
                  <c:v>57102.240783691406</c:v>
                </c:pt>
                <c:pt idx="147">
                  <c:v>56800.767395019531</c:v>
                </c:pt>
                <c:pt idx="148">
                  <c:v>56868.847961425781</c:v>
                </c:pt>
                <c:pt idx="149">
                  <c:v>57166.614807128906</c:v>
                </c:pt>
                <c:pt idx="150">
                  <c:v>57158.796936035156</c:v>
                </c:pt>
                <c:pt idx="151">
                  <c:v>57412.612365722656</c:v>
                </c:pt>
                <c:pt idx="152">
                  <c:v>57383.571838378906</c:v>
                </c:pt>
                <c:pt idx="153">
                  <c:v>57630.580627441406</c:v>
                </c:pt>
                <c:pt idx="154">
                  <c:v>57822.635803222656</c:v>
                </c:pt>
                <c:pt idx="155">
                  <c:v>57606.516662597656</c:v>
                </c:pt>
                <c:pt idx="156">
                  <c:v>57465.582397460938</c:v>
                </c:pt>
                <c:pt idx="157">
                  <c:v>57358.5380859375</c:v>
                </c:pt>
                <c:pt idx="158">
                  <c:v>57476.3115234375</c:v>
                </c:pt>
                <c:pt idx="159">
                  <c:v>57539.10595703125</c:v>
                </c:pt>
                <c:pt idx="160">
                  <c:v>57774.5322265625</c:v>
                </c:pt>
                <c:pt idx="161">
                  <c:v>57765.1962890625</c:v>
                </c:pt>
                <c:pt idx="162">
                  <c:v>57925.38818359375</c:v>
                </c:pt>
                <c:pt idx="163">
                  <c:v>57894.626953125</c:v>
                </c:pt>
                <c:pt idx="164">
                  <c:v>57882.31982421875</c:v>
                </c:pt>
                <c:pt idx="165">
                  <c:v>57946.974609375</c:v>
                </c:pt>
                <c:pt idx="166">
                  <c:v>57959.7861328125</c:v>
                </c:pt>
                <c:pt idx="167">
                  <c:v>58075.81298828125</c:v>
                </c:pt>
                <c:pt idx="168">
                  <c:v>57705.20458984375</c:v>
                </c:pt>
                <c:pt idx="169">
                  <c:v>57672.88134765625</c:v>
                </c:pt>
                <c:pt idx="170">
                  <c:v>57791.377197265625</c:v>
                </c:pt>
                <c:pt idx="171">
                  <c:v>57823.612548828125</c:v>
                </c:pt>
                <c:pt idx="172">
                  <c:v>57762.669677734375</c:v>
                </c:pt>
                <c:pt idx="173">
                  <c:v>57999.5869140625</c:v>
                </c:pt>
                <c:pt idx="174">
                  <c:v>58294.428466796875</c:v>
                </c:pt>
                <c:pt idx="175">
                  <c:v>58336.468994140625</c:v>
                </c:pt>
                <c:pt idx="176">
                  <c:v>58193.785400390625</c:v>
                </c:pt>
                <c:pt idx="177">
                  <c:v>58072.847412109375</c:v>
                </c:pt>
                <c:pt idx="178">
                  <c:v>57951.077392578125</c:v>
                </c:pt>
                <c:pt idx="179">
                  <c:v>57705.874755859375</c:v>
                </c:pt>
                <c:pt idx="180">
                  <c:v>57833.513427734375</c:v>
                </c:pt>
                <c:pt idx="181">
                  <c:v>58135.936401367188</c:v>
                </c:pt>
                <c:pt idx="182">
                  <c:v>58240.966552734375</c:v>
                </c:pt>
                <c:pt idx="183">
                  <c:v>58466.438720703125</c:v>
                </c:pt>
                <c:pt idx="184">
                  <c:v>58445.060302734375</c:v>
                </c:pt>
                <c:pt idx="185">
                  <c:v>58321.330810546875</c:v>
                </c:pt>
                <c:pt idx="186">
                  <c:v>58611.909423828125</c:v>
                </c:pt>
                <c:pt idx="187">
                  <c:v>58192.884765625</c:v>
                </c:pt>
                <c:pt idx="188">
                  <c:v>58486.23046875</c:v>
                </c:pt>
                <c:pt idx="189">
                  <c:v>58638.14990234375</c:v>
                </c:pt>
                <c:pt idx="190">
                  <c:v>59242.021240234375</c:v>
                </c:pt>
                <c:pt idx="191">
                  <c:v>59317.6982421875</c:v>
                </c:pt>
                <c:pt idx="192">
                  <c:v>59403.275634765625</c:v>
                </c:pt>
                <c:pt idx="193">
                  <c:v>59451.30029296875</c:v>
                </c:pt>
                <c:pt idx="194">
                  <c:v>59452.49951171875</c:v>
                </c:pt>
                <c:pt idx="195">
                  <c:v>59696.708984375</c:v>
                </c:pt>
                <c:pt idx="196">
                  <c:v>59753.474609375</c:v>
                </c:pt>
                <c:pt idx="197">
                  <c:v>59775.39404296875</c:v>
                </c:pt>
                <c:pt idx="198">
                  <c:v>59514.862548828125</c:v>
                </c:pt>
                <c:pt idx="199">
                  <c:v>59838.0703125</c:v>
                </c:pt>
                <c:pt idx="200">
                  <c:v>59842.6865234375</c:v>
                </c:pt>
                <c:pt idx="201">
                  <c:v>59762.3759765625</c:v>
                </c:pt>
                <c:pt idx="202">
                  <c:v>59645.162841796875</c:v>
                </c:pt>
                <c:pt idx="203">
                  <c:v>59569.267333984375</c:v>
                </c:pt>
                <c:pt idx="204">
                  <c:v>60154.681274414063</c:v>
                </c:pt>
                <c:pt idx="205">
                  <c:v>60481.405395507813</c:v>
                </c:pt>
                <c:pt idx="206">
                  <c:v>60232.493896484375</c:v>
                </c:pt>
                <c:pt idx="207">
                  <c:v>60196.935791015625</c:v>
                </c:pt>
                <c:pt idx="208">
                  <c:v>60190.971069335938</c:v>
                </c:pt>
                <c:pt idx="209">
                  <c:v>60308.118041992188</c:v>
                </c:pt>
                <c:pt idx="210">
                  <c:v>60178.570007324219</c:v>
                </c:pt>
                <c:pt idx="211">
                  <c:v>60042.634063720703</c:v>
                </c:pt>
                <c:pt idx="212">
                  <c:v>60124.193130493164</c:v>
                </c:pt>
                <c:pt idx="213">
                  <c:v>60115.314918518066</c:v>
                </c:pt>
                <c:pt idx="214">
                  <c:v>60646.388103485107</c:v>
                </c:pt>
                <c:pt idx="215">
                  <c:v>60554.840283215046</c:v>
                </c:pt>
                <c:pt idx="216">
                  <c:v>61358.9345703125</c:v>
                </c:pt>
                <c:pt idx="217">
                  <c:v>61438.917358398438</c:v>
                </c:pt>
                <c:pt idx="218">
                  <c:v>61547.721313476563</c:v>
                </c:pt>
                <c:pt idx="219">
                  <c:v>61313.498168945313</c:v>
                </c:pt>
                <c:pt idx="220">
                  <c:v>61217.306762695313</c:v>
                </c:pt>
                <c:pt idx="221">
                  <c:v>61206.764282226563</c:v>
                </c:pt>
                <c:pt idx="222">
                  <c:v>61191.564575195313</c:v>
                </c:pt>
                <c:pt idx="223">
                  <c:v>61208.232543945313</c:v>
                </c:pt>
                <c:pt idx="224">
                  <c:v>61571.826782226563</c:v>
                </c:pt>
                <c:pt idx="225">
                  <c:v>61705.533325195313</c:v>
                </c:pt>
                <c:pt idx="226">
                  <c:v>61750.160278320313</c:v>
                </c:pt>
                <c:pt idx="227">
                  <c:v>61727.447875976563</c:v>
                </c:pt>
                <c:pt idx="228">
                  <c:v>61530.636108398438</c:v>
                </c:pt>
                <c:pt idx="229">
                  <c:v>61546.482788085938</c:v>
                </c:pt>
                <c:pt idx="230">
                  <c:v>61377.792114257813</c:v>
                </c:pt>
                <c:pt idx="231">
                  <c:v>60813.378051757813</c:v>
                </c:pt>
                <c:pt idx="232">
                  <c:v>60634.077270507813</c:v>
                </c:pt>
                <c:pt idx="233">
                  <c:v>60528.364379882813</c:v>
                </c:pt>
                <c:pt idx="234">
                  <c:v>60801.680053710938</c:v>
                </c:pt>
                <c:pt idx="235">
                  <c:v>60851.494750976563</c:v>
                </c:pt>
                <c:pt idx="236">
                  <c:v>61300.431999206543</c:v>
                </c:pt>
                <c:pt idx="237">
                  <c:v>61288.404655456543</c:v>
                </c:pt>
                <c:pt idx="238">
                  <c:v>61347.735221862793</c:v>
                </c:pt>
                <c:pt idx="239">
                  <c:v>61446.310417175293</c:v>
                </c:pt>
                <c:pt idx="240">
                  <c:v>61632.775390625</c:v>
                </c:pt>
                <c:pt idx="241">
                  <c:v>61664.757568359375</c:v>
                </c:pt>
                <c:pt idx="242">
                  <c:v>61755.890625</c:v>
                </c:pt>
                <c:pt idx="243">
                  <c:v>61877.69287109375</c:v>
                </c:pt>
                <c:pt idx="244">
                  <c:v>61843.017578125</c:v>
                </c:pt>
                <c:pt idx="245">
                  <c:v>61770.40966796875</c:v>
                </c:pt>
                <c:pt idx="246">
                  <c:v>61448.35888671875</c:v>
                </c:pt>
                <c:pt idx="247">
                  <c:v>61360.35107421875</c:v>
                </c:pt>
                <c:pt idx="248">
                  <c:v>61386.4375</c:v>
                </c:pt>
                <c:pt idx="249">
                  <c:v>61480.083984375</c:v>
                </c:pt>
                <c:pt idx="250">
                  <c:v>61510.821533203125</c:v>
                </c:pt>
                <c:pt idx="251">
                  <c:v>61630.95849609375</c:v>
                </c:pt>
                <c:pt idx="252">
                  <c:v>61565.886962890625</c:v>
                </c:pt>
                <c:pt idx="253">
                  <c:v>61458.280151367188</c:v>
                </c:pt>
                <c:pt idx="254">
                  <c:v>61442.237670898438</c:v>
                </c:pt>
                <c:pt idx="255">
                  <c:v>61452.980590820313</c:v>
                </c:pt>
                <c:pt idx="256">
                  <c:v>61536.809936523438</c:v>
                </c:pt>
                <c:pt idx="257">
                  <c:v>61425.632934570313</c:v>
                </c:pt>
                <c:pt idx="258">
                  <c:v>61524.683715820313</c:v>
                </c:pt>
                <c:pt idx="259">
                  <c:v>61190.695434570313</c:v>
                </c:pt>
                <c:pt idx="260">
                  <c:v>61315.159790039063</c:v>
                </c:pt>
                <c:pt idx="261">
                  <c:v>61151.085327148438</c:v>
                </c:pt>
                <c:pt idx="262">
                  <c:v>61411.435173034668</c:v>
                </c:pt>
                <c:pt idx="263">
                  <c:v>61117.53636932373</c:v>
                </c:pt>
                <c:pt idx="264">
                  <c:v>61269.328056335449</c:v>
                </c:pt>
                <c:pt idx="265">
                  <c:v>61204.387992858887</c:v>
                </c:pt>
                <c:pt idx="266">
                  <c:v>61362.804496765137</c:v>
                </c:pt>
                <c:pt idx="267">
                  <c:v>61551.930168151855</c:v>
                </c:pt>
                <c:pt idx="268">
                  <c:v>61570.10912322998</c:v>
                </c:pt>
                <c:pt idx="269">
                  <c:v>61639.880424499512</c:v>
                </c:pt>
                <c:pt idx="270">
                  <c:v>61625.83373260498</c:v>
                </c:pt>
                <c:pt idx="271">
                  <c:v>61508.341178894043</c:v>
                </c:pt>
                <c:pt idx="272">
                  <c:v>61579.026176452637</c:v>
                </c:pt>
                <c:pt idx="273">
                  <c:v>61614.787040710449</c:v>
                </c:pt>
                <c:pt idx="274">
                  <c:v>61629.941886901855</c:v>
                </c:pt>
                <c:pt idx="275">
                  <c:v>61558.875732421875</c:v>
                </c:pt>
                <c:pt idx="276">
                  <c:v>61424.093437194824</c:v>
                </c:pt>
                <c:pt idx="277">
                  <c:v>61185.275321960449</c:v>
                </c:pt>
                <c:pt idx="278">
                  <c:v>60855.979057312012</c:v>
                </c:pt>
                <c:pt idx="279">
                  <c:v>60976.486320495605</c:v>
                </c:pt>
                <c:pt idx="280">
                  <c:v>60843.943840026855</c:v>
                </c:pt>
                <c:pt idx="281">
                  <c:v>60780.603996276855</c:v>
                </c:pt>
                <c:pt idx="282">
                  <c:v>61252.912651062012</c:v>
                </c:pt>
                <c:pt idx="283">
                  <c:v>61127.616630554199</c:v>
                </c:pt>
                <c:pt idx="284">
                  <c:v>60810.605583190918</c:v>
                </c:pt>
                <c:pt idx="285">
                  <c:v>61311.433647155762</c:v>
                </c:pt>
                <c:pt idx="286">
                  <c:v>61107.151725769043</c:v>
                </c:pt>
                <c:pt idx="287">
                  <c:v>60992.755668640137</c:v>
                </c:pt>
                <c:pt idx="288">
                  <c:v>61765.338417053223</c:v>
                </c:pt>
                <c:pt idx="289">
                  <c:v>62277.897087097168</c:v>
                </c:pt>
                <c:pt idx="290">
                  <c:v>62081.454948425293</c:v>
                </c:pt>
                <c:pt idx="291">
                  <c:v>61952.400199890137</c:v>
                </c:pt>
                <c:pt idx="292">
                  <c:v>61929.508476257324</c:v>
                </c:pt>
                <c:pt idx="293">
                  <c:v>61922.213066101074</c:v>
                </c:pt>
                <c:pt idx="294">
                  <c:v>61986.318901062012</c:v>
                </c:pt>
                <c:pt idx="295">
                  <c:v>62443.884635925293</c:v>
                </c:pt>
                <c:pt idx="296">
                  <c:v>62441.38695526123</c:v>
                </c:pt>
                <c:pt idx="297">
                  <c:v>62442.991203308105</c:v>
                </c:pt>
                <c:pt idx="298">
                  <c:v>62454.776359558105</c:v>
                </c:pt>
                <c:pt idx="299">
                  <c:v>62221.555656433105</c:v>
                </c:pt>
                <c:pt idx="300">
                  <c:v>61151.129386901855</c:v>
                </c:pt>
                <c:pt idx="301">
                  <c:v>61132.130676269531</c:v>
                </c:pt>
                <c:pt idx="302">
                  <c:v>61194.582153320313</c:v>
                </c:pt>
                <c:pt idx="303">
                  <c:v>61277.267578125</c:v>
                </c:pt>
                <c:pt idx="304">
                  <c:v>61048.22900390625</c:v>
                </c:pt>
                <c:pt idx="305">
                  <c:v>60931.27001953125</c:v>
                </c:pt>
                <c:pt idx="306">
                  <c:v>60934.890842437744</c:v>
                </c:pt>
                <c:pt idx="307">
                  <c:v>60913.93359375</c:v>
                </c:pt>
                <c:pt idx="308">
                  <c:v>60976.529052734375</c:v>
                </c:pt>
                <c:pt idx="309">
                  <c:v>60744.435546875</c:v>
                </c:pt>
                <c:pt idx="310">
                  <c:v>60987.349760055542</c:v>
                </c:pt>
                <c:pt idx="311">
                  <c:v>61071.369895935059</c:v>
                </c:pt>
                <c:pt idx="312">
                  <c:v>61256.758071899414</c:v>
                </c:pt>
                <c:pt idx="313">
                  <c:v>61334.316947937012</c:v>
                </c:pt>
                <c:pt idx="314">
                  <c:v>60947.747367858887</c:v>
                </c:pt>
                <c:pt idx="315">
                  <c:v>61008.326164245605</c:v>
                </c:pt>
                <c:pt idx="316">
                  <c:v>61053.529998779297</c:v>
                </c:pt>
                <c:pt idx="317">
                  <c:v>61269.95862197876</c:v>
                </c:pt>
                <c:pt idx="318">
                  <c:v>61220.19690322876</c:v>
                </c:pt>
                <c:pt idx="319">
                  <c:v>61532.518203735352</c:v>
                </c:pt>
                <c:pt idx="320">
                  <c:v>61533.442630767822</c:v>
                </c:pt>
                <c:pt idx="321">
                  <c:v>61522.129295349121</c:v>
                </c:pt>
                <c:pt idx="322">
                  <c:v>61745.611190795898</c:v>
                </c:pt>
                <c:pt idx="323">
                  <c:v>60987.919555664063</c:v>
                </c:pt>
                <c:pt idx="324">
                  <c:v>61122.740707397461</c:v>
                </c:pt>
                <c:pt idx="325">
                  <c:v>61058.974319458008</c:v>
                </c:pt>
                <c:pt idx="326">
                  <c:v>61139.127395629883</c:v>
                </c:pt>
                <c:pt idx="327">
                  <c:v>61462.938262939453</c:v>
                </c:pt>
                <c:pt idx="328">
                  <c:v>61878.358551025391</c:v>
                </c:pt>
                <c:pt idx="329">
                  <c:v>61409.682220458984</c:v>
                </c:pt>
                <c:pt idx="330">
                  <c:v>61190.204849243164</c:v>
                </c:pt>
                <c:pt idx="331">
                  <c:v>61685.336059570313</c:v>
                </c:pt>
                <c:pt idx="332">
                  <c:v>61432.64631652832</c:v>
                </c:pt>
                <c:pt idx="333">
                  <c:v>61640.148590087891</c:v>
                </c:pt>
                <c:pt idx="334">
                  <c:v>61446.346038818359</c:v>
                </c:pt>
                <c:pt idx="335">
                  <c:v>61298.404479980469</c:v>
                </c:pt>
                <c:pt idx="336">
                  <c:v>61184.553771972656</c:v>
                </c:pt>
                <c:pt idx="337">
                  <c:v>61581.331802368164</c:v>
                </c:pt>
                <c:pt idx="338">
                  <c:v>62147.207885742188</c:v>
                </c:pt>
                <c:pt idx="339">
                  <c:v>62453.013061523438</c:v>
                </c:pt>
                <c:pt idx="340">
                  <c:v>61979.577041625977</c:v>
                </c:pt>
                <c:pt idx="341">
                  <c:v>61983.240112304688</c:v>
                </c:pt>
                <c:pt idx="342">
                  <c:v>61947.661285400391</c:v>
                </c:pt>
                <c:pt idx="343">
                  <c:v>61614.003753662109</c:v>
                </c:pt>
                <c:pt idx="344">
                  <c:v>62050.185943603516</c:v>
                </c:pt>
                <c:pt idx="345">
                  <c:v>62026.085983276367</c:v>
                </c:pt>
                <c:pt idx="346">
                  <c:v>62188.325378417969</c:v>
                </c:pt>
                <c:pt idx="347">
                  <c:v>62130.44743347168</c:v>
                </c:pt>
                <c:pt idx="348">
                  <c:v>62247.961608886719</c:v>
                </c:pt>
                <c:pt idx="349">
                  <c:v>62277.636352539063</c:v>
                </c:pt>
                <c:pt idx="350">
                  <c:v>62331.089218139648</c:v>
                </c:pt>
                <c:pt idx="351">
                  <c:v>62236.985107421875</c:v>
                </c:pt>
                <c:pt idx="352">
                  <c:v>61934.100982666016</c:v>
                </c:pt>
                <c:pt idx="353">
                  <c:v>62010.913284301758</c:v>
                </c:pt>
                <c:pt idx="354">
                  <c:v>61894.979156494141</c:v>
                </c:pt>
                <c:pt idx="355">
                  <c:v>62779.628326416016</c:v>
                </c:pt>
                <c:pt idx="356">
                  <c:v>62177.673889160156</c:v>
                </c:pt>
                <c:pt idx="357">
                  <c:v>62608.404357910156</c:v>
                </c:pt>
                <c:pt idx="358">
                  <c:v>62289.021850585938</c:v>
                </c:pt>
                <c:pt idx="359">
                  <c:v>62164.822311401367</c:v>
                </c:pt>
                <c:pt idx="360">
                  <c:v>62423.339691162109</c:v>
                </c:pt>
                <c:pt idx="361">
                  <c:v>62601.049682617188</c:v>
                </c:pt>
                <c:pt idx="362">
                  <c:v>62420.014801025391</c:v>
                </c:pt>
                <c:pt idx="363">
                  <c:v>62929.287353515625</c:v>
                </c:pt>
                <c:pt idx="364">
                  <c:v>63075.419006347656</c:v>
                </c:pt>
                <c:pt idx="365">
                  <c:v>63064.679382324219</c:v>
                </c:pt>
                <c:pt idx="366">
                  <c:v>63058.60888671875</c:v>
                </c:pt>
                <c:pt idx="367">
                  <c:v>62890.441711425781</c:v>
                </c:pt>
                <c:pt idx="368">
                  <c:v>63317.55672454834</c:v>
                </c:pt>
                <c:pt idx="369">
                  <c:v>63422.712158203125</c:v>
                </c:pt>
                <c:pt idx="370">
                  <c:v>63451.881225585938</c:v>
                </c:pt>
                <c:pt idx="371">
                  <c:v>62858.25830078125</c:v>
                </c:pt>
                <c:pt idx="372">
                  <c:v>63002.741943359375</c:v>
                </c:pt>
                <c:pt idx="373">
                  <c:v>64051.396240234375</c:v>
                </c:pt>
                <c:pt idx="374">
                  <c:v>64226.251708984375</c:v>
                </c:pt>
                <c:pt idx="375">
                  <c:v>64308.073486328125</c:v>
                </c:pt>
                <c:pt idx="376">
                  <c:v>64584.172287464142</c:v>
                </c:pt>
                <c:pt idx="377">
                  <c:v>64661.61149597168</c:v>
                </c:pt>
                <c:pt idx="378">
                  <c:v>64816.671779632568</c:v>
                </c:pt>
                <c:pt idx="379">
                  <c:v>65049.58967590332</c:v>
                </c:pt>
                <c:pt idx="380">
                  <c:v>65211.971923828125</c:v>
                </c:pt>
                <c:pt idx="381">
                  <c:v>65137.104949951172</c:v>
                </c:pt>
                <c:pt idx="382">
                  <c:v>65257.081756591797</c:v>
                </c:pt>
                <c:pt idx="383">
                  <c:v>65321.231811523438</c:v>
                </c:pt>
                <c:pt idx="384">
                  <c:v>65072.392822265625</c:v>
                </c:pt>
                <c:pt idx="385">
                  <c:v>65305.392639160156</c:v>
                </c:pt>
                <c:pt idx="386">
                  <c:v>65486.805908203125</c:v>
                </c:pt>
                <c:pt idx="387">
                  <c:v>65437.523071289063</c:v>
                </c:pt>
                <c:pt idx="388">
                  <c:v>65119.45849609375</c:v>
                </c:pt>
                <c:pt idx="389">
                  <c:v>65274.7509765625</c:v>
                </c:pt>
                <c:pt idx="390">
                  <c:v>65201.83447265625</c:v>
                </c:pt>
                <c:pt idx="391">
                  <c:v>65501.85888671875</c:v>
                </c:pt>
                <c:pt idx="392">
                  <c:v>65200.817626953125</c:v>
                </c:pt>
                <c:pt idx="393">
                  <c:v>65026.261596679688</c:v>
                </c:pt>
                <c:pt idx="394">
                  <c:v>64945.210205078125</c:v>
                </c:pt>
                <c:pt idx="395">
                  <c:v>64795.650024414063</c:v>
                </c:pt>
                <c:pt idx="396">
                  <c:v>64785.615356445313</c:v>
                </c:pt>
                <c:pt idx="397">
                  <c:v>64688.389892578125</c:v>
                </c:pt>
                <c:pt idx="398">
                  <c:v>64687.942260742188</c:v>
                </c:pt>
                <c:pt idx="399">
                  <c:v>64922.675903320313</c:v>
                </c:pt>
                <c:pt idx="400">
                  <c:v>65156.425537109375</c:v>
                </c:pt>
                <c:pt idx="401">
                  <c:v>65026.730651855469</c:v>
                </c:pt>
                <c:pt idx="402">
                  <c:v>64902.205688476563</c:v>
                </c:pt>
                <c:pt idx="403">
                  <c:v>64926.666564941406</c:v>
                </c:pt>
                <c:pt idx="404">
                  <c:v>64451.733764648438</c:v>
                </c:pt>
                <c:pt idx="405">
                  <c:v>64360.10986328125</c:v>
                </c:pt>
                <c:pt idx="406">
                  <c:v>64451.506652832031</c:v>
                </c:pt>
                <c:pt idx="407">
                  <c:v>64550.507080078125</c:v>
                </c:pt>
                <c:pt idx="408">
                  <c:v>63834.43505859375</c:v>
                </c:pt>
                <c:pt idx="409">
                  <c:v>65022.050567626953</c:v>
                </c:pt>
                <c:pt idx="410">
                  <c:v>64745.059051513672</c:v>
                </c:pt>
                <c:pt idx="411">
                  <c:v>64483.800445556641</c:v>
                </c:pt>
                <c:pt idx="412">
                  <c:v>63428.208793640137</c:v>
                </c:pt>
                <c:pt idx="413">
                  <c:v>63452.568328857422</c:v>
                </c:pt>
                <c:pt idx="414">
                  <c:v>63515.774993896484</c:v>
                </c:pt>
                <c:pt idx="415">
                  <c:v>63035.140869140625</c:v>
                </c:pt>
                <c:pt idx="416">
                  <c:v>62946.598052978516</c:v>
                </c:pt>
                <c:pt idx="417">
                  <c:v>62779.995697021484</c:v>
                </c:pt>
                <c:pt idx="418">
                  <c:v>62453.825271606445</c:v>
                </c:pt>
                <c:pt idx="419">
                  <c:v>62709.699920654297</c:v>
                </c:pt>
                <c:pt idx="420">
                  <c:v>62598.011352539063</c:v>
                </c:pt>
                <c:pt idx="421">
                  <c:v>62471.117889404297</c:v>
                </c:pt>
                <c:pt idx="422">
                  <c:v>62467.123779296875</c:v>
                </c:pt>
                <c:pt idx="423">
                  <c:v>62579.439636230469</c:v>
                </c:pt>
                <c:pt idx="424">
                  <c:v>62324.641883850098</c:v>
                </c:pt>
                <c:pt idx="425">
                  <c:v>61927.288146972656</c:v>
                </c:pt>
                <c:pt idx="426">
                  <c:v>61802.362968444824</c:v>
                </c:pt>
                <c:pt idx="427">
                  <c:v>61940.443298339844</c:v>
                </c:pt>
                <c:pt idx="428">
                  <c:v>61704.821304321289</c:v>
                </c:pt>
                <c:pt idx="429">
                  <c:v>61476.895202636719</c:v>
                </c:pt>
                <c:pt idx="430">
                  <c:v>61348.209571838379</c:v>
                </c:pt>
                <c:pt idx="431">
                  <c:v>61232.954956054688</c:v>
                </c:pt>
                <c:pt idx="432">
                  <c:v>61124.951171875</c:v>
                </c:pt>
                <c:pt idx="433">
                  <c:v>61095.896438598633</c:v>
                </c:pt>
                <c:pt idx="434">
                  <c:v>61307.953018188477</c:v>
                </c:pt>
                <c:pt idx="435">
                  <c:v>60706.260757446289</c:v>
                </c:pt>
                <c:pt idx="436">
                  <c:v>60714.558609008789</c:v>
                </c:pt>
                <c:pt idx="437">
                  <c:v>60662.203506469727</c:v>
                </c:pt>
                <c:pt idx="438">
                  <c:v>60501.189834594727</c:v>
                </c:pt>
                <c:pt idx="439">
                  <c:v>60595.079971313477</c:v>
                </c:pt>
                <c:pt idx="440">
                  <c:v>60651.358779907227</c:v>
                </c:pt>
                <c:pt idx="441">
                  <c:v>60630.291397094727</c:v>
                </c:pt>
                <c:pt idx="442">
                  <c:v>60690.783096313477</c:v>
                </c:pt>
                <c:pt idx="443">
                  <c:v>60513.314346313477</c:v>
                </c:pt>
                <c:pt idx="444">
                  <c:v>60089.949584960938</c:v>
                </c:pt>
                <c:pt idx="445">
                  <c:v>60098.526550292969</c:v>
                </c:pt>
                <c:pt idx="446">
                  <c:v>59970.977783203125</c:v>
                </c:pt>
                <c:pt idx="447">
                  <c:v>59639.349975585938</c:v>
                </c:pt>
                <c:pt idx="448">
                  <c:v>59736.702209472656</c:v>
                </c:pt>
                <c:pt idx="449">
                  <c:v>59691.570129394531</c:v>
                </c:pt>
                <c:pt idx="450">
                  <c:v>59683.322143554688</c:v>
                </c:pt>
                <c:pt idx="451">
                  <c:v>59641.632019042969</c:v>
                </c:pt>
                <c:pt idx="452">
                  <c:v>59592.712280273438</c:v>
                </c:pt>
                <c:pt idx="453">
                  <c:v>59205.307678222656</c:v>
                </c:pt>
                <c:pt idx="454">
                  <c:v>58630.344543457031</c:v>
                </c:pt>
                <c:pt idx="455">
                  <c:v>58733.303161621094</c:v>
                </c:pt>
                <c:pt idx="456">
                  <c:v>58779.278625488281</c:v>
                </c:pt>
                <c:pt idx="457">
                  <c:v>58895.08952331543</c:v>
                </c:pt>
                <c:pt idx="458">
                  <c:v>59451.964458465576</c:v>
                </c:pt>
                <c:pt idx="459">
                  <c:v>59622.463176727295</c:v>
                </c:pt>
                <c:pt idx="460">
                  <c:v>59606.777233123779</c:v>
                </c:pt>
                <c:pt idx="461">
                  <c:v>59468.372814178467</c:v>
                </c:pt>
                <c:pt idx="462">
                  <c:v>60048.067760467529</c:v>
                </c:pt>
                <c:pt idx="463">
                  <c:v>60085.981811523438</c:v>
                </c:pt>
                <c:pt idx="464">
                  <c:v>59706.874877929688</c:v>
                </c:pt>
                <c:pt idx="465">
                  <c:v>60328.798706054688</c:v>
                </c:pt>
                <c:pt idx="466">
                  <c:v>59989.681274414063</c:v>
                </c:pt>
                <c:pt idx="467">
                  <c:v>59574.017944335938</c:v>
                </c:pt>
                <c:pt idx="468">
                  <c:v>59331.01123046875</c:v>
                </c:pt>
                <c:pt idx="469">
                  <c:v>59687.85888671875</c:v>
                </c:pt>
                <c:pt idx="470">
                  <c:v>59808.6416015625</c:v>
                </c:pt>
                <c:pt idx="471">
                  <c:v>59813.781330108643</c:v>
                </c:pt>
                <c:pt idx="472">
                  <c:v>59698.351764678955</c:v>
                </c:pt>
                <c:pt idx="473">
                  <c:v>59908.858661651611</c:v>
                </c:pt>
                <c:pt idx="474">
                  <c:v>59858.656471252441</c:v>
                </c:pt>
                <c:pt idx="475">
                  <c:v>59905.575782775879</c:v>
                </c:pt>
                <c:pt idx="476">
                  <c:v>59980.039161682129</c:v>
                </c:pt>
                <c:pt idx="477">
                  <c:v>60116.376075744629</c:v>
                </c:pt>
                <c:pt idx="478">
                  <c:v>59937.22794342041</c:v>
                </c:pt>
                <c:pt idx="479">
                  <c:v>60647.73677444458</c:v>
                </c:pt>
                <c:pt idx="480">
                  <c:v>60709.833618164063</c:v>
                </c:pt>
                <c:pt idx="481">
                  <c:v>60940.564331054688</c:v>
                </c:pt>
                <c:pt idx="482">
                  <c:v>60883.407348632813</c:v>
                </c:pt>
                <c:pt idx="483">
                  <c:v>60762.863403320313</c:v>
                </c:pt>
                <c:pt idx="484">
                  <c:v>60890.395629882813</c:v>
                </c:pt>
                <c:pt idx="485">
                  <c:v>60860.160278320313</c:v>
                </c:pt>
                <c:pt idx="486">
                  <c:v>61499.09252166748</c:v>
                </c:pt>
                <c:pt idx="487">
                  <c:v>61709.705139160156</c:v>
                </c:pt>
                <c:pt idx="488">
                  <c:v>61689.250213623047</c:v>
                </c:pt>
                <c:pt idx="489">
                  <c:v>61723.054779052734</c:v>
                </c:pt>
                <c:pt idx="490">
                  <c:v>62095.020324707031</c:v>
                </c:pt>
                <c:pt idx="491">
                  <c:v>62020.747863769531</c:v>
                </c:pt>
                <c:pt idx="492">
                  <c:v>62183.763671875</c:v>
                </c:pt>
                <c:pt idx="493">
                  <c:v>62590.790466308594</c:v>
                </c:pt>
                <c:pt idx="494">
                  <c:v>63313.888061523438</c:v>
                </c:pt>
                <c:pt idx="495">
                  <c:v>64284.700836181641</c:v>
                </c:pt>
                <c:pt idx="496">
                  <c:v>65294.080230712891</c:v>
                </c:pt>
                <c:pt idx="497">
                  <c:v>65751.840728759766</c:v>
                </c:pt>
                <c:pt idx="498">
                  <c:v>65934.780059814453</c:v>
                </c:pt>
                <c:pt idx="499">
                  <c:v>66168.914535522461</c:v>
                </c:pt>
                <c:pt idx="500">
                  <c:v>66394.767913818359</c:v>
                </c:pt>
                <c:pt idx="501">
                  <c:v>66604.317100524902</c:v>
                </c:pt>
                <c:pt idx="502">
                  <c:v>66739.51216506958</c:v>
                </c:pt>
                <c:pt idx="503">
                  <c:v>66935.809204101563</c:v>
                </c:pt>
                <c:pt idx="504">
                  <c:v>67144.877105712891</c:v>
                </c:pt>
                <c:pt idx="505">
                  <c:v>67269.388061523438</c:v>
                </c:pt>
                <c:pt idx="506">
                  <c:v>67355.707397460938</c:v>
                </c:pt>
                <c:pt idx="507">
                  <c:v>67426.087097167969</c:v>
                </c:pt>
                <c:pt idx="508">
                  <c:v>67502.732666015625</c:v>
                </c:pt>
                <c:pt idx="509">
                  <c:v>67523.857086181641</c:v>
                </c:pt>
                <c:pt idx="510">
                  <c:v>67303.757904052734</c:v>
                </c:pt>
                <c:pt idx="511">
                  <c:v>67486.471099853516</c:v>
                </c:pt>
                <c:pt idx="512">
                  <c:v>67497.441223144531</c:v>
                </c:pt>
                <c:pt idx="513">
                  <c:v>67500.566192626953</c:v>
                </c:pt>
                <c:pt idx="514">
                  <c:v>67549.142456054688</c:v>
                </c:pt>
                <c:pt idx="515">
                  <c:v>67568.805236816406</c:v>
                </c:pt>
                <c:pt idx="516">
                  <c:v>67555.082458496094</c:v>
                </c:pt>
                <c:pt idx="517">
                  <c:v>67676.730926513672</c:v>
                </c:pt>
                <c:pt idx="518">
                  <c:v>67693.311584472656</c:v>
                </c:pt>
                <c:pt idx="519">
                  <c:v>67682.39404296875</c:v>
                </c:pt>
                <c:pt idx="520">
                  <c:v>67698.932952880859</c:v>
                </c:pt>
                <c:pt idx="521">
                  <c:v>67673.383361816406</c:v>
                </c:pt>
                <c:pt idx="522">
                  <c:v>67674.730895996094</c:v>
                </c:pt>
                <c:pt idx="523">
                  <c:v>67681.419464111328</c:v>
                </c:pt>
                <c:pt idx="524">
                  <c:v>67823.379943847656</c:v>
                </c:pt>
                <c:pt idx="525">
                  <c:v>67826.023803710938</c:v>
                </c:pt>
                <c:pt idx="526">
                  <c:v>67831.218780517578</c:v>
                </c:pt>
                <c:pt idx="527">
                  <c:v>67833.669616699219</c:v>
                </c:pt>
                <c:pt idx="528">
                  <c:v>67760.4619140625</c:v>
                </c:pt>
                <c:pt idx="529">
                  <c:v>67817.13818359375</c:v>
                </c:pt>
                <c:pt idx="530">
                  <c:v>67812.504089355469</c:v>
                </c:pt>
                <c:pt idx="531">
                  <c:v>67816.423950195313</c:v>
                </c:pt>
                <c:pt idx="532">
                  <c:v>67676.237731933594</c:v>
                </c:pt>
                <c:pt idx="533">
                  <c:v>67644.219482421875</c:v>
                </c:pt>
                <c:pt idx="534">
                  <c:v>67396.942687988281</c:v>
                </c:pt>
                <c:pt idx="535">
                  <c:v>67440.850494384766</c:v>
                </c:pt>
                <c:pt idx="536">
                  <c:v>67407.130828857422</c:v>
                </c:pt>
                <c:pt idx="537">
                  <c:v>67451.275573730469</c:v>
                </c:pt>
                <c:pt idx="538">
                  <c:v>67476.908203125</c:v>
                </c:pt>
                <c:pt idx="539">
                  <c:v>67509.791442871094</c:v>
                </c:pt>
                <c:pt idx="540">
                  <c:v>67494.550689697266</c:v>
                </c:pt>
                <c:pt idx="541">
                  <c:v>67455.988708496094</c:v>
                </c:pt>
                <c:pt idx="542">
                  <c:v>67467.968475341797</c:v>
                </c:pt>
                <c:pt idx="543">
                  <c:v>67466.953460693359</c:v>
                </c:pt>
                <c:pt idx="544">
                  <c:v>67554.654663085938</c:v>
                </c:pt>
                <c:pt idx="545">
                  <c:v>67617.748229980469</c:v>
                </c:pt>
                <c:pt idx="546">
                  <c:v>67651.134429931641</c:v>
                </c:pt>
                <c:pt idx="547">
                  <c:v>68029.411163330078</c:v>
                </c:pt>
                <c:pt idx="548">
                  <c:v>68084.690185546875</c:v>
                </c:pt>
                <c:pt idx="549">
                  <c:v>68144.549041748047</c:v>
                </c:pt>
                <c:pt idx="550">
                  <c:v>68173.149169921875</c:v>
                </c:pt>
                <c:pt idx="551">
                  <c:v>68193.157165527344</c:v>
                </c:pt>
                <c:pt idx="552">
                  <c:v>68004.091918945313</c:v>
                </c:pt>
                <c:pt idx="553">
                  <c:v>68012.374633789063</c:v>
                </c:pt>
                <c:pt idx="554">
                  <c:v>67972.449920654297</c:v>
                </c:pt>
                <c:pt idx="555">
                  <c:v>67944.837829589844</c:v>
                </c:pt>
                <c:pt idx="556">
                  <c:v>67879.343414306641</c:v>
                </c:pt>
                <c:pt idx="557">
                  <c:v>67943.332061767578</c:v>
                </c:pt>
                <c:pt idx="558">
                  <c:v>67916.188781738281</c:v>
                </c:pt>
                <c:pt idx="559">
                  <c:v>67913.671722412109</c:v>
                </c:pt>
                <c:pt idx="560">
                  <c:v>67859.305938720703</c:v>
                </c:pt>
                <c:pt idx="561">
                  <c:v>67860.215087890625</c:v>
                </c:pt>
                <c:pt idx="562">
                  <c:v>67832.457763671875</c:v>
                </c:pt>
                <c:pt idx="563">
                  <c:v>67778.111083984375</c:v>
                </c:pt>
                <c:pt idx="564">
                  <c:v>67183.161987304688</c:v>
                </c:pt>
                <c:pt idx="565">
                  <c:v>67110.327606201172</c:v>
                </c:pt>
                <c:pt idx="566">
                  <c:v>67093.691619873047</c:v>
                </c:pt>
                <c:pt idx="567">
                  <c:v>66766.445861816406</c:v>
                </c:pt>
                <c:pt idx="568">
                  <c:v>66762.757202148438</c:v>
                </c:pt>
                <c:pt idx="569">
                  <c:v>66775.64013671875</c:v>
                </c:pt>
                <c:pt idx="570">
                  <c:v>67124.641967773438</c:v>
                </c:pt>
                <c:pt idx="571">
                  <c:v>67075.728118896484</c:v>
                </c:pt>
                <c:pt idx="572">
                  <c:v>67489.578857421875</c:v>
                </c:pt>
                <c:pt idx="573">
                  <c:v>67407.019744873047</c:v>
                </c:pt>
                <c:pt idx="574">
                  <c:v>67368.387573242188</c:v>
                </c:pt>
                <c:pt idx="575">
                  <c:v>67279.043304443359</c:v>
                </c:pt>
                <c:pt idx="576">
                  <c:v>67754.600036621094</c:v>
                </c:pt>
                <c:pt idx="577">
                  <c:v>67574.358367919922</c:v>
                </c:pt>
                <c:pt idx="578">
                  <c:v>67302.582824707031</c:v>
                </c:pt>
                <c:pt idx="579">
                  <c:v>66994.970703125</c:v>
                </c:pt>
                <c:pt idx="580">
                  <c:v>66946.882507324219</c:v>
                </c:pt>
                <c:pt idx="581">
                  <c:v>66878.716979980469</c:v>
                </c:pt>
                <c:pt idx="582">
                  <c:v>66873.792366027832</c:v>
                </c:pt>
                <c:pt idx="583">
                  <c:v>66988.332397460938</c:v>
                </c:pt>
                <c:pt idx="584">
                  <c:v>66647.064819335938</c:v>
                </c:pt>
                <c:pt idx="585">
                  <c:v>66741.286895751953</c:v>
                </c:pt>
                <c:pt idx="586">
                  <c:v>66593.843048095703</c:v>
                </c:pt>
                <c:pt idx="587">
                  <c:v>66354.874618530273</c:v>
                </c:pt>
                <c:pt idx="588">
                  <c:v>66130.876037597656</c:v>
                </c:pt>
                <c:pt idx="589">
                  <c:v>66098.593170166016</c:v>
                </c:pt>
                <c:pt idx="590">
                  <c:v>66052.392532348633</c:v>
                </c:pt>
                <c:pt idx="591">
                  <c:v>66009.885559082031</c:v>
                </c:pt>
                <c:pt idx="592">
                  <c:v>65995.356567382813</c:v>
                </c:pt>
                <c:pt idx="593">
                  <c:v>65441.536071777344</c:v>
                </c:pt>
                <c:pt idx="594">
                  <c:v>65742.833801269531</c:v>
                </c:pt>
                <c:pt idx="595">
                  <c:v>65531.702926635742</c:v>
                </c:pt>
                <c:pt idx="596">
                  <c:v>65356.505477905273</c:v>
                </c:pt>
                <c:pt idx="597">
                  <c:v>65011.065734863281</c:v>
                </c:pt>
                <c:pt idx="598">
                  <c:v>65024.78434753418</c:v>
                </c:pt>
                <c:pt idx="599">
                  <c:v>65442.099822998047</c:v>
                </c:pt>
                <c:pt idx="600">
                  <c:v>65423.082946777344</c:v>
                </c:pt>
                <c:pt idx="601">
                  <c:v>64911.356536865234</c:v>
                </c:pt>
                <c:pt idx="602">
                  <c:v>64743.648223876953</c:v>
                </c:pt>
                <c:pt idx="603">
                  <c:v>64660.498321533203</c:v>
                </c:pt>
                <c:pt idx="604">
                  <c:v>64559.733337402344</c:v>
                </c:pt>
                <c:pt idx="605">
                  <c:v>64835.599426269531</c:v>
                </c:pt>
                <c:pt idx="606">
                  <c:v>64505.567993164063</c:v>
                </c:pt>
                <c:pt idx="607">
                  <c:v>64323.613342285156</c:v>
                </c:pt>
                <c:pt idx="608">
                  <c:v>64457.483459472656</c:v>
                </c:pt>
                <c:pt idx="609">
                  <c:v>64464.798461914063</c:v>
                </c:pt>
                <c:pt idx="610">
                  <c:v>64486.888580322266</c:v>
                </c:pt>
                <c:pt idx="611">
                  <c:v>64800.491455078125</c:v>
                </c:pt>
                <c:pt idx="612">
                  <c:v>64497.768127441406</c:v>
                </c:pt>
                <c:pt idx="613">
                  <c:v>64712.417785644531</c:v>
                </c:pt>
                <c:pt idx="614">
                  <c:v>64492.865173339844</c:v>
                </c:pt>
                <c:pt idx="615">
                  <c:v>64643.949096679688</c:v>
                </c:pt>
                <c:pt idx="616">
                  <c:v>64808.849670410156</c:v>
                </c:pt>
                <c:pt idx="617">
                  <c:v>64789.725952148438</c:v>
                </c:pt>
                <c:pt idx="618">
                  <c:v>64725.04433298111</c:v>
                </c:pt>
                <c:pt idx="619">
                  <c:v>64744.331848144531</c:v>
                </c:pt>
                <c:pt idx="620">
                  <c:v>64893.010543823242</c:v>
                </c:pt>
                <c:pt idx="621">
                  <c:v>64474.270935058594</c:v>
                </c:pt>
                <c:pt idx="622">
                  <c:v>64700.299926757813</c:v>
                </c:pt>
                <c:pt idx="623">
                  <c:v>64554.190002441406</c:v>
                </c:pt>
                <c:pt idx="624">
                  <c:v>64662.693298339844</c:v>
                </c:pt>
                <c:pt idx="625">
                  <c:v>64650.557769775391</c:v>
                </c:pt>
                <c:pt idx="626">
                  <c:v>64930.129272460938</c:v>
                </c:pt>
                <c:pt idx="627">
                  <c:v>64935.536468505859</c:v>
                </c:pt>
                <c:pt idx="628">
                  <c:v>64873.223052978516</c:v>
                </c:pt>
                <c:pt idx="629">
                  <c:v>64892.35498046875</c:v>
                </c:pt>
                <c:pt idx="630">
                  <c:v>64734.541870117188</c:v>
                </c:pt>
                <c:pt idx="631">
                  <c:v>64786.70263671875</c:v>
                </c:pt>
                <c:pt idx="632">
                  <c:v>64725.860198974609</c:v>
                </c:pt>
                <c:pt idx="633">
                  <c:v>64805.871643066406</c:v>
                </c:pt>
                <c:pt idx="634">
                  <c:v>64823.270629882813</c:v>
                </c:pt>
                <c:pt idx="635">
                  <c:v>64782.798522949219</c:v>
                </c:pt>
                <c:pt idx="636">
                  <c:v>64981.270874023438</c:v>
                </c:pt>
                <c:pt idx="637">
                  <c:v>64977.171447753906</c:v>
                </c:pt>
                <c:pt idx="638">
                  <c:v>65006.036285400391</c:v>
                </c:pt>
                <c:pt idx="639">
                  <c:v>65242.880279541016</c:v>
                </c:pt>
                <c:pt idx="640">
                  <c:v>64981.099426269531</c:v>
                </c:pt>
                <c:pt idx="641">
                  <c:v>65174.976379394531</c:v>
                </c:pt>
                <c:pt idx="642">
                  <c:v>64988.334716796875</c:v>
                </c:pt>
                <c:pt idx="643">
                  <c:v>64960.519470214844</c:v>
                </c:pt>
                <c:pt idx="644">
                  <c:v>64986.529388427734</c:v>
                </c:pt>
                <c:pt idx="645">
                  <c:v>64999.531677246094</c:v>
                </c:pt>
                <c:pt idx="646">
                  <c:v>65096.824523925781</c:v>
                </c:pt>
                <c:pt idx="647">
                  <c:v>65198.214660644531</c:v>
                </c:pt>
                <c:pt idx="648">
                  <c:v>65490.924377441406</c:v>
                </c:pt>
                <c:pt idx="649">
                  <c:v>65448.12939453125</c:v>
                </c:pt>
                <c:pt idx="650">
                  <c:v>65553.455474853516</c:v>
                </c:pt>
                <c:pt idx="651">
                  <c:v>65739.796569824219</c:v>
                </c:pt>
                <c:pt idx="652">
                  <c:v>66108.264709472656</c:v>
                </c:pt>
                <c:pt idx="653">
                  <c:v>66047.761169433594</c:v>
                </c:pt>
                <c:pt idx="654">
                  <c:v>66059.347900390625</c:v>
                </c:pt>
                <c:pt idx="655">
                  <c:v>66063.491882324219</c:v>
                </c:pt>
                <c:pt idx="656">
                  <c:v>66065.087158203125</c:v>
                </c:pt>
                <c:pt idx="657">
                  <c:v>65978.909545898438</c:v>
                </c:pt>
                <c:pt idx="658">
                  <c:v>65928.385192871094</c:v>
                </c:pt>
                <c:pt idx="659">
                  <c:v>65920.836486816406</c:v>
                </c:pt>
                <c:pt idx="660">
                  <c:v>66112.444366455078</c:v>
                </c:pt>
                <c:pt idx="661">
                  <c:v>66074.627319335938</c:v>
                </c:pt>
                <c:pt idx="662">
                  <c:v>66137.413452148438</c:v>
                </c:pt>
                <c:pt idx="663">
                  <c:v>66165.963317871094</c:v>
                </c:pt>
                <c:pt idx="664">
                  <c:v>66151.980285644531</c:v>
                </c:pt>
                <c:pt idx="665">
                  <c:v>66128.382816314697</c:v>
                </c:pt>
                <c:pt idx="666">
                  <c:v>66117.597541809082</c:v>
                </c:pt>
                <c:pt idx="667">
                  <c:v>66238.405326843262</c:v>
                </c:pt>
                <c:pt idx="668">
                  <c:v>66365.234878540039</c:v>
                </c:pt>
                <c:pt idx="669">
                  <c:v>66397.86100769043</c:v>
                </c:pt>
                <c:pt idx="670">
                  <c:v>66443.042602539063</c:v>
                </c:pt>
                <c:pt idx="671">
                  <c:v>66411.533874511719</c:v>
                </c:pt>
                <c:pt idx="672">
                  <c:v>66482.360046386719</c:v>
                </c:pt>
                <c:pt idx="673">
                  <c:v>66858.740142822266</c:v>
                </c:pt>
                <c:pt idx="674">
                  <c:v>66839.17236328125</c:v>
                </c:pt>
                <c:pt idx="675">
                  <c:v>66704.206420898438</c:v>
                </c:pt>
                <c:pt idx="676">
                  <c:v>66485.722610473633</c:v>
                </c:pt>
                <c:pt idx="677">
                  <c:v>66431.37068939209</c:v>
                </c:pt>
                <c:pt idx="678">
                  <c:v>66427.681167602539</c:v>
                </c:pt>
                <c:pt idx="679">
                  <c:v>66435.938507080078</c:v>
                </c:pt>
                <c:pt idx="680">
                  <c:v>66489.3212890625</c:v>
                </c:pt>
                <c:pt idx="681">
                  <c:v>66325.206146240234</c:v>
                </c:pt>
                <c:pt idx="682">
                  <c:v>66198.816024780273</c:v>
                </c:pt>
                <c:pt idx="683">
                  <c:v>65963.56275177002</c:v>
                </c:pt>
                <c:pt idx="684">
                  <c:v>65665.522369384766</c:v>
                </c:pt>
                <c:pt idx="685">
                  <c:v>65689.225631713867</c:v>
                </c:pt>
                <c:pt idx="686">
                  <c:v>65492.35489654541</c:v>
                </c:pt>
                <c:pt idx="687">
                  <c:v>65120.365127563477</c:v>
                </c:pt>
                <c:pt idx="688">
                  <c:v>64581.532196044922</c:v>
                </c:pt>
                <c:pt idx="689">
                  <c:v>64042.320739746094</c:v>
                </c:pt>
                <c:pt idx="690">
                  <c:v>63957.920547485352</c:v>
                </c:pt>
                <c:pt idx="691">
                  <c:v>63974.372634887695</c:v>
                </c:pt>
                <c:pt idx="692">
                  <c:v>63717.637588500977</c:v>
                </c:pt>
                <c:pt idx="693">
                  <c:v>63527.62727355957</c:v>
                </c:pt>
                <c:pt idx="694">
                  <c:v>63369.083190917969</c:v>
                </c:pt>
                <c:pt idx="695">
                  <c:v>63258.894668579102</c:v>
                </c:pt>
                <c:pt idx="696">
                  <c:v>62648.916000366211</c:v>
                </c:pt>
                <c:pt idx="697">
                  <c:v>62371.63232421875</c:v>
                </c:pt>
                <c:pt idx="698">
                  <c:v>62053.57666015625</c:v>
                </c:pt>
                <c:pt idx="699">
                  <c:v>62017.154281616211</c:v>
                </c:pt>
                <c:pt idx="700">
                  <c:v>62270.383560180664</c:v>
                </c:pt>
                <c:pt idx="701">
                  <c:v>62173.376754760742</c:v>
                </c:pt>
                <c:pt idx="702">
                  <c:v>61994.132141113281</c:v>
                </c:pt>
                <c:pt idx="703">
                  <c:v>61866.324615478516</c:v>
                </c:pt>
                <c:pt idx="704">
                  <c:v>61765.661041259766</c:v>
                </c:pt>
                <c:pt idx="705">
                  <c:v>61740.655868530273</c:v>
                </c:pt>
                <c:pt idx="706">
                  <c:v>61663.707534790039</c:v>
                </c:pt>
                <c:pt idx="707">
                  <c:v>61660.883499145508</c:v>
                </c:pt>
                <c:pt idx="708">
                  <c:v>61350.645370483398</c:v>
                </c:pt>
                <c:pt idx="709">
                  <c:v>61142.360916137695</c:v>
                </c:pt>
                <c:pt idx="710">
                  <c:v>60727.796951293945</c:v>
                </c:pt>
                <c:pt idx="711">
                  <c:v>60646.481918334961</c:v>
                </c:pt>
                <c:pt idx="712">
                  <c:v>60354.34846496582</c:v>
                </c:pt>
                <c:pt idx="713">
                  <c:v>60365.457504272461</c:v>
                </c:pt>
                <c:pt idx="714">
                  <c:v>59948.745269775391</c:v>
                </c:pt>
                <c:pt idx="715">
                  <c:v>59949.625946044922</c:v>
                </c:pt>
                <c:pt idx="716">
                  <c:v>59809.982345581055</c:v>
                </c:pt>
                <c:pt idx="717">
                  <c:v>59509.352813720703</c:v>
                </c:pt>
                <c:pt idx="718">
                  <c:v>59721.341873168945</c:v>
                </c:pt>
                <c:pt idx="719">
                  <c:v>59846.001693725586</c:v>
                </c:pt>
                <c:pt idx="720">
                  <c:v>59811.554489135742</c:v>
                </c:pt>
                <c:pt idx="721">
                  <c:v>59302.755508422852</c:v>
                </c:pt>
                <c:pt idx="722">
                  <c:v>59780.465225219727</c:v>
                </c:pt>
                <c:pt idx="723">
                  <c:v>59631.844863891602</c:v>
                </c:pt>
                <c:pt idx="724">
                  <c:v>59597.824935913086</c:v>
                </c:pt>
                <c:pt idx="725">
                  <c:v>59651.184112548828</c:v>
                </c:pt>
                <c:pt idx="726">
                  <c:v>59612.712615966797</c:v>
                </c:pt>
                <c:pt idx="727">
                  <c:v>59571.252227783203</c:v>
                </c:pt>
                <c:pt idx="728">
                  <c:v>59458.935424804688</c:v>
                </c:pt>
                <c:pt idx="729">
                  <c:v>59377.700180053711</c:v>
                </c:pt>
                <c:pt idx="730">
                  <c:v>59287.733047485352</c:v>
                </c:pt>
                <c:pt idx="731">
                  <c:v>59773.01789855957</c:v>
                </c:pt>
                <c:pt idx="732">
                  <c:v>59837.795776367188</c:v>
                </c:pt>
                <c:pt idx="733">
                  <c:v>59817.4951171875</c:v>
                </c:pt>
                <c:pt idx="734">
                  <c:v>59613.650634765625</c:v>
                </c:pt>
                <c:pt idx="735">
                  <c:v>59425.017578125</c:v>
                </c:pt>
                <c:pt idx="736">
                  <c:v>59411.744873046875</c:v>
                </c:pt>
                <c:pt idx="737">
                  <c:v>59193.853515625</c:v>
                </c:pt>
                <c:pt idx="738">
                  <c:v>59149.0048828125</c:v>
                </c:pt>
                <c:pt idx="739">
                  <c:v>59153.32958984375</c:v>
                </c:pt>
                <c:pt idx="740">
                  <c:v>59104.780029296875</c:v>
                </c:pt>
                <c:pt idx="741">
                  <c:v>58824.170166015625</c:v>
                </c:pt>
                <c:pt idx="742">
                  <c:v>58982.78759765625</c:v>
                </c:pt>
                <c:pt idx="743">
                  <c:v>58887.85107421875</c:v>
                </c:pt>
                <c:pt idx="744">
                  <c:v>58609.044921875</c:v>
                </c:pt>
                <c:pt idx="745">
                  <c:v>58230.928955078125</c:v>
                </c:pt>
                <c:pt idx="746">
                  <c:v>58405.553466796875</c:v>
                </c:pt>
                <c:pt idx="747">
                  <c:v>58425.47900390625</c:v>
                </c:pt>
                <c:pt idx="748">
                  <c:v>58201.361328125</c:v>
                </c:pt>
                <c:pt idx="749">
                  <c:v>58370.617919921875</c:v>
                </c:pt>
                <c:pt idx="750">
                  <c:v>58378.580322265625</c:v>
                </c:pt>
                <c:pt idx="751">
                  <c:v>58218.10205078125</c:v>
                </c:pt>
                <c:pt idx="752">
                  <c:v>58398.425048828125</c:v>
                </c:pt>
                <c:pt idx="753">
                  <c:v>58392.28515625</c:v>
                </c:pt>
                <c:pt idx="754">
                  <c:v>58048.270263671875</c:v>
                </c:pt>
                <c:pt idx="755">
                  <c:v>58092.05859375</c:v>
                </c:pt>
                <c:pt idx="756">
                  <c:v>58126.765380859375</c:v>
                </c:pt>
                <c:pt idx="757">
                  <c:v>58168.785278320313</c:v>
                </c:pt>
                <c:pt idx="758">
                  <c:v>58304.969116210938</c:v>
                </c:pt>
                <c:pt idx="759">
                  <c:v>58280.127319335938</c:v>
                </c:pt>
                <c:pt idx="760">
                  <c:v>58312.263793945313</c:v>
                </c:pt>
                <c:pt idx="761">
                  <c:v>58314.028198242188</c:v>
                </c:pt>
                <c:pt idx="762">
                  <c:v>58274.574584960938</c:v>
                </c:pt>
                <c:pt idx="763">
                  <c:v>58191.498168945313</c:v>
                </c:pt>
                <c:pt idx="764">
                  <c:v>58247.520629882813</c:v>
                </c:pt>
                <c:pt idx="765">
                  <c:v>58324.401977539063</c:v>
                </c:pt>
                <c:pt idx="766">
                  <c:v>58316.174926757813</c:v>
                </c:pt>
                <c:pt idx="767">
                  <c:v>58429.279174804688</c:v>
                </c:pt>
                <c:pt idx="768">
                  <c:v>58436.396118164063</c:v>
                </c:pt>
                <c:pt idx="769">
                  <c:v>58254.265502929688</c:v>
                </c:pt>
                <c:pt idx="770">
                  <c:v>58251.738647460938</c:v>
                </c:pt>
                <c:pt idx="771">
                  <c:v>58321.11083984375</c:v>
                </c:pt>
                <c:pt idx="772">
                  <c:v>58350.277465820313</c:v>
                </c:pt>
                <c:pt idx="773">
                  <c:v>58313.45166015625</c:v>
                </c:pt>
                <c:pt idx="774">
                  <c:v>58251.834838867188</c:v>
                </c:pt>
                <c:pt idx="775">
                  <c:v>58258.858154296875</c:v>
                </c:pt>
                <c:pt idx="776">
                  <c:v>58635.861450195313</c:v>
                </c:pt>
                <c:pt idx="777">
                  <c:v>58613.710327148438</c:v>
                </c:pt>
                <c:pt idx="778">
                  <c:v>58718.084594726563</c:v>
                </c:pt>
                <c:pt idx="779">
                  <c:v>58753.973754882813</c:v>
                </c:pt>
                <c:pt idx="780">
                  <c:v>58898.158813476563</c:v>
                </c:pt>
                <c:pt idx="781">
                  <c:v>58995.024047851563</c:v>
                </c:pt>
                <c:pt idx="782">
                  <c:v>59087.735717773438</c:v>
                </c:pt>
                <c:pt idx="783">
                  <c:v>59260.16552734375</c:v>
                </c:pt>
                <c:pt idx="784">
                  <c:v>59324.186462402344</c:v>
                </c:pt>
                <c:pt idx="785">
                  <c:v>59959.546142578125</c:v>
                </c:pt>
                <c:pt idx="786">
                  <c:v>60414.980194091797</c:v>
                </c:pt>
                <c:pt idx="787">
                  <c:v>60921.546249389648</c:v>
                </c:pt>
                <c:pt idx="788">
                  <c:v>61108.297431945801</c:v>
                </c:pt>
                <c:pt idx="789">
                  <c:v>61285.740356445313</c:v>
                </c:pt>
                <c:pt idx="790">
                  <c:v>61290.139423370361</c:v>
                </c:pt>
                <c:pt idx="791">
                  <c:v>61886.377084970474</c:v>
                </c:pt>
                <c:pt idx="792">
                  <c:v>62723.185707092285</c:v>
                </c:pt>
                <c:pt idx="793">
                  <c:v>62679.596069335938</c:v>
                </c:pt>
                <c:pt idx="794">
                  <c:v>62642.402587890625</c:v>
                </c:pt>
                <c:pt idx="795">
                  <c:v>62718.0830078125</c:v>
                </c:pt>
                <c:pt idx="796">
                  <c:v>62768.392456054688</c:v>
                </c:pt>
                <c:pt idx="797">
                  <c:v>62648.775146484375</c:v>
                </c:pt>
                <c:pt idx="798">
                  <c:v>62631.339965820313</c:v>
                </c:pt>
                <c:pt idx="799">
                  <c:v>62591.879943847656</c:v>
                </c:pt>
                <c:pt idx="800">
                  <c:v>62594.350891113281</c:v>
                </c:pt>
                <c:pt idx="801">
                  <c:v>62733.981323242188</c:v>
                </c:pt>
                <c:pt idx="802">
                  <c:v>62758.523483276367</c:v>
                </c:pt>
                <c:pt idx="803">
                  <c:v>62763.074951171875</c:v>
                </c:pt>
                <c:pt idx="804">
                  <c:v>62714.932983398438</c:v>
                </c:pt>
                <c:pt idx="805">
                  <c:v>62784.436279296875</c:v>
                </c:pt>
                <c:pt idx="806">
                  <c:v>62794.536254882813</c:v>
                </c:pt>
                <c:pt idx="807">
                  <c:v>62715.547973632813</c:v>
                </c:pt>
                <c:pt idx="808">
                  <c:v>62760.987670898438</c:v>
                </c:pt>
                <c:pt idx="809">
                  <c:v>62727.485473632813</c:v>
                </c:pt>
                <c:pt idx="810">
                  <c:v>62765.865600585938</c:v>
                </c:pt>
                <c:pt idx="811">
                  <c:v>62778.184692382813</c:v>
                </c:pt>
                <c:pt idx="812">
                  <c:v>62809.0576171875</c:v>
                </c:pt>
                <c:pt idx="813">
                  <c:v>62778.775756835938</c:v>
                </c:pt>
                <c:pt idx="814">
                  <c:v>62825.680786132813</c:v>
                </c:pt>
                <c:pt idx="815">
                  <c:v>62831.596557617188</c:v>
                </c:pt>
                <c:pt idx="816">
                  <c:v>62588.8115234375</c:v>
                </c:pt>
                <c:pt idx="817">
                  <c:v>62577.28466796875</c:v>
                </c:pt>
                <c:pt idx="818">
                  <c:v>62586.1630859375</c:v>
                </c:pt>
                <c:pt idx="819">
                  <c:v>62618.325439453125</c:v>
                </c:pt>
                <c:pt idx="820">
                  <c:v>62636.921325683594</c:v>
                </c:pt>
                <c:pt idx="821">
                  <c:v>62628.692626953125</c:v>
                </c:pt>
                <c:pt idx="822">
                  <c:v>62613.555908203125</c:v>
                </c:pt>
                <c:pt idx="823">
                  <c:v>62623.262329101563</c:v>
                </c:pt>
                <c:pt idx="824">
                  <c:v>62616.636962890625</c:v>
                </c:pt>
                <c:pt idx="825">
                  <c:v>62623.186279296875</c:v>
                </c:pt>
                <c:pt idx="826">
                  <c:v>62555.600830078125</c:v>
                </c:pt>
                <c:pt idx="827">
                  <c:v>62740.478446960449</c:v>
                </c:pt>
                <c:pt idx="828">
                  <c:v>62840.858604431152</c:v>
                </c:pt>
                <c:pt idx="829">
                  <c:v>62820.077606201172</c:v>
                </c:pt>
                <c:pt idx="830">
                  <c:v>62805.934064865112</c:v>
                </c:pt>
                <c:pt idx="831">
                  <c:v>62814.278371810913</c:v>
                </c:pt>
                <c:pt idx="832">
                  <c:v>62830.85546875</c:v>
                </c:pt>
                <c:pt idx="833">
                  <c:v>62707.01611328125</c:v>
                </c:pt>
                <c:pt idx="834">
                  <c:v>62630.036987304688</c:v>
                </c:pt>
                <c:pt idx="835">
                  <c:v>62643.7197265625</c:v>
                </c:pt>
                <c:pt idx="836">
                  <c:v>62646.728881835938</c:v>
                </c:pt>
                <c:pt idx="837">
                  <c:v>61965.107055664063</c:v>
                </c:pt>
                <c:pt idx="838">
                  <c:v>62324.552612304688</c:v>
                </c:pt>
                <c:pt idx="839">
                  <c:v>62673.831909179688</c:v>
                </c:pt>
                <c:pt idx="840">
                  <c:v>62114.6484375</c:v>
                </c:pt>
                <c:pt idx="841">
                  <c:v>61974.283447265625</c:v>
                </c:pt>
                <c:pt idx="842">
                  <c:v>62335.99169921875</c:v>
                </c:pt>
                <c:pt idx="843">
                  <c:v>62328.611083984375</c:v>
                </c:pt>
                <c:pt idx="844">
                  <c:v>62168.912109375</c:v>
                </c:pt>
                <c:pt idx="845">
                  <c:v>62247.278564453125</c:v>
                </c:pt>
                <c:pt idx="846">
                  <c:v>62191.324951171875</c:v>
                </c:pt>
                <c:pt idx="847">
                  <c:v>62027.521728515625</c:v>
                </c:pt>
                <c:pt idx="848">
                  <c:v>62010.771728515625</c:v>
                </c:pt>
                <c:pt idx="849">
                  <c:v>62017.655517578125</c:v>
                </c:pt>
                <c:pt idx="850">
                  <c:v>62021.896728515625</c:v>
                </c:pt>
                <c:pt idx="851">
                  <c:v>62014.331298828125</c:v>
                </c:pt>
                <c:pt idx="852">
                  <c:v>61925.119506835938</c:v>
                </c:pt>
                <c:pt idx="853">
                  <c:v>61860.240966796875</c:v>
                </c:pt>
                <c:pt idx="854">
                  <c:v>61808.727661132813</c:v>
                </c:pt>
                <c:pt idx="855">
                  <c:v>61984.154907226563</c:v>
                </c:pt>
                <c:pt idx="856">
                  <c:v>61887.924438476563</c:v>
                </c:pt>
                <c:pt idx="857">
                  <c:v>61771.926879882813</c:v>
                </c:pt>
                <c:pt idx="858">
                  <c:v>61639.937866210938</c:v>
                </c:pt>
                <c:pt idx="859">
                  <c:v>61647.289428710938</c:v>
                </c:pt>
                <c:pt idx="860">
                  <c:v>61549.037719726563</c:v>
                </c:pt>
                <c:pt idx="861">
                  <c:v>61515.583129882813</c:v>
                </c:pt>
                <c:pt idx="862">
                  <c:v>61543.922485351563</c:v>
                </c:pt>
                <c:pt idx="863">
                  <c:v>61528.258911132813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12-4E63-8100-89BF250E2F22}"/>
            </c:ext>
          </c:extLst>
        </c:ser>
        <c:ser>
          <c:idx val="2"/>
          <c:order val="2"/>
          <c:tx>
            <c:strRef>
              <c:f>Sheet1!$M$1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rgbClr val="00CE7D"/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Sheet1!$M$2:$M$865</c:f>
              <c:numCache>
                <c:formatCode>General</c:formatCode>
                <c:ptCount val="864"/>
                <c:pt idx="0">
                  <c:v>21573.20703125</c:v>
                </c:pt>
                <c:pt idx="1">
                  <c:v>21724.603515625</c:v>
                </c:pt>
                <c:pt idx="2">
                  <c:v>21877.923828125</c:v>
                </c:pt>
                <c:pt idx="3">
                  <c:v>22057.998046875</c:v>
                </c:pt>
                <c:pt idx="4">
                  <c:v>22043.08203125</c:v>
                </c:pt>
                <c:pt idx="5">
                  <c:v>21916.01171875</c:v>
                </c:pt>
                <c:pt idx="6">
                  <c:v>21743.87890625</c:v>
                </c:pt>
                <c:pt idx="7">
                  <c:v>21765.6484375</c:v>
                </c:pt>
                <c:pt idx="8">
                  <c:v>21703.072265625</c:v>
                </c:pt>
                <c:pt idx="9">
                  <c:v>21777.341796875</c:v>
                </c:pt>
                <c:pt idx="10">
                  <c:v>21852.23828125</c:v>
                </c:pt>
                <c:pt idx="11">
                  <c:v>21983.921875</c:v>
                </c:pt>
                <c:pt idx="12">
                  <c:v>21875.919921875</c:v>
                </c:pt>
                <c:pt idx="13">
                  <c:v>21863.216796875</c:v>
                </c:pt>
                <c:pt idx="14">
                  <c:v>21917.2890625</c:v>
                </c:pt>
                <c:pt idx="15">
                  <c:v>21998.779296875</c:v>
                </c:pt>
                <c:pt idx="16">
                  <c:v>21921.53125</c:v>
                </c:pt>
                <c:pt idx="17">
                  <c:v>21853.205078125</c:v>
                </c:pt>
                <c:pt idx="18">
                  <c:v>21837.373046875</c:v>
                </c:pt>
                <c:pt idx="19">
                  <c:v>21737.123046875</c:v>
                </c:pt>
                <c:pt idx="20">
                  <c:v>21606.822265625</c:v>
                </c:pt>
                <c:pt idx="21">
                  <c:v>21538.3515625</c:v>
                </c:pt>
                <c:pt idx="22">
                  <c:v>21570.349609375</c:v>
                </c:pt>
                <c:pt idx="23">
                  <c:v>21546.203125</c:v>
                </c:pt>
                <c:pt idx="24">
                  <c:v>21482.623046875</c:v>
                </c:pt>
                <c:pt idx="25">
                  <c:v>21430.50390625</c:v>
                </c:pt>
                <c:pt idx="26">
                  <c:v>21425.375</c:v>
                </c:pt>
                <c:pt idx="27">
                  <c:v>21435.87109375</c:v>
                </c:pt>
                <c:pt idx="28">
                  <c:v>21433.376953125</c:v>
                </c:pt>
                <c:pt idx="29">
                  <c:v>21370.6953125</c:v>
                </c:pt>
                <c:pt idx="30">
                  <c:v>21310.17578125</c:v>
                </c:pt>
                <c:pt idx="31">
                  <c:v>21139.58203125</c:v>
                </c:pt>
                <c:pt idx="32">
                  <c:v>21288.03125</c:v>
                </c:pt>
                <c:pt idx="33">
                  <c:v>21330.201171875</c:v>
                </c:pt>
                <c:pt idx="34">
                  <c:v>21442.138671875</c:v>
                </c:pt>
                <c:pt idx="35">
                  <c:v>21399.673828125</c:v>
                </c:pt>
                <c:pt idx="36">
                  <c:v>21286.08203125</c:v>
                </c:pt>
                <c:pt idx="37">
                  <c:v>21216.220703125</c:v>
                </c:pt>
                <c:pt idx="38">
                  <c:v>21090.5703125</c:v>
                </c:pt>
                <c:pt idx="39">
                  <c:v>21097.91796875</c:v>
                </c:pt>
                <c:pt idx="40">
                  <c:v>20991.326171875</c:v>
                </c:pt>
                <c:pt idx="41">
                  <c:v>20890.224609375</c:v>
                </c:pt>
                <c:pt idx="42">
                  <c:v>20914.703125</c:v>
                </c:pt>
                <c:pt idx="43">
                  <c:v>20921.0234375</c:v>
                </c:pt>
                <c:pt idx="44">
                  <c:v>20874.392578125</c:v>
                </c:pt>
                <c:pt idx="45">
                  <c:v>20841.33203125</c:v>
                </c:pt>
                <c:pt idx="46">
                  <c:v>20768.234375</c:v>
                </c:pt>
                <c:pt idx="47">
                  <c:v>20479.08984375</c:v>
                </c:pt>
                <c:pt idx="48">
                  <c:v>20399.939453125</c:v>
                </c:pt>
                <c:pt idx="49">
                  <c:v>20161.74609375</c:v>
                </c:pt>
                <c:pt idx="50">
                  <c:v>19820.85546875</c:v>
                </c:pt>
                <c:pt idx="51">
                  <c:v>19671.669921875</c:v>
                </c:pt>
                <c:pt idx="52">
                  <c:v>19520.099609375</c:v>
                </c:pt>
                <c:pt idx="53">
                  <c:v>19262.953125</c:v>
                </c:pt>
                <c:pt idx="54">
                  <c:v>19330.876953125</c:v>
                </c:pt>
                <c:pt idx="55">
                  <c:v>19280.60546875</c:v>
                </c:pt>
                <c:pt idx="56">
                  <c:v>19157.060546875</c:v>
                </c:pt>
                <c:pt idx="57">
                  <c:v>19064.869140625</c:v>
                </c:pt>
                <c:pt idx="58">
                  <c:v>19302.267578125</c:v>
                </c:pt>
                <c:pt idx="59">
                  <c:v>19287.76171875</c:v>
                </c:pt>
                <c:pt idx="60">
                  <c:v>19198.408203125</c:v>
                </c:pt>
                <c:pt idx="61">
                  <c:v>19170.685546875</c:v>
                </c:pt>
                <c:pt idx="62">
                  <c:v>19183.20703125</c:v>
                </c:pt>
                <c:pt idx="63">
                  <c:v>19164.3515625</c:v>
                </c:pt>
                <c:pt idx="64">
                  <c:v>18885.16015625</c:v>
                </c:pt>
                <c:pt idx="65">
                  <c:v>18788.171875</c:v>
                </c:pt>
                <c:pt idx="66">
                  <c:v>18724.76171875</c:v>
                </c:pt>
                <c:pt idx="67">
                  <c:v>18578.572265625</c:v>
                </c:pt>
                <c:pt idx="68">
                  <c:v>18525.736328125</c:v>
                </c:pt>
                <c:pt idx="69">
                  <c:v>18584.646484375</c:v>
                </c:pt>
                <c:pt idx="70">
                  <c:v>18510.478515625</c:v>
                </c:pt>
                <c:pt idx="71">
                  <c:v>18622.033203125</c:v>
                </c:pt>
                <c:pt idx="72">
                  <c:v>18888.150390625</c:v>
                </c:pt>
                <c:pt idx="73">
                  <c:v>18977.1171875</c:v>
                </c:pt>
                <c:pt idx="74">
                  <c:v>18928.396484375</c:v>
                </c:pt>
                <c:pt idx="75">
                  <c:v>19082.4453125</c:v>
                </c:pt>
                <c:pt idx="76">
                  <c:v>19239.314453125</c:v>
                </c:pt>
                <c:pt idx="77">
                  <c:v>19217.177734375</c:v>
                </c:pt>
                <c:pt idx="78">
                  <c:v>19164.8671875</c:v>
                </c:pt>
                <c:pt idx="79">
                  <c:v>19090.701171875</c:v>
                </c:pt>
                <c:pt idx="80">
                  <c:v>19072.826171875</c:v>
                </c:pt>
                <c:pt idx="81">
                  <c:v>19208.64453125</c:v>
                </c:pt>
                <c:pt idx="82">
                  <c:v>19316.02734375</c:v>
                </c:pt>
                <c:pt idx="83">
                  <c:v>19541.130859375</c:v>
                </c:pt>
                <c:pt idx="84">
                  <c:v>19690.931640625</c:v>
                </c:pt>
                <c:pt idx="85">
                  <c:v>19927.103515625</c:v>
                </c:pt>
                <c:pt idx="86">
                  <c:v>20070.634765625</c:v>
                </c:pt>
                <c:pt idx="87">
                  <c:v>20082.173828125</c:v>
                </c:pt>
                <c:pt idx="88">
                  <c:v>19965.6875</c:v>
                </c:pt>
                <c:pt idx="89">
                  <c:v>19955.716796875</c:v>
                </c:pt>
                <c:pt idx="90">
                  <c:v>20042.52734375</c:v>
                </c:pt>
                <c:pt idx="91">
                  <c:v>19965.3359375</c:v>
                </c:pt>
                <c:pt idx="92">
                  <c:v>20050.271484375</c:v>
                </c:pt>
                <c:pt idx="93">
                  <c:v>19859.22265625</c:v>
                </c:pt>
                <c:pt idx="94">
                  <c:v>19890.259765625</c:v>
                </c:pt>
                <c:pt idx="95">
                  <c:v>20000.603515625</c:v>
                </c:pt>
                <c:pt idx="96">
                  <c:v>20046.1796875</c:v>
                </c:pt>
                <c:pt idx="97">
                  <c:v>19842.447265625</c:v>
                </c:pt>
                <c:pt idx="98">
                  <c:v>19937.888671875</c:v>
                </c:pt>
                <c:pt idx="99">
                  <c:v>19855.677734375</c:v>
                </c:pt>
                <c:pt idx="100">
                  <c:v>19921.51953125</c:v>
                </c:pt>
                <c:pt idx="101">
                  <c:v>19862.828125</c:v>
                </c:pt>
                <c:pt idx="102">
                  <c:v>20041.525390625</c:v>
                </c:pt>
                <c:pt idx="103">
                  <c:v>20076.08984375</c:v>
                </c:pt>
                <c:pt idx="104">
                  <c:v>20133.99609375</c:v>
                </c:pt>
                <c:pt idx="105">
                  <c:v>20310.05859375</c:v>
                </c:pt>
                <c:pt idx="106">
                  <c:v>20392.025390625</c:v>
                </c:pt>
                <c:pt idx="107">
                  <c:v>20473.751953125</c:v>
                </c:pt>
                <c:pt idx="108">
                  <c:v>20686.416015625</c:v>
                </c:pt>
                <c:pt idx="109">
                  <c:v>20725.607421875</c:v>
                </c:pt>
                <c:pt idx="110">
                  <c:v>20907.498046875</c:v>
                </c:pt>
                <c:pt idx="111">
                  <c:v>20969.9765625</c:v>
                </c:pt>
                <c:pt idx="112">
                  <c:v>21217.388671875</c:v>
                </c:pt>
                <c:pt idx="113">
                  <c:v>21380.244140625</c:v>
                </c:pt>
                <c:pt idx="114">
                  <c:v>21509.6953125</c:v>
                </c:pt>
                <c:pt idx="115">
                  <c:v>21711.26953125</c:v>
                </c:pt>
                <c:pt idx="116">
                  <c:v>21914.5078125</c:v>
                </c:pt>
                <c:pt idx="117">
                  <c:v>22073.97265625</c:v>
                </c:pt>
                <c:pt idx="118">
                  <c:v>22197.5</c:v>
                </c:pt>
                <c:pt idx="119">
                  <c:v>22401.375</c:v>
                </c:pt>
                <c:pt idx="120">
                  <c:v>22547.533203125</c:v>
                </c:pt>
                <c:pt idx="121">
                  <c:v>22577.68359375</c:v>
                </c:pt>
                <c:pt idx="122">
                  <c:v>22475.515625</c:v>
                </c:pt>
                <c:pt idx="123">
                  <c:v>22484.173828125</c:v>
                </c:pt>
                <c:pt idx="124">
                  <c:v>22668.84375</c:v>
                </c:pt>
                <c:pt idx="125">
                  <c:v>22700.57421875</c:v>
                </c:pt>
                <c:pt idx="126">
                  <c:v>22677</c:v>
                </c:pt>
                <c:pt idx="127">
                  <c:v>22667.65234375</c:v>
                </c:pt>
                <c:pt idx="128">
                  <c:v>22632.546875</c:v>
                </c:pt>
                <c:pt idx="129">
                  <c:v>22710.771484375</c:v>
                </c:pt>
                <c:pt idx="130">
                  <c:v>22752.14453125</c:v>
                </c:pt>
                <c:pt idx="131">
                  <c:v>22666.5546875</c:v>
                </c:pt>
                <c:pt idx="132">
                  <c:v>22647.322265625</c:v>
                </c:pt>
                <c:pt idx="133">
                  <c:v>22607.771484375</c:v>
                </c:pt>
                <c:pt idx="134">
                  <c:v>22589.02734375</c:v>
                </c:pt>
                <c:pt idx="135">
                  <c:v>22555.64453125</c:v>
                </c:pt>
                <c:pt idx="136">
                  <c:v>22533.27734375</c:v>
                </c:pt>
                <c:pt idx="137">
                  <c:v>22459.904296875</c:v>
                </c:pt>
                <c:pt idx="138">
                  <c:v>22447.318359375</c:v>
                </c:pt>
                <c:pt idx="139">
                  <c:v>22489.791015625</c:v>
                </c:pt>
                <c:pt idx="140">
                  <c:v>22482.1015625</c:v>
                </c:pt>
                <c:pt idx="141">
                  <c:v>22427.7578125</c:v>
                </c:pt>
                <c:pt idx="142">
                  <c:v>22365.259765625</c:v>
                </c:pt>
                <c:pt idx="143">
                  <c:v>22433.193359375</c:v>
                </c:pt>
                <c:pt idx="144">
                  <c:v>22427.462890625</c:v>
                </c:pt>
                <c:pt idx="145">
                  <c:v>22418.6953125</c:v>
                </c:pt>
                <c:pt idx="146">
                  <c:v>22423.416015625</c:v>
                </c:pt>
                <c:pt idx="147">
                  <c:v>22376.634765625</c:v>
                </c:pt>
                <c:pt idx="148">
                  <c:v>22368.34765625</c:v>
                </c:pt>
                <c:pt idx="149">
                  <c:v>22364.564453125</c:v>
                </c:pt>
                <c:pt idx="150">
                  <c:v>22377.82421875</c:v>
                </c:pt>
                <c:pt idx="151">
                  <c:v>22379.947265625</c:v>
                </c:pt>
                <c:pt idx="152">
                  <c:v>22374.55078125</c:v>
                </c:pt>
                <c:pt idx="153">
                  <c:v>22351.640625</c:v>
                </c:pt>
                <c:pt idx="154">
                  <c:v>22385.970703125</c:v>
                </c:pt>
                <c:pt idx="155">
                  <c:v>22347.609375</c:v>
                </c:pt>
                <c:pt idx="156">
                  <c:v>22395.458984375</c:v>
                </c:pt>
                <c:pt idx="157">
                  <c:v>22364.060546875</c:v>
                </c:pt>
                <c:pt idx="158">
                  <c:v>22371.06640625</c:v>
                </c:pt>
                <c:pt idx="159">
                  <c:v>22425.322265625</c:v>
                </c:pt>
                <c:pt idx="160">
                  <c:v>22393.59765625</c:v>
                </c:pt>
                <c:pt idx="161">
                  <c:v>22454.9375</c:v>
                </c:pt>
                <c:pt idx="162">
                  <c:v>22483.572265625</c:v>
                </c:pt>
                <c:pt idx="163">
                  <c:v>22417.892578125</c:v>
                </c:pt>
                <c:pt idx="164">
                  <c:v>22303.69921875</c:v>
                </c:pt>
                <c:pt idx="165">
                  <c:v>22437.005859375</c:v>
                </c:pt>
                <c:pt idx="166">
                  <c:v>22483.173828125</c:v>
                </c:pt>
                <c:pt idx="167">
                  <c:v>22529.150390625</c:v>
                </c:pt>
                <c:pt idx="168">
                  <c:v>22466.515625</c:v>
                </c:pt>
                <c:pt idx="169">
                  <c:v>22505.302734375</c:v>
                </c:pt>
                <c:pt idx="170">
                  <c:v>22530.69921875</c:v>
                </c:pt>
                <c:pt idx="171">
                  <c:v>22514.31640625</c:v>
                </c:pt>
                <c:pt idx="172">
                  <c:v>22467.912109375</c:v>
                </c:pt>
                <c:pt idx="173">
                  <c:v>22509.52734375</c:v>
                </c:pt>
                <c:pt idx="174">
                  <c:v>22438.525390625</c:v>
                </c:pt>
                <c:pt idx="175">
                  <c:v>22581.8046875</c:v>
                </c:pt>
                <c:pt idx="176">
                  <c:v>22555.435546875</c:v>
                </c:pt>
                <c:pt idx="177">
                  <c:v>22522.783203125</c:v>
                </c:pt>
                <c:pt idx="178">
                  <c:v>22515.42578125</c:v>
                </c:pt>
                <c:pt idx="179">
                  <c:v>22592.12109375</c:v>
                </c:pt>
                <c:pt idx="180">
                  <c:v>22721.16015625</c:v>
                </c:pt>
                <c:pt idx="181">
                  <c:v>22757.9609375</c:v>
                </c:pt>
                <c:pt idx="182">
                  <c:v>22784.642578125</c:v>
                </c:pt>
                <c:pt idx="183">
                  <c:v>22769.1171875</c:v>
                </c:pt>
                <c:pt idx="184">
                  <c:v>22839.3515625</c:v>
                </c:pt>
                <c:pt idx="185">
                  <c:v>22916.947265625</c:v>
                </c:pt>
                <c:pt idx="186">
                  <c:v>22973.392578125</c:v>
                </c:pt>
                <c:pt idx="187">
                  <c:v>23036.912109375</c:v>
                </c:pt>
                <c:pt idx="188">
                  <c:v>23139.4921875</c:v>
                </c:pt>
                <c:pt idx="189">
                  <c:v>23216.220703125</c:v>
                </c:pt>
                <c:pt idx="190">
                  <c:v>23309.81640625</c:v>
                </c:pt>
                <c:pt idx="191">
                  <c:v>23207.76953125</c:v>
                </c:pt>
                <c:pt idx="192">
                  <c:v>23293.033203125</c:v>
                </c:pt>
                <c:pt idx="193">
                  <c:v>23349.3984375</c:v>
                </c:pt>
                <c:pt idx="194">
                  <c:v>23405.16796875</c:v>
                </c:pt>
                <c:pt idx="195">
                  <c:v>23759.037109375</c:v>
                </c:pt>
                <c:pt idx="196">
                  <c:v>24249.548828125</c:v>
                </c:pt>
                <c:pt idx="197">
                  <c:v>24165.66015625</c:v>
                </c:pt>
                <c:pt idx="198">
                  <c:v>24386.40234375</c:v>
                </c:pt>
                <c:pt idx="199">
                  <c:v>24551.630859375</c:v>
                </c:pt>
                <c:pt idx="200">
                  <c:v>24749.099609375</c:v>
                </c:pt>
                <c:pt idx="201">
                  <c:v>24974.826171875</c:v>
                </c:pt>
                <c:pt idx="202">
                  <c:v>25041.2890625</c:v>
                </c:pt>
                <c:pt idx="203">
                  <c:v>25051.521484375</c:v>
                </c:pt>
                <c:pt idx="204">
                  <c:v>25179.69921875</c:v>
                </c:pt>
                <c:pt idx="205">
                  <c:v>25258.5</c:v>
                </c:pt>
                <c:pt idx="206">
                  <c:v>25341.92578125</c:v>
                </c:pt>
                <c:pt idx="207">
                  <c:v>25454.771484375</c:v>
                </c:pt>
                <c:pt idx="208">
                  <c:v>25473.423828125</c:v>
                </c:pt>
                <c:pt idx="209">
                  <c:v>25635.697265625</c:v>
                </c:pt>
                <c:pt idx="210">
                  <c:v>25711.546875</c:v>
                </c:pt>
                <c:pt idx="211">
                  <c:v>25771.939453125</c:v>
                </c:pt>
                <c:pt idx="212">
                  <c:v>25829.48046875</c:v>
                </c:pt>
                <c:pt idx="213">
                  <c:v>25912.166015625</c:v>
                </c:pt>
                <c:pt idx="214">
                  <c:v>25758.595703125</c:v>
                </c:pt>
                <c:pt idx="215">
                  <c:v>25892.677734375</c:v>
                </c:pt>
                <c:pt idx="216">
                  <c:v>26047.068359375</c:v>
                </c:pt>
                <c:pt idx="217">
                  <c:v>26008.44921875</c:v>
                </c:pt>
                <c:pt idx="218">
                  <c:v>26122.720703125</c:v>
                </c:pt>
                <c:pt idx="219">
                  <c:v>26069.00390625</c:v>
                </c:pt>
                <c:pt idx="220">
                  <c:v>26076.8671875</c:v>
                </c:pt>
                <c:pt idx="221">
                  <c:v>26151.740234375</c:v>
                </c:pt>
                <c:pt idx="222">
                  <c:v>26233.859375</c:v>
                </c:pt>
                <c:pt idx="223">
                  <c:v>26223.80078125</c:v>
                </c:pt>
                <c:pt idx="224">
                  <c:v>26360.443359375</c:v>
                </c:pt>
                <c:pt idx="225">
                  <c:v>26462.6953125</c:v>
                </c:pt>
                <c:pt idx="226">
                  <c:v>26539.396484375</c:v>
                </c:pt>
                <c:pt idx="227">
                  <c:v>26721.681640625</c:v>
                </c:pt>
                <c:pt idx="228">
                  <c:v>26846.658203125</c:v>
                </c:pt>
                <c:pt idx="229">
                  <c:v>27093.9140625</c:v>
                </c:pt>
                <c:pt idx="230">
                  <c:v>27129.318359375</c:v>
                </c:pt>
                <c:pt idx="231">
                  <c:v>26754.716796875</c:v>
                </c:pt>
                <c:pt idx="232">
                  <c:v>26687.908203125</c:v>
                </c:pt>
                <c:pt idx="233">
                  <c:v>26859.47265625</c:v>
                </c:pt>
                <c:pt idx="234">
                  <c:v>26780.271484375</c:v>
                </c:pt>
                <c:pt idx="235">
                  <c:v>26765.08984375</c:v>
                </c:pt>
                <c:pt idx="236">
                  <c:v>26774.01953125</c:v>
                </c:pt>
                <c:pt idx="237">
                  <c:v>26651.27734375</c:v>
                </c:pt>
                <c:pt idx="238">
                  <c:v>26592.623046875</c:v>
                </c:pt>
                <c:pt idx="239">
                  <c:v>26579.37109375</c:v>
                </c:pt>
                <c:pt idx="240">
                  <c:v>26468.666015625</c:v>
                </c:pt>
                <c:pt idx="241">
                  <c:v>26540.580078125</c:v>
                </c:pt>
                <c:pt idx="242">
                  <c:v>26650.689453125</c:v>
                </c:pt>
                <c:pt idx="243">
                  <c:v>26754.353515625</c:v>
                </c:pt>
                <c:pt idx="244">
                  <c:v>26679.4921875</c:v>
                </c:pt>
                <c:pt idx="245">
                  <c:v>26817.80859375</c:v>
                </c:pt>
                <c:pt idx="246">
                  <c:v>26845.796875</c:v>
                </c:pt>
                <c:pt idx="247">
                  <c:v>26804.796875</c:v>
                </c:pt>
                <c:pt idx="248">
                  <c:v>26896.251953125</c:v>
                </c:pt>
                <c:pt idx="249">
                  <c:v>26703.17578125</c:v>
                </c:pt>
                <c:pt idx="250">
                  <c:v>26554.271484375</c:v>
                </c:pt>
                <c:pt idx="251">
                  <c:v>26592.931640625</c:v>
                </c:pt>
                <c:pt idx="252">
                  <c:v>26419.619140625</c:v>
                </c:pt>
                <c:pt idx="253">
                  <c:v>26357.734375</c:v>
                </c:pt>
                <c:pt idx="254">
                  <c:v>26358.021484375</c:v>
                </c:pt>
                <c:pt idx="255">
                  <c:v>26325.296875</c:v>
                </c:pt>
                <c:pt idx="256">
                  <c:v>26302.28515625</c:v>
                </c:pt>
                <c:pt idx="257">
                  <c:v>26311.00390625</c:v>
                </c:pt>
                <c:pt idx="258">
                  <c:v>26173.5</c:v>
                </c:pt>
                <c:pt idx="259">
                  <c:v>26248.38671875</c:v>
                </c:pt>
                <c:pt idx="260">
                  <c:v>26123.755859375</c:v>
                </c:pt>
                <c:pt idx="261">
                  <c:v>25970.173828125</c:v>
                </c:pt>
                <c:pt idx="262">
                  <c:v>25852.923828125</c:v>
                </c:pt>
                <c:pt idx="263">
                  <c:v>25780.333984375</c:v>
                </c:pt>
                <c:pt idx="264">
                  <c:v>25601.974609375</c:v>
                </c:pt>
                <c:pt idx="265">
                  <c:v>25446.216796875</c:v>
                </c:pt>
                <c:pt idx="266">
                  <c:v>25581.583984375</c:v>
                </c:pt>
                <c:pt idx="267">
                  <c:v>25514.041015625</c:v>
                </c:pt>
                <c:pt idx="268">
                  <c:v>25548.15625</c:v>
                </c:pt>
                <c:pt idx="269">
                  <c:v>25456.7734375</c:v>
                </c:pt>
                <c:pt idx="270">
                  <c:v>25272.693359375</c:v>
                </c:pt>
                <c:pt idx="271">
                  <c:v>25120.529296875</c:v>
                </c:pt>
                <c:pt idx="272">
                  <c:v>25015.357421875</c:v>
                </c:pt>
                <c:pt idx="273">
                  <c:v>24871.046875</c:v>
                </c:pt>
                <c:pt idx="274">
                  <c:v>24718.27734375</c:v>
                </c:pt>
                <c:pt idx="275">
                  <c:v>24687.15625</c:v>
                </c:pt>
                <c:pt idx="276">
                  <c:v>24566.765625</c:v>
                </c:pt>
                <c:pt idx="277">
                  <c:v>24544.63671875</c:v>
                </c:pt>
                <c:pt idx="278">
                  <c:v>24456.984375</c:v>
                </c:pt>
                <c:pt idx="279">
                  <c:v>24271.609375</c:v>
                </c:pt>
                <c:pt idx="280">
                  <c:v>24084.896484375</c:v>
                </c:pt>
                <c:pt idx="281">
                  <c:v>23944.470703125</c:v>
                </c:pt>
                <c:pt idx="282">
                  <c:v>23787.052734375</c:v>
                </c:pt>
                <c:pt idx="283">
                  <c:v>23661.525390625</c:v>
                </c:pt>
                <c:pt idx="284">
                  <c:v>23597.224609375</c:v>
                </c:pt>
                <c:pt idx="285">
                  <c:v>23518.298828125</c:v>
                </c:pt>
                <c:pt idx="286">
                  <c:v>23424.0546875</c:v>
                </c:pt>
                <c:pt idx="287">
                  <c:v>23356.265625</c:v>
                </c:pt>
                <c:pt idx="288">
                  <c:v>23191.96875</c:v>
                </c:pt>
                <c:pt idx="289">
                  <c:v>23168.857421875</c:v>
                </c:pt>
                <c:pt idx="290">
                  <c:v>23015.724609375</c:v>
                </c:pt>
                <c:pt idx="291">
                  <c:v>22921.19140625</c:v>
                </c:pt>
                <c:pt idx="292">
                  <c:v>22725.7265625</c:v>
                </c:pt>
                <c:pt idx="293">
                  <c:v>22542.025390625</c:v>
                </c:pt>
                <c:pt idx="294">
                  <c:v>22237.095703125</c:v>
                </c:pt>
                <c:pt idx="295">
                  <c:v>22113.388671875</c:v>
                </c:pt>
                <c:pt idx="296">
                  <c:v>21840.451171875</c:v>
                </c:pt>
                <c:pt idx="297">
                  <c:v>21657.181640625</c:v>
                </c:pt>
                <c:pt idx="298">
                  <c:v>21324.03515625</c:v>
                </c:pt>
                <c:pt idx="299">
                  <c:v>21159.568359375</c:v>
                </c:pt>
                <c:pt idx="300">
                  <c:v>21029.384765625</c:v>
                </c:pt>
                <c:pt idx="301">
                  <c:v>21007.392578125</c:v>
                </c:pt>
                <c:pt idx="302">
                  <c:v>20827.451171875</c:v>
                </c:pt>
                <c:pt idx="303">
                  <c:v>20570.32421875</c:v>
                </c:pt>
                <c:pt idx="304">
                  <c:v>20469.935546875</c:v>
                </c:pt>
                <c:pt idx="305">
                  <c:v>20340.21484375</c:v>
                </c:pt>
                <c:pt idx="306">
                  <c:v>20126.927734375</c:v>
                </c:pt>
                <c:pt idx="307">
                  <c:v>20027.251953125</c:v>
                </c:pt>
                <c:pt idx="308">
                  <c:v>19987.9921875</c:v>
                </c:pt>
                <c:pt idx="309">
                  <c:v>20008.6484375</c:v>
                </c:pt>
                <c:pt idx="310">
                  <c:v>19883.408203125</c:v>
                </c:pt>
                <c:pt idx="311">
                  <c:v>19705.673828125</c:v>
                </c:pt>
                <c:pt idx="312">
                  <c:v>19558.2578125</c:v>
                </c:pt>
                <c:pt idx="313">
                  <c:v>19398.919921875</c:v>
                </c:pt>
                <c:pt idx="314">
                  <c:v>19157.07421875</c:v>
                </c:pt>
                <c:pt idx="315">
                  <c:v>19132.328125</c:v>
                </c:pt>
                <c:pt idx="316">
                  <c:v>18904.171875</c:v>
                </c:pt>
                <c:pt idx="317">
                  <c:v>18785.947265625</c:v>
                </c:pt>
                <c:pt idx="318">
                  <c:v>18713.650390625</c:v>
                </c:pt>
                <c:pt idx="319">
                  <c:v>18504.365234375</c:v>
                </c:pt>
                <c:pt idx="320">
                  <c:v>18436.046875</c:v>
                </c:pt>
                <c:pt idx="321">
                  <c:v>18384.91015625</c:v>
                </c:pt>
                <c:pt idx="322">
                  <c:v>18401.3203125</c:v>
                </c:pt>
                <c:pt idx="323">
                  <c:v>18291.15234375</c:v>
                </c:pt>
                <c:pt idx="324">
                  <c:v>18135.19140625</c:v>
                </c:pt>
                <c:pt idx="325">
                  <c:v>18079.775390625</c:v>
                </c:pt>
                <c:pt idx="326">
                  <c:v>18060.708984375</c:v>
                </c:pt>
                <c:pt idx="327">
                  <c:v>18015.302734375</c:v>
                </c:pt>
                <c:pt idx="328">
                  <c:v>17727.16015625</c:v>
                </c:pt>
                <c:pt idx="329">
                  <c:v>17723.046875</c:v>
                </c:pt>
                <c:pt idx="330">
                  <c:v>17641.5234375</c:v>
                </c:pt>
                <c:pt idx="331">
                  <c:v>17598.228515625</c:v>
                </c:pt>
                <c:pt idx="332">
                  <c:v>17474.951171875</c:v>
                </c:pt>
                <c:pt idx="333">
                  <c:v>17496.201171875</c:v>
                </c:pt>
                <c:pt idx="334">
                  <c:v>17462.732421875</c:v>
                </c:pt>
                <c:pt idx="335">
                  <c:v>17429.34765625</c:v>
                </c:pt>
                <c:pt idx="336">
                  <c:v>17249.2265625</c:v>
                </c:pt>
                <c:pt idx="337">
                  <c:v>17097.39453125</c:v>
                </c:pt>
                <c:pt idx="338">
                  <c:v>17232.447265625</c:v>
                </c:pt>
                <c:pt idx="339">
                  <c:v>17280.142578125</c:v>
                </c:pt>
                <c:pt idx="340">
                  <c:v>17231.6953125</c:v>
                </c:pt>
                <c:pt idx="341">
                  <c:v>17043.1640625</c:v>
                </c:pt>
                <c:pt idx="342">
                  <c:v>17172.26171875</c:v>
                </c:pt>
                <c:pt idx="343">
                  <c:v>17167.802734375</c:v>
                </c:pt>
                <c:pt idx="344">
                  <c:v>17079.470703125</c:v>
                </c:pt>
                <c:pt idx="345">
                  <c:v>17068.728515625</c:v>
                </c:pt>
                <c:pt idx="346">
                  <c:v>17011.568359375</c:v>
                </c:pt>
                <c:pt idx="347">
                  <c:v>16942.580078125</c:v>
                </c:pt>
                <c:pt idx="348">
                  <c:v>16717.24609375</c:v>
                </c:pt>
                <c:pt idx="349">
                  <c:v>16602.1875</c:v>
                </c:pt>
                <c:pt idx="350">
                  <c:v>16347.8701171875</c:v>
                </c:pt>
                <c:pt idx="351">
                  <c:v>16352.3447265625</c:v>
                </c:pt>
                <c:pt idx="352">
                  <c:v>16225.833984375</c:v>
                </c:pt>
                <c:pt idx="353">
                  <c:v>16090.03515625</c:v>
                </c:pt>
                <c:pt idx="354">
                  <c:v>16007.607421875</c:v>
                </c:pt>
                <c:pt idx="355">
                  <c:v>15904.1640625</c:v>
                </c:pt>
                <c:pt idx="356">
                  <c:v>15828.2939453125</c:v>
                </c:pt>
                <c:pt idx="357">
                  <c:v>15831.236328125</c:v>
                </c:pt>
                <c:pt idx="358">
                  <c:v>15643.9560546875</c:v>
                </c:pt>
                <c:pt idx="359">
                  <c:v>15575.62109375</c:v>
                </c:pt>
                <c:pt idx="360">
                  <c:v>15453.95703125</c:v>
                </c:pt>
                <c:pt idx="361">
                  <c:v>15478.546875</c:v>
                </c:pt>
                <c:pt idx="362">
                  <c:v>15425.5810546875</c:v>
                </c:pt>
                <c:pt idx="363">
                  <c:v>15275.43359375</c:v>
                </c:pt>
                <c:pt idx="364">
                  <c:v>15060.2275390625</c:v>
                </c:pt>
                <c:pt idx="365">
                  <c:v>14707.5966796875</c:v>
                </c:pt>
                <c:pt idx="366">
                  <c:v>14535.6767578125</c:v>
                </c:pt>
                <c:pt idx="367">
                  <c:v>14416.419921875</c:v>
                </c:pt>
                <c:pt idx="368">
                  <c:v>14321.109375</c:v>
                </c:pt>
                <c:pt idx="369">
                  <c:v>14144.7841796875</c:v>
                </c:pt>
                <c:pt idx="370">
                  <c:v>13989.7880859375</c:v>
                </c:pt>
                <c:pt idx="371">
                  <c:v>14145.3515625</c:v>
                </c:pt>
                <c:pt idx="372">
                  <c:v>14156.974609375</c:v>
                </c:pt>
                <c:pt idx="373">
                  <c:v>14181.470703125</c:v>
                </c:pt>
                <c:pt idx="374">
                  <c:v>13583.095703125</c:v>
                </c:pt>
                <c:pt idx="375">
                  <c:v>13590.7958984375</c:v>
                </c:pt>
                <c:pt idx="376">
                  <c:v>13606.9248046875</c:v>
                </c:pt>
                <c:pt idx="377">
                  <c:v>13216.5400390625</c:v>
                </c:pt>
                <c:pt idx="378">
                  <c:v>13203.267578125</c:v>
                </c:pt>
                <c:pt idx="379">
                  <c:v>12985.89453125</c:v>
                </c:pt>
                <c:pt idx="380">
                  <c:v>12798.1708984375</c:v>
                </c:pt>
                <c:pt idx="381">
                  <c:v>12458.98828125</c:v>
                </c:pt>
                <c:pt idx="382">
                  <c:v>12513.451171875</c:v>
                </c:pt>
                <c:pt idx="383">
                  <c:v>12364.740234375</c:v>
                </c:pt>
                <c:pt idx="384">
                  <c:v>12224.2587890625</c:v>
                </c:pt>
                <c:pt idx="385">
                  <c:v>12128.40234375</c:v>
                </c:pt>
                <c:pt idx="386">
                  <c:v>11796.4072265625</c:v>
                </c:pt>
                <c:pt idx="387">
                  <c:v>12048.4619140625</c:v>
                </c:pt>
                <c:pt idx="388">
                  <c:v>12004.494140625</c:v>
                </c:pt>
                <c:pt idx="389">
                  <c:v>11963.1142578125</c:v>
                </c:pt>
                <c:pt idx="390">
                  <c:v>11981.7900390625</c:v>
                </c:pt>
                <c:pt idx="391">
                  <c:v>12075.7822265625</c:v>
                </c:pt>
                <c:pt idx="392">
                  <c:v>12078.9619140625</c:v>
                </c:pt>
                <c:pt idx="393">
                  <c:v>12124.2568359375</c:v>
                </c:pt>
                <c:pt idx="394">
                  <c:v>12136.662109375</c:v>
                </c:pt>
                <c:pt idx="395">
                  <c:v>12152.873046875</c:v>
                </c:pt>
                <c:pt idx="396">
                  <c:v>12039.783203125</c:v>
                </c:pt>
                <c:pt idx="397">
                  <c:v>11779.87109375</c:v>
                </c:pt>
                <c:pt idx="398">
                  <c:v>11631.79296875</c:v>
                </c:pt>
                <c:pt idx="399">
                  <c:v>11573.3876953125</c:v>
                </c:pt>
                <c:pt idx="400">
                  <c:v>11521.259765625</c:v>
                </c:pt>
                <c:pt idx="401">
                  <c:v>11602.1220703125</c:v>
                </c:pt>
                <c:pt idx="402">
                  <c:v>11584.6689453125</c:v>
                </c:pt>
                <c:pt idx="403">
                  <c:v>11499.3828125</c:v>
                </c:pt>
                <c:pt idx="404">
                  <c:v>11442.994140625</c:v>
                </c:pt>
                <c:pt idx="405">
                  <c:v>11343.7197265625</c:v>
                </c:pt>
                <c:pt idx="406">
                  <c:v>11326.7138671875</c:v>
                </c:pt>
                <c:pt idx="407">
                  <c:v>11086.365234375</c:v>
                </c:pt>
                <c:pt idx="408">
                  <c:v>10995.1552734375</c:v>
                </c:pt>
                <c:pt idx="409">
                  <c:v>10969.2880859375</c:v>
                </c:pt>
                <c:pt idx="410">
                  <c:v>10885.1201171875</c:v>
                </c:pt>
                <c:pt idx="411">
                  <c:v>10934.560546875</c:v>
                </c:pt>
                <c:pt idx="412">
                  <c:v>10847.7734375</c:v>
                </c:pt>
                <c:pt idx="413">
                  <c:v>10842.4072265625</c:v>
                </c:pt>
                <c:pt idx="414">
                  <c:v>10809.9150390625</c:v>
                </c:pt>
                <c:pt idx="415">
                  <c:v>10766.3623046875</c:v>
                </c:pt>
                <c:pt idx="416">
                  <c:v>10745.10546875</c:v>
                </c:pt>
                <c:pt idx="417">
                  <c:v>10701.744140625</c:v>
                </c:pt>
                <c:pt idx="418">
                  <c:v>10617.2509765625</c:v>
                </c:pt>
                <c:pt idx="419">
                  <c:v>10564.501953125</c:v>
                </c:pt>
                <c:pt idx="420">
                  <c:v>10434.6796875</c:v>
                </c:pt>
                <c:pt idx="421">
                  <c:v>10408.392578125</c:v>
                </c:pt>
                <c:pt idx="422">
                  <c:v>10300.2666015625</c:v>
                </c:pt>
                <c:pt idx="423">
                  <c:v>10268.6650390625</c:v>
                </c:pt>
                <c:pt idx="424">
                  <c:v>10264.974609375</c:v>
                </c:pt>
                <c:pt idx="425">
                  <c:v>10134.6025390625</c:v>
                </c:pt>
                <c:pt idx="426">
                  <c:v>10034.4970703125</c:v>
                </c:pt>
                <c:pt idx="427">
                  <c:v>10091.306640625</c:v>
                </c:pt>
                <c:pt idx="428">
                  <c:v>10039.5390625</c:v>
                </c:pt>
                <c:pt idx="429">
                  <c:v>10043.78125</c:v>
                </c:pt>
                <c:pt idx="430">
                  <c:v>9949.806640625</c:v>
                </c:pt>
                <c:pt idx="431">
                  <c:v>9764.3173828125</c:v>
                </c:pt>
                <c:pt idx="432">
                  <c:v>9701.7802734375</c:v>
                </c:pt>
                <c:pt idx="433">
                  <c:v>9705.869140625</c:v>
                </c:pt>
                <c:pt idx="434">
                  <c:v>9561.427734375</c:v>
                </c:pt>
                <c:pt idx="435">
                  <c:v>9730.11328125</c:v>
                </c:pt>
                <c:pt idx="436">
                  <c:v>9621.2646484375</c:v>
                </c:pt>
                <c:pt idx="437">
                  <c:v>9391.798828125</c:v>
                </c:pt>
                <c:pt idx="438">
                  <c:v>9452.0244140625</c:v>
                </c:pt>
                <c:pt idx="439">
                  <c:v>9223.5634765625</c:v>
                </c:pt>
                <c:pt idx="440">
                  <c:v>9145.5185546875</c:v>
                </c:pt>
                <c:pt idx="441">
                  <c:v>9155.4580078125</c:v>
                </c:pt>
                <c:pt idx="442">
                  <c:v>9114.751953125</c:v>
                </c:pt>
                <c:pt idx="443">
                  <c:v>9214.3173828125</c:v>
                </c:pt>
                <c:pt idx="444">
                  <c:v>9216.595703125</c:v>
                </c:pt>
                <c:pt idx="445">
                  <c:v>9093.9052734375</c:v>
                </c:pt>
                <c:pt idx="446">
                  <c:v>9063.8779296875</c:v>
                </c:pt>
                <c:pt idx="447">
                  <c:v>9052.966796875</c:v>
                </c:pt>
                <c:pt idx="448">
                  <c:v>8972.75390625</c:v>
                </c:pt>
                <c:pt idx="449">
                  <c:v>8947.6376953125</c:v>
                </c:pt>
                <c:pt idx="450">
                  <c:v>8736.8740234375</c:v>
                </c:pt>
                <c:pt idx="451">
                  <c:v>8840.3720703125</c:v>
                </c:pt>
                <c:pt idx="452">
                  <c:v>8654.2060546875</c:v>
                </c:pt>
                <c:pt idx="453">
                  <c:v>8602.880859375</c:v>
                </c:pt>
                <c:pt idx="454">
                  <c:v>8455.998046875</c:v>
                </c:pt>
                <c:pt idx="455">
                  <c:v>8366.0595703125</c:v>
                </c:pt>
                <c:pt idx="456">
                  <c:v>8227.98828125</c:v>
                </c:pt>
                <c:pt idx="457">
                  <c:v>8072.40478515625</c:v>
                </c:pt>
                <c:pt idx="458">
                  <c:v>7833.96484375</c:v>
                </c:pt>
                <c:pt idx="459">
                  <c:v>7749.8701171875</c:v>
                </c:pt>
                <c:pt idx="460">
                  <c:v>7626.31591796875</c:v>
                </c:pt>
                <c:pt idx="461">
                  <c:v>7451.55517578125</c:v>
                </c:pt>
                <c:pt idx="462">
                  <c:v>7360.83935546875</c:v>
                </c:pt>
                <c:pt idx="463">
                  <c:v>7173.45703125</c:v>
                </c:pt>
                <c:pt idx="464">
                  <c:v>7044.8203125</c:v>
                </c:pt>
                <c:pt idx="465">
                  <c:v>7056.62548828125</c:v>
                </c:pt>
                <c:pt idx="466">
                  <c:v>7035.2568359375</c:v>
                </c:pt>
                <c:pt idx="467">
                  <c:v>6900.013671875</c:v>
                </c:pt>
                <c:pt idx="468">
                  <c:v>6880.685546875</c:v>
                </c:pt>
                <c:pt idx="469">
                  <c:v>6799.70166015625</c:v>
                </c:pt>
                <c:pt idx="470">
                  <c:v>6723.2529296875</c:v>
                </c:pt>
                <c:pt idx="471">
                  <c:v>6670.89794921875</c:v>
                </c:pt>
                <c:pt idx="472">
                  <c:v>6563.78173828125</c:v>
                </c:pt>
                <c:pt idx="473">
                  <c:v>6614.265625</c:v>
                </c:pt>
                <c:pt idx="474">
                  <c:v>6560.607421875</c:v>
                </c:pt>
                <c:pt idx="475">
                  <c:v>6520.32373046875</c:v>
                </c:pt>
                <c:pt idx="476">
                  <c:v>6468.8974609375</c:v>
                </c:pt>
                <c:pt idx="477">
                  <c:v>6412.81494140625</c:v>
                </c:pt>
                <c:pt idx="478">
                  <c:v>6450.80712890625</c:v>
                </c:pt>
                <c:pt idx="479">
                  <c:v>6305.3310546875</c:v>
                </c:pt>
                <c:pt idx="480">
                  <c:v>6207.3447265625</c:v>
                </c:pt>
                <c:pt idx="481">
                  <c:v>6199.546875</c:v>
                </c:pt>
                <c:pt idx="482">
                  <c:v>6155.9765625</c:v>
                </c:pt>
                <c:pt idx="483">
                  <c:v>6043.96240234375</c:v>
                </c:pt>
                <c:pt idx="484">
                  <c:v>6001.38525390625</c:v>
                </c:pt>
                <c:pt idx="485">
                  <c:v>5942.1240234375</c:v>
                </c:pt>
                <c:pt idx="486">
                  <c:v>5754.1875</c:v>
                </c:pt>
                <c:pt idx="487">
                  <c:v>5784.6474609375</c:v>
                </c:pt>
                <c:pt idx="488">
                  <c:v>5755.8994140625</c:v>
                </c:pt>
                <c:pt idx="489">
                  <c:v>5755.01416015625</c:v>
                </c:pt>
                <c:pt idx="490">
                  <c:v>5708.0107421875</c:v>
                </c:pt>
                <c:pt idx="491">
                  <c:v>5623.11474609375</c:v>
                </c:pt>
                <c:pt idx="492">
                  <c:v>5418.38232421875</c:v>
                </c:pt>
                <c:pt idx="493">
                  <c:v>5246.47265625</c:v>
                </c:pt>
                <c:pt idx="494">
                  <c:v>5082.93310546875</c:v>
                </c:pt>
                <c:pt idx="495">
                  <c:v>4947.216796875</c:v>
                </c:pt>
                <c:pt idx="496">
                  <c:v>4916.76513671875</c:v>
                </c:pt>
                <c:pt idx="497">
                  <c:v>4711.7490234375</c:v>
                </c:pt>
                <c:pt idx="498">
                  <c:v>4661.86572265625</c:v>
                </c:pt>
                <c:pt idx="499">
                  <c:v>4489.43212890625</c:v>
                </c:pt>
                <c:pt idx="500">
                  <c:v>4331.13427734375</c:v>
                </c:pt>
                <c:pt idx="501">
                  <c:v>4247.400390625</c:v>
                </c:pt>
                <c:pt idx="502">
                  <c:v>4155.2978515625</c:v>
                </c:pt>
                <c:pt idx="503">
                  <c:v>4056.939697265625</c:v>
                </c:pt>
                <c:pt idx="504">
                  <c:v>3999.8857421875</c:v>
                </c:pt>
                <c:pt idx="505">
                  <c:v>3900.44677734375</c:v>
                </c:pt>
                <c:pt idx="506">
                  <c:v>3845.21142578125</c:v>
                </c:pt>
                <c:pt idx="507">
                  <c:v>3785.34521484375</c:v>
                </c:pt>
                <c:pt idx="508">
                  <c:v>3757.13232421875</c:v>
                </c:pt>
                <c:pt idx="509">
                  <c:v>3725.722900390625</c:v>
                </c:pt>
                <c:pt idx="510">
                  <c:v>3658.74365234375</c:v>
                </c:pt>
                <c:pt idx="511">
                  <c:v>3563.310546875</c:v>
                </c:pt>
                <c:pt idx="512">
                  <c:v>3498.884033203125</c:v>
                </c:pt>
                <c:pt idx="513">
                  <c:v>3419.862548828125</c:v>
                </c:pt>
                <c:pt idx="514">
                  <c:v>3391.816650390625</c:v>
                </c:pt>
                <c:pt idx="515">
                  <c:v>3348.1796875</c:v>
                </c:pt>
                <c:pt idx="516">
                  <c:v>3327.6484375</c:v>
                </c:pt>
                <c:pt idx="517">
                  <c:v>3288.60986328125</c:v>
                </c:pt>
                <c:pt idx="518">
                  <c:v>3247.784912109375</c:v>
                </c:pt>
                <c:pt idx="519">
                  <c:v>3176.79345703125</c:v>
                </c:pt>
                <c:pt idx="520">
                  <c:v>3100.520263671875</c:v>
                </c:pt>
                <c:pt idx="521">
                  <c:v>3084.396240234375</c:v>
                </c:pt>
                <c:pt idx="522">
                  <c:v>3063.282958984375</c:v>
                </c:pt>
                <c:pt idx="523">
                  <c:v>3058.682861328125</c:v>
                </c:pt>
                <c:pt idx="524">
                  <c:v>3074.07568359375</c:v>
                </c:pt>
                <c:pt idx="525">
                  <c:v>3078.053955078125</c:v>
                </c:pt>
                <c:pt idx="526">
                  <c:v>3069.728515625</c:v>
                </c:pt>
                <c:pt idx="527">
                  <c:v>3043.11962890625</c:v>
                </c:pt>
                <c:pt idx="528">
                  <c:v>3049.11376953125</c:v>
                </c:pt>
                <c:pt idx="529">
                  <c:v>3008.011474609375</c:v>
                </c:pt>
                <c:pt idx="530">
                  <c:v>2961.461181640625</c:v>
                </c:pt>
                <c:pt idx="531">
                  <c:v>2911.28369140625</c:v>
                </c:pt>
                <c:pt idx="532">
                  <c:v>2799.354736328125</c:v>
                </c:pt>
                <c:pt idx="533">
                  <c:v>2769.087646484375</c:v>
                </c:pt>
                <c:pt idx="534">
                  <c:v>2745.71728515625</c:v>
                </c:pt>
                <c:pt idx="535">
                  <c:v>2721.4951171875</c:v>
                </c:pt>
                <c:pt idx="536">
                  <c:v>2683.3505859375</c:v>
                </c:pt>
                <c:pt idx="537">
                  <c:v>2666.590087890625</c:v>
                </c:pt>
                <c:pt idx="538">
                  <c:v>2662.435546875</c:v>
                </c:pt>
                <c:pt idx="539">
                  <c:v>2641.98046875</c:v>
                </c:pt>
                <c:pt idx="540">
                  <c:v>2617.7021484375</c:v>
                </c:pt>
                <c:pt idx="541">
                  <c:v>2648.26513671875</c:v>
                </c:pt>
                <c:pt idx="542">
                  <c:v>2665.04541015625</c:v>
                </c:pt>
                <c:pt idx="543">
                  <c:v>2720.160400390625</c:v>
                </c:pt>
                <c:pt idx="544">
                  <c:v>2731.795654296875</c:v>
                </c:pt>
                <c:pt idx="545">
                  <c:v>2738.455078125</c:v>
                </c:pt>
                <c:pt idx="546">
                  <c:v>2733.902099609375</c:v>
                </c:pt>
                <c:pt idx="547">
                  <c:v>2747.042724609375</c:v>
                </c:pt>
                <c:pt idx="548">
                  <c:v>2772.877197265625</c:v>
                </c:pt>
                <c:pt idx="549">
                  <c:v>2789.035400390625</c:v>
                </c:pt>
                <c:pt idx="550">
                  <c:v>2732.44482421875</c:v>
                </c:pt>
                <c:pt idx="551">
                  <c:v>2745.930908203125</c:v>
                </c:pt>
                <c:pt idx="552">
                  <c:v>2736.139892578125</c:v>
                </c:pt>
                <c:pt idx="553">
                  <c:v>2671.10009765625</c:v>
                </c:pt>
                <c:pt idx="554">
                  <c:v>2655.999267578125</c:v>
                </c:pt>
                <c:pt idx="555">
                  <c:v>2616.5859375</c:v>
                </c:pt>
                <c:pt idx="556">
                  <c:v>2580.913330078125</c:v>
                </c:pt>
                <c:pt idx="557">
                  <c:v>2577.906005859375</c:v>
                </c:pt>
                <c:pt idx="558">
                  <c:v>2617.452880859375</c:v>
                </c:pt>
                <c:pt idx="559">
                  <c:v>2648.035888671875</c:v>
                </c:pt>
                <c:pt idx="560">
                  <c:v>2678.23486328125</c:v>
                </c:pt>
                <c:pt idx="561">
                  <c:v>2679.148193359375</c:v>
                </c:pt>
                <c:pt idx="562">
                  <c:v>2678.068603515625</c:v>
                </c:pt>
                <c:pt idx="563">
                  <c:v>2683.0166015625</c:v>
                </c:pt>
                <c:pt idx="564">
                  <c:v>2686.047119140625</c:v>
                </c:pt>
                <c:pt idx="565">
                  <c:v>2736.250732421875</c:v>
                </c:pt>
                <c:pt idx="566">
                  <c:v>2742.083251953125</c:v>
                </c:pt>
                <c:pt idx="567">
                  <c:v>2771.346435546875</c:v>
                </c:pt>
                <c:pt idx="568">
                  <c:v>2765.64697265625</c:v>
                </c:pt>
                <c:pt idx="569">
                  <c:v>2794.476806640625</c:v>
                </c:pt>
                <c:pt idx="570">
                  <c:v>2759.18505859375</c:v>
                </c:pt>
                <c:pt idx="571">
                  <c:v>2746.007080078125</c:v>
                </c:pt>
                <c:pt idx="572">
                  <c:v>2771.88330078125</c:v>
                </c:pt>
                <c:pt idx="573">
                  <c:v>2821.471923828125</c:v>
                </c:pt>
                <c:pt idx="574">
                  <c:v>2868.124755859375</c:v>
                </c:pt>
                <c:pt idx="575">
                  <c:v>2931.36083984375</c:v>
                </c:pt>
                <c:pt idx="576">
                  <c:v>3014.19921875</c:v>
                </c:pt>
                <c:pt idx="577">
                  <c:v>3087.275634765625</c:v>
                </c:pt>
                <c:pt idx="578">
                  <c:v>3145.673583984375</c:v>
                </c:pt>
                <c:pt idx="579">
                  <c:v>3191.0146484375</c:v>
                </c:pt>
                <c:pt idx="580">
                  <c:v>3287.520751953125</c:v>
                </c:pt>
                <c:pt idx="581">
                  <c:v>3369.148681640625</c:v>
                </c:pt>
                <c:pt idx="582">
                  <c:v>3416.06591796875</c:v>
                </c:pt>
                <c:pt idx="583">
                  <c:v>3447.509521484375</c:v>
                </c:pt>
                <c:pt idx="584">
                  <c:v>3530.51416015625</c:v>
                </c:pt>
                <c:pt idx="585">
                  <c:v>3672.11669921875</c:v>
                </c:pt>
                <c:pt idx="586">
                  <c:v>3802.377685546875</c:v>
                </c:pt>
                <c:pt idx="587">
                  <c:v>3894.08154296875</c:v>
                </c:pt>
                <c:pt idx="588">
                  <c:v>3986.93408203125</c:v>
                </c:pt>
                <c:pt idx="589">
                  <c:v>4004.71728515625</c:v>
                </c:pt>
                <c:pt idx="590">
                  <c:v>4095.592041015625</c:v>
                </c:pt>
                <c:pt idx="591">
                  <c:v>4159.50537109375</c:v>
                </c:pt>
                <c:pt idx="592">
                  <c:v>4287.28759765625</c:v>
                </c:pt>
                <c:pt idx="593">
                  <c:v>4330.70751953125</c:v>
                </c:pt>
                <c:pt idx="594">
                  <c:v>4347.73583984375</c:v>
                </c:pt>
                <c:pt idx="595">
                  <c:v>4396.431640625</c:v>
                </c:pt>
                <c:pt idx="596">
                  <c:v>4429.365234375</c:v>
                </c:pt>
                <c:pt idx="597">
                  <c:v>4446.92822265625</c:v>
                </c:pt>
                <c:pt idx="598">
                  <c:v>4376.61474609375</c:v>
                </c:pt>
                <c:pt idx="599">
                  <c:v>4355.787109375</c:v>
                </c:pt>
                <c:pt idx="600">
                  <c:v>4392.0234375</c:v>
                </c:pt>
                <c:pt idx="601">
                  <c:v>4394.51904296875</c:v>
                </c:pt>
                <c:pt idx="602">
                  <c:v>4360.27783203125</c:v>
                </c:pt>
                <c:pt idx="603">
                  <c:v>4423.9384765625</c:v>
                </c:pt>
                <c:pt idx="604">
                  <c:v>4481.994140625</c:v>
                </c:pt>
                <c:pt idx="605">
                  <c:v>4475.35546875</c:v>
                </c:pt>
                <c:pt idx="606">
                  <c:v>4471.80908203125</c:v>
                </c:pt>
                <c:pt idx="607">
                  <c:v>4433.9375</c:v>
                </c:pt>
                <c:pt idx="608">
                  <c:v>4464.00146484375</c:v>
                </c:pt>
                <c:pt idx="609">
                  <c:v>4482.52392578125</c:v>
                </c:pt>
                <c:pt idx="610">
                  <c:v>4512.494140625</c:v>
                </c:pt>
                <c:pt idx="611">
                  <c:v>4566.78662109375</c:v>
                </c:pt>
                <c:pt idx="612">
                  <c:v>4535.8212890625</c:v>
                </c:pt>
                <c:pt idx="613">
                  <c:v>4532.7294921875</c:v>
                </c:pt>
                <c:pt idx="614">
                  <c:v>4538.724609375</c:v>
                </c:pt>
                <c:pt idx="615">
                  <c:v>4535.2802734375</c:v>
                </c:pt>
                <c:pt idx="616">
                  <c:v>4533.70751953125</c:v>
                </c:pt>
                <c:pt idx="617">
                  <c:v>4554.228515625</c:v>
                </c:pt>
                <c:pt idx="618">
                  <c:v>4585.07958984375</c:v>
                </c:pt>
                <c:pt idx="619">
                  <c:v>4649.36328125</c:v>
                </c:pt>
                <c:pt idx="620">
                  <c:v>4661.05810546875</c:v>
                </c:pt>
                <c:pt idx="621">
                  <c:v>4668.283203125</c:v>
                </c:pt>
                <c:pt idx="622">
                  <c:v>4711.43408203125</c:v>
                </c:pt>
                <c:pt idx="623">
                  <c:v>4730.95849609375</c:v>
                </c:pt>
                <c:pt idx="624">
                  <c:v>4760.21630859375</c:v>
                </c:pt>
                <c:pt idx="625">
                  <c:v>4779.62646484375</c:v>
                </c:pt>
                <c:pt idx="626">
                  <c:v>4807.35498046875</c:v>
                </c:pt>
                <c:pt idx="627">
                  <c:v>4845.759765625</c:v>
                </c:pt>
                <c:pt idx="628">
                  <c:v>4848.65966796875</c:v>
                </c:pt>
                <c:pt idx="629">
                  <c:v>4874.99267578125</c:v>
                </c:pt>
                <c:pt idx="630">
                  <c:v>4898.41845703125</c:v>
                </c:pt>
                <c:pt idx="631">
                  <c:v>4831.42919921875</c:v>
                </c:pt>
                <c:pt idx="632">
                  <c:v>4833.02392578125</c:v>
                </c:pt>
                <c:pt idx="633">
                  <c:v>4849.5166015625</c:v>
                </c:pt>
                <c:pt idx="634">
                  <c:v>4781.48681640625</c:v>
                </c:pt>
                <c:pt idx="635">
                  <c:v>4707.560546875</c:v>
                </c:pt>
                <c:pt idx="636">
                  <c:v>4676.59033203125</c:v>
                </c:pt>
                <c:pt idx="637">
                  <c:v>4705.240234375</c:v>
                </c:pt>
                <c:pt idx="638">
                  <c:v>4709.271484375</c:v>
                </c:pt>
                <c:pt idx="639">
                  <c:v>4714.3603515625</c:v>
                </c:pt>
                <c:pt idx="640">
                  <c:v>4680.52197265625</c:v>
                </c:pt>
                <c:pt idx="641">
                  <c:v>4686.603515625</c:v>
                </c:pt>
                <c:pt idx="642">
                  <c:v>4727.64453125</c:v>
                </c:pt>
                <c:pt idx="643">
                  <c:v>4715.52490234375</c:v>
                </c:pt>
                <c:pt idx="644">
                  <c:v>4625.4462890625</c:v>
                </c:pt>
                <c:pt idx="645">
                  <c:v>4648.291015625</c:v>
                </c:pt>
                <c:pt idx="646">
                  <c:v>4686.263671875</c:v>
                </c:pt>
                <c:pt idx="647">
                  <c:v>4731.0390625</c:v>
                </c:pt>
                <c:pt idx="648">
                  <c:v>4760.208984375</c:v>
                </c:pt>
                <c:pt idx="649">
                  <c:v>4705.21875</c:v>
                </c:pt>
                <c:pt idx="650">
                  <c:v>4692.15478515625</c:v>
                </c:pt>
                <c:pt idx="651">
                  <c:v>4759.810546875</c:v>
                </c:pt>
                <c:pt idx="652">
                  <c:v>4776.21142578125</c:v>
                </c:pt>
                <c:pt idx="653">
                  <c:v>4786.6640625</c:v>
                </c:pt>
                <c:pt idx="654">
                  <c:v>4889.91748046875</c:v>
                </c:pt>
                <c:pt idx="655">
                  <c:v>4901.7177734375</c:v>
                </c:pt>
                <c:pt idx="656">
                  <c:v>4878.04736328125</c:v>
                </c:pt>
                <c:pt idx="657">
                  <c:v>4917.19384765625</c:v>
                </c:pt>
                <c:pt idx="658">
                  <c:v>5016.12890625</c:v>
                </c:pt>
                <c:pt idx="659">
                  <c:v>5066.58740234375</c:v>
                </c:pt>
                <c:pt idx="660">
                  <c:v>5089.09033203125</c:v>
                </c:pt>
                <c:pt idx="661">
                  <c:v>5045.96875</c:v>
                </c:pt>
                <c:pt idx="662">
                  <c:v>5003.08642578125</c:v>
                </c:pt>
                <c:pt idx="663">
                  <c:v>5015.7939453125</c:v>
                </c:pt>
                <c:pt idx="664">
                  <c:v>4967.986328125</c:v>
                </c:pt>
                <c:pt idx="665">
                  <c:v>4978.0791015625</c:v>
                </c:pt>
                <c:pt idx="666">
                  <c:v>4927.69873046875</c:v>
                </c:pt>
                <c:pt idx="667">
                  <c:v>4884.892578125</c:v>
                </c:pt>
                <c:pt idx="668">
                  <c:v>4855.9951171875</c:v>
                </c:pt>
                <c:pt idx="669">
                  <c:v>4813.14453125</c:v>
                </c:pt>
                <c:pt idx="670">
                  <c:v>4866.0576171875</c:v>
                </c:pt>
                <c:pt idx="671">
                  <c:v>4926.56494140625</c:v>
                </c:pt>
                <c:pt idx="672">
                  <c:v>4912.51904296875</c:v>
                </c:pt>
                <c:pt idx="673">
                  <c:v>4945.984375</c:v>
                </c:pt>
                <c:pt idx="674">
                  <c:v>5001.36181640625</c:v>
                </c:pt>
                <c:pt idx="675">
                  <c:v>5041.5283203125</c:v>
                </c:pt>
                <c:pt idx="676">
                  <c:v>5018.60400390625</c:v>
                </c:pt>
                <c:pt idx="677">
                  <c:v>4990.28125</c:v>
                </c:pt>
                <c:pt idx="678">
                  <c:v>4987.193359375</c:v>
                </c:pt>
                <c:pt idx="679">
                  <c:v>4896.97705078125</c:v>
                </c:pt>
                <c:pt idx="680">
                  <c:v>4849.1259765625</c:v>
                </c:pt>
                <c:pt idx="681">
                  <c:v>4828.31982421875</c:v>
                </c:pt>
                <c:pt idx="682">
                  <c:v>4820.50634765625</c:v>
                </c:pt>
                <c:pt idx="683">
                  <c:v>4706.46826171875</c:v>
                </c:pt>
                <c:pt idx="684">
                  <c:v>4634.9365234375</c:v>
                </c:pt>
                <c:pt idx="685">
                  <c:v>4487.8359375</c:v>
                </c:pt>
                <c:pt idx="686">
                  <c:v>4431.99658203125</c:v>
                </c:pt>
                <c:pt idx="687">
                  <c:v>4400.5810546875</c:v>
                </c:pt>
                <c:pt idx="688">
                  <c:v>4395.5224609375</c:v>
                </c:pt>
                <c:pt idx="689">
                  <c:v>4434.681640625</c:v>
                </c:pt>
                <c:pt idx="690">
                  <c:v>4442.8701171875</c:v>
                </c:pt>
                <c:pt idx="691">
                  <c:v>4362.73291015625</c:v>
                </c:pt>
                <c:pt idx="692">
                  <c:v>4385.6962890625</c:v>
                </c:pt>
                <c:pt idx="693">
                  <c:v>4439.97216796875</c:v>
                </c:pt>
                <c:pt idx="694">
                  <c:v>4571.236328125</c:v>
                </c:pt>
                <c:pt idx="695">
                  <c:v>4656.22607421875</c:v>
                </c:pt>
                <c:pt idx="696">
                  <c:v>4670.90625</c:v>
                </c:pt>
                <c:pt idx="697">
                  <c:v>4712.34814453125</c:v>
                </c:pt>
                <c:pt idx="698">
                  <c:v>4747.5576171875</c:v>
                </c:pt>
                <c:pt idx="699">
                  <c:v>4765.41015625</c:v>
                </c:pt>
                <c:pt idx="700">
                  <c:v>4745.31591796875</c:v>
                </c:pt>
                <c:pt idx="701">
                  <c:v>4791.32373046875</c:v>
                </c:pt>
                <c:pt idx="702">
                  <c:v>4863.14794921875</c:v>
                </c:pt>
                <c:pt idx="703">
                  <c:v>4915.29052734375</c:v>
                </c:pt>
                <c:pt idx="704">
                  <c:v>4908.173828125</c:v>
                </c:pt>
                <c:pt idx="705">
                  <c:v>4943.43017578125</c:v>
                </c:pt>
                <c:pt idx="706">
                  <c:v>4886.6142578125</c:v>
                </c:pt>
                <c:pt idx="707">
                  <c:v>4897.9169921875</c:v>
                </c:pt>
                <c:pt idx="708">
                  <c:v>4860.52490234375</c:v>
                </c:pt>
                <c:pt idx="709">
                  <c:v>4864.234375</c:v>
                </c:pt>
                <c:pt idx="710">
                  <c:v>4884.5185546875</c:v>
                </c:pt>
                <c:pt idx="711">
                  <c:v>4872.34375</c:v>
                </c:pt>
                <c:pt idx="712">
                  <c:v>4862.82470703125</c:v>
                </c:pt>
                <c:pt idx="713">
                  <c:v>4832.26318359375</c:v>
                </c:pt>
                <c:pt idx="714">
                  <c:v>4831.607421875</c:v>
                </c:pt>
                <c:pt idx="715">
                  <c:v>4774.07470703125</c:v>
                </c:pt>
                <c:pt idx="716">
                  <c:v>4656.265625</c:v>
                </c:pt>
                <c:pt idx="717">
                  <c:v>4565.46826171875</c:v>
                </c:pt>
                <c:pt idx="718">
                  <c:v>4572.1845703125</c:v>
                </c:pt>
                <c:pt idx="719">
                  <c:v>4629.2568359375</c:v>
                </c:pt>
                <c:pt idx="720">
                  <c:v>4708.1171875</c:v>
                </c:pt>
                <c:pt idx="721">
                  <c:v>4741.57080078125</c:v>
                </c:pt>
                <c:pt idx="722">
                  <c:v>4643.01220703125</c:v>
                </c:pt>
                <c:pt idx="723">
                  <c:v>4660.01953125</c:v>
                </c:pt>
                <c:pt idx="724">
                  <c:v>4636.35791015625</c:v>
                </c:pt>
                <c:pt idx="725">
                  <c:v>4618.89111328125</c:v>
                </c:pt>
                <c:pt idx="726">
                  <c:v>4535.0673828125</c:v>
                </c:pt>
                <c:pt idx="727">
                  <c:v>4398.45166015625</c:v>
                </c:pt>
                <c:pt idx="728">
                  <c:v>4398.0869140625</c:v>
                </c:pt>
                <c:pt idx="729">
                  <c:v>4356</c:v>
                </c:pt>
                <c:pt idx="730">
                  <c:v>4261.658203125</c:v>
                </c:pt>
                <c:pt idx="731">
                  <c:v>4204.3095703125</c:v>
                </c:pt>
                <c:pt idx="732">
                  <c:v>4068.467529296875</c:v>
                </c:pt>
                <c:pt idx="733">
                  <c:v>4024.40234375</c:v>
                </c:pt>
                <c:pt idx="734">
                  <c:v>3953.510986328125</c:v>
                </c:pt>
                <c:pt idx="735">
                  <c:v>3824.04638671875</c:v>
                </c:pt>
                <c:pt idx="736">
                  <c:v>3796.267822265625</c:v>
                </c:pt>
                <c:pt idx="737">
                  <c:v>3735.968994140625</c:v>
                </c:pt>
                <c:pt idx="738">
                  <c:v>3677.562744140625</c:v>
                </c:pt>
                <c:pt idx="739">
                  <c:v>3597.82275390625</c:v>
                </c:pt>
                <c:pt idx="740">
                  <c:v>3507.264404296875</c:v>
                </c:pt>
                <c:pt idx="741">
                  <c:v>3464.614990234375</c:v>
                </c:pt>
                <c:pt idx="742">
                  <c:v>3423.84375</c:v>
                </c:pt>
                <c:pt idx="743">
                  <c:v>3314.75</c:v>
                </c:pt>
                <c:pt idx="744">
                  <c:v>3286.666748046875</c:v>
                </c:pt>
                <c:pt idx="745">
                  <c:v>3214.731689453125</c:v>
                </c:pt>
                <c:pt idx="746">
                  <c:v>3097.73583984375</c:v>
                </c:pt>
                <c:pt idx="747">
                  <c:v>3067.760009765625</c:v>
                </c:pt>
                <c:pt idx="748">
                  <c:v>3017.13037109375</c:v>
                </c:pt>
                <c:pt idx="749">
                  <c:v>3005.082275390625</c:v>
                </c:pt>
                <c:pt idx="750">
                  <c:v>2866.520263671875</c:v>
                </c:pt>
                <c:pt idx="751">
                  <c:v>2873.028076171875</c:v>
                </c:pt>
                <c:pt idx="752">
                  <c:v>2834.117431640625</c:v>
                </c:pt>
                <c:pt idx="753">
                  <c:v>2788.11083984375</c:v>
                </c:pt>
                <c:pt idx="754">
                  <c:v>2856.23486328125</c:v>
                </c:pt>
                <c:pt idx="755">
                  <c:v>2837.1796875</c:v>
                </c:pt>
                <c:pt idx="756">
                  <c:v>2798.9697265625</c:v>
                </c:pt>
                <c:pt idx="757">
                  <c:v>2822.55859375</c:v>
                </c:pt>
                <c:pt idx="758">
                  <c:v>2741.15283203125</c:v>
                </c:pt>
                <c:pt idx="759">
                  <c:v>2662.348388671875</c:v>
                </c:pt>
                <c:pt idx="760">
                  <c:v>2596.157470703125</c:v>
                </c:pt>
                <c:pt idx="761">
                  <c:v>2581.6318359375</c:v>
                </c:pt>
                <c:pt idx="762">
                  <c:v>2536.3681640625</c:v>
                </c:pt>
                <c:pt idx="763">
                  <c:v>2463.38232421875</c:v>
                </c:pt>
                <c:pt idx="764">
                  <c:v>2447.978515625</c:v>
                </c:pt>
                <c:pt idx="765">
                  <c:v>2292.488037109375</c:v>
                </c:pt>
                <c:pt idx="766">
                  <c:v>2221.645263671875</c:v>
                </c:pt>
                <c:pt idx="767">
                  <c:v>2165.64306640625</c:v>
                </c:pt>
                <c:pt idx="768">
                  <c:v>2136.820068359375</c:v>
                </c:pt>
                <c:pt idx="769">
                  <c:v>2100.47412109375</c:v>
                </c:pt>
                <c:pt idx="770">
                  <c:v>2040.41796875</c:v>
                </c:pt>
                <c:pt idx="771">
                  <c:v>2012.4617919921875</c:v>
                </c:pt>
                <c:pt idx="772">
                  <c:v>1958.422119140625</c:v>
                </c:pt>
                <c:pt idx="773">
                  <c:v>1868.6927490234375</c:v>
                </c:pt>
                <c:pt idx="774">
                  <c:v>1818.1650390625</c:v>
                </c:pt>
                <c:pt idx="775">
                  <c:v>1795.0889892578125</c:v>
                </c:pt>
                <c:pt idx="776">
                  <c:v>1718.12158203125</c:v>
                </c:pt>
                <c:pt idx="777">
                  <c:v>1700.82421875</c:v>
                </c:pt>
                <c:pt idx="778">
                  <c:v>1660.70751953125</c:v>
                </c:pt>
                <c:pt idx="779">
                  <c:v>1650.819580078125</c:v>
                </c:pt>
                <c:pt idx="780">
                  <c:v>1689.553955078125</c:v>
                </c:pt>
                <c:pt idx="781">
                  <c:v>1683.264892578125</c:v>
                </c:pt>
                <c:pt idx="782">
                  <c:v>1667.6292724609375</c:v>
                </c:pt>
                <c:pt idx="783">
                  <c:v>1662.049072265625</c:v>
                </c:pt>
                <c:pt idx="784">
                  <c:v>1642.221923828125</c:v>
                </c:pt>
                <c:pt idx="785">
                  <c:v>1609.83056640625</c:v>
                </c:pt>
                <c:pt idx="786">
                  <c:v>1604.1632080078125</c:v>
                </c:pt>
                <c:pt idx="787">
                  <c:v>1633.936767578125</c:v>
                </c:pt>
                <c:pt idx="788">
                  <c:v>1642.3636474609375</c:v>
                </c:pt>
                <c:pt idx="789">
                  <c:v>1657.5408935546875</c:v>
                </c:pt>
                <c:pt idx="790">
                  <c:v>1672.437744140625</c:v>
                </c:pt>
                <c:pt idx="791">
                  <c:v>1639.4317626953125</c:v>
                </c:pt>
                <c:pt idx="792">
                  <c:v>1631.619384765625</c:v>
                </c:pt>
                <c:pt idx="793">
                  <c:v>1596.4722900390625</c:v>
                </c:pt>
                <c:pt idx="794">
                  <c:v>1566.3106689453125</c:v>
                </c:pt>
                <c:pt idx="795">
                  <c:v>1558.596923828125</c:v>
                </c:pt>
                <c:pt idx="796">
                  <c:v>1559.8529052734375</c:v>
                </c:pt>
                <c:pt idx="797">
                  <c:v>1574.93115234375</c:v>
                </c:pt>
                <c:pt idx="798">
                  <c:v>1573.0341796875</c:v>
                </c:pt>
                <c:pt idx="799">
                  <c:v>1617.019775390625</c:v>
                </c:pt>
                <c:pt idx="800">
                  <c:v>1667.7999267578125</c:v>
                </c:pt>
                <c:pt idx="801">
                  <c:v>1701.0682373046875</c:v>
                </c:pt>
                <c:pt idx="802">
                  <c:v>1756.805419921875</c:v>
                </c:pt>
                <c:pt idx="803">
                  <c:v>1810.532470703125</c:v>
                </c:pt>
                <c:pt idx="804">
                  <c:v>1864.1724853515625</c:v>
                </c:pt>
                <c:pt idx="805">
                  <c:v>1917.8720703125</c:v>
                </c:pt>
                <c:pt idx="806">
                  <c:v>1973.3436279296875</c:v>
                </c:pt>
                <c:pt idx="807">
                  <c:v>2048.97900390625</c:v>
                </c:pt>
                <c:pt idx="808">
                  <c:v>2081.6787109375</c:v>
                </c:pt>
                <c:pt idx="809">
                  <c:v>2111.110595703125</c:v>
                </c:pt>
                <c:pt idx="810">
                  <c:v>2152.70068359375</c:v>
                </c:pt>
                <c:pt idx="811">
                  <c:v>2201.9765625</c:v>
                </c:pt>
                <c:pt idx="812">
                  <c:v>2231.566650390625</c:v>
                </c:pt>
                <c:pt idx="813">
                  <c:v>2268.362060546875</c:v>
                </c:pt>
                <c:pt idx="814">
                  <c:v>2292.73046875</c:v>
                </c:pt>
                <c:pt idx="815">
                  <c:v>2312.025634765625</c:v>
                </c:pt>
                <c:pt idx="816">
                  <c:v>2403.223388671875</c:v>
                </c:pt>
                <c:pt idx="817">
                  <c:v>2420.062255859375</c:v>
                </c:pt>
                <c:pt idx="818">
                  <c:v>2483.355224609375</c:v>
                </c:pt>
                <c:pt idx="819">
                  <c:v>2589.4365234375</c:v>
                </c:pt>
                <c:pt idx="820">
                  <c:v>2688.997802734375</c:v>
                </c:pt>
                <c:pt idx="821">
                  <c:v>2747.582763671875</c:v>
                </c:pt>
                <c:pt idx="822">
                  <c:v>2736.058349609375</c:v>
                </c:pt>
                <c:pt idx="823">
                  <c:v>2702.5517578125</c:v>
                </c:pt>
                <c:pt idx="824">
                  <c:v>2679.627197265625</c:v>
                </c:pt>
                <c:pt idx="825">
                  <c:v>2726.03662109375</c:v>
                </c:pt>
                <c:pt idx="826">
                  <c:v>2733.9833984375</c:v>
                </c:pt>
                <c:pt idx="827">
                  <c:v>2770.93798828125</c:v>
                </c:pt>
                <c:pt idx="828">
                  <c:v>2863.692138671875</c:v>
                </c:pt>
                <c:pt idx="829">
                  <c:v>3009.402587890625</c:v>
                </c:pt>
                <c:pt idx="830">
                  <c:v>3191.419189453125</c:v>
                </c:pt>
                <c:pt idx="831">
                  <c:v>3307.5732421875</c:v>
                </c:pt>
                <c:pt idx="832">
                  <c:v>3413.666259765625</c:v>
                </c:pt>
                <c:pt idx="833">
                  <c:v>3531.716552734375</c:v>
                </c:pt>
                <c:pt idx="834">
                  <c:v>3666.542236328125</c:v>
                </c:pt>
                <c:pt idx="835">
                  <c:v>3824.012939453125</c:v>
                </c:pt>
                <c:pt idx="836">
                  <c:v>3986.53125</c:v>
                </c:pt>
                <c:pt idx="837">
                  <c:v>4151.67529296875</c:v>
                </c:pt>
                <c:pt idx="838">
                  <c:v>4296.45068359375</c:v>
                </c:pt>
                <c:pt idx="839">
                  <c:v>4362.3408203125</c:v>
                </c:pt>
                <c:pt idx="840">
                  <c:v>4493.80322265625</c:v>
                </c:pt>
                <c:pt idx="841">
                  <c:v>4660.72509765625</c:v>
                </c:pt>
                <c:pt idx="842">
                  <c:v>4862.47216796875</c:v>
                </c:pt>
                <c:pt idx="843">
                  <c:v>5038.34765625</c:v>
                </c:pt>
                <c:pt idx="844">
                  <c:v>5255.3330078125</c:v>
                </c:pt>
                <c:pt idx="845">
                  <c:v>5446.59130859375</c:v>
                </c:pt>
                <c:pt idx="846">
                  <c:v>5616.15869140625</c:v>
                </c:pt>
                <c:pt idx="847">
                  <c:v>5630.08544921875</c:v>
                </c:pt>
                <c:pt idx="848">
                  <c:v>5649.36181640625</c:v>
                </c:pt>
                <c:pt idx="849">
                  <c:v>5631.70166015625</c:v>
                </c:pt>
                <c:pt idx="850">
                  <c:v>5680.67138671875</c:v>
                </c:pt>
                <c:pt idx="851">
                  <c:v>5712.15869140625</c:v>
                </c:pt>
                <c:pt idx="852">
                  <c:v>5688.18359375</c:v>
                </c:pt>
                <c:pt idx="853">
                  <c:v>5721.94677734375</c:v>
                </c:pt>
                <c:pt idx="854">
                  <c:v>5838.29638671875</c:v>
                </c:pt>
                <c:pt idx="855">
                  <c:v>5973.291015625</c:v>
                </c:pt>
                <c:pt idx="856">
                  <c:v>6155.880859375</c:v>
                </c:pt>
                <c:pt idx="857">
                  <c:v>6280.51123046875</c:v>
                </c:pt>
                <c:pt idx="858">
                  <c:v>6411.33056640625</c:v>
                </c:pt>
                <c:pt idx="859">
                  <c:v>6558.64306640625</c:v>
                </c:pt>
                <c:pt idx="860">
                  <c:v>6671.564453125</c:v>
                </c:pt>
                <c:pt idx="861">
                  <c:v>6804.06591796875</c:v>
                </c:pt>
                <c:pt idx="862">
                  <c:v>6945.4765625</c:v>
                </c:pt>
                <c:pt idx="863">
                  <c:v>7093.58544921875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12-4E63-8100-89BF250E2F22}"/>
            </c:ext>
          </c:extLst>
        </c:ser>
        <c:ser>
          <c:idx val="3"/>
          <c:order val="3"/>
          <c:tx>
            <c:strRef>
              <c:f>Sheet1!$N$1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rgbClr val="910258"/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Sheet1!$N$2:$N$865</c:f>
              <c:numCache>
                <c:formatCode>General</c:formatCode>
                <c:ptCount val="86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7.8000001907348633</c:v>
                </c:pt>
                <c:pt idx="39">
                  <c:v>7.8000001907348633</c:v>
                </c:pt>
                <c:pt idx="40">
                  <c:v>7.8000001907348633</c:v>
                </c:pt>
                <c:pt idx="41">
                  <c:v>7.8000001907348633</c:v>
                </c:pt>
                <c:pt idx="42">
                  <c:v>7.8000001907348633</c:v>
                </c:pt>
                <c:pt idx="43">
                  <c:v>7.8000001907348633</c:v>
                </c:pt>
                <c:pt idx="44">
                  <c:v>7.8000001907348633</c:v>
                </c:pt>
                <c:pt idx="45">
                  <c:v>7.8000001907348633</c:v>
                </c:pt>
                <c:pt idx="46">
                  <c:v>7.8000001907348633</c:v>
                </c:pt>
                <c:pt idx="47">
                  <c:v>7.8000001907348633</c:v>
                </c:pt>
                <c:pt idx="48">
                  <c:v>7.8000001907348633</c:v>
                </c:pt>
                <c:pt idx="49">
                  <c:v>7.8000001907348633</c:v>
                </c:pt>
                <c:pt idx="50">
                  <c:v>7.8000001907348633</c:v>
                </c:pt>
                <c:pt idx="51">
                  <c:v>7.8000001907348633</c:v>
                </c:pt>
                <c:pt idx="52">
                  <c:v>7.8000001907348633</c:v>
                </c:pt>
                <c:pt idx="53">
                  <c:v>7.8000001907348633</c:v>
                </c:pt>
                <c:pt idx="54">
                  <c:v>7.8000001907348633</c:v>
                </c:pt>
                <c:pt idx="55">
                  <c:v>7.8000001907348633</c:v>
                </c:pt>
                <c:pt idx="56">
                  <c:v>7.8000001907348633</c:v>
                </c:pt>
                <c:pt idx="57">
                  <c:v>7.8000001907348633</c:v>
                </c:pt>
                <c:pt idx="58">
                  <c:v>7.8000001907348633</c:v>
                </c:pt>
                <c:pt idx="59">
                  <c:v>7.8000001907348633</c:v>
                </c:pt>
                <c:pt idx="60">
                  <c:v>8.5</c:v>
                </c:pt>
                <c:pt idx="61">
                  <c:v>8.6000003814697266</c:v>
                </c:pt>
                <c:pt idx="62">
                  <c:v>7.8000001907348633</c:v>
                </c:pt>
                <c:pt idx="63">
                  <c:v>7.8000001907348633</c:v>
                </c:pt>
                <c:pt idx="64">
                  <c:v>7.8000001907348633</c:v>
                </c:pt>
                <c:pt idx="65">
                  <c:v>7.8000001907348633</c:v>
                </c:pt>
                <c:pt idx="66">
                  <c:v>7.8000001907348633</c:v>
                </c:pt>
                <c:pt idx="67">
                  <c:v>7.8000001907348633</c:v>
                </c:pt>
                <c:pt idx="68">
                  <c:v>7.8000001907348633</c:v>
                </c:pt>
                <c:pt idx="69">
                  <c:v>7.8000001907348633</c:v>
                </c:pt>
                <c:pt idx="70">
                  <c:v>7.8000001907348633</c:v>
                </c:pt>
                <c:pt idx="71">
                  <c:v>7.8000001907348633</c:v>
                </c:pt>
                <c:pt idx="72">
                  <c:v>7.8000001907348633</c:v>
                </c:pt>
                <c:pt idx="73">
                  <c:v>7.8000001907348633</c:v>
                </c:pt>
                <c:pt idx="74">
                  <c:v>7.8000001907348633</c:v>
                </c:pt>
                <c:pt idx="75">
                  <c:v>7.8000001907348633</c:v>
                </c:pt>
                <c:pt idx="76">
                  <c:v>7.8000001907348633</c:v>
                </c:pt>
                <c:pt idx="77">
                  <c:v>7.8000001907348633</c:v>
                </c:pt>
                <c:pt idx="78">
                  <c:v>7.8000001907348633</c:v>
                </c:pt>
                <c:pt idx="79">
                  <c:v>7.8000001907348633</c:v>
                </c:pt>
                <c:pt idx="80">
                  <c:v>7.8000001907348633</c:v>
                </c:pt>
                <c:pt idx="81">
                  <c:v>7.8000001907348633</c:v>
                </c:pt>
                <c:pt idx="82">
                  <c:v>7.8000001907348633</c:v>
                </c:pt>
                <c:pt idx="83">
                  <c:v>7.8000001907348633</c:v>
                </c:pt>
                <c:pt idx="84">
                  <c:v>7.8000001907348633</c:v>
                </c:pt>
                <c:pt idx="85">
                  <c:v>7.8000001907348633</c:v>
                </c:pt>
                <c:pt idx="86">
                  <c:v>7.8000001907348633</c:v>
                </c:pt>
                <c:pt idx="87">
                  <c:v>8.3013505935668945</c:v>
                </c:pt>
                <c:pt idx="88">
                  <c:v>10.712398529052734</c:v>
                </c:pt>
                <c:pt idx="89">
                  <c:v>14.282690048217773</c:v>
                </c:pt>
                <c:pt idx="90">
                  <c:v>21.247043609619141</c:v>
                </c:pt>
                <c:pt idx="91">
                  <c:v>31.652641296386719</c:v>
                </c:pt>
                <c:pt idx="92">
                  <c:v>55.424213409423828</c:v>
                </c:pt>
                <c:pt idx="93">
                  <c:v>80.612953186035156</c:v>
                </c:pt>
                <c:pt idx="94">
                  <c:v>106.36561584472656</c:v>
                </c:pt>
                <c:pt idx="95">
                  <c:v>170.48641967773438</c:v>
                </c:pt>
                <c:pt idx="96">
                  <c:v>262.83990478515625</c:v>
                </c:pt>
                <c:pt idx="97">
                  <c:v>423.65646362304688</c:v>
                </c:pt>
                <c:pt idx="98">
                  <c:v>625.42974853515625</c:v>
                </c:pt>
                <c:pt idx="99">
                  <c:v>826.94927978515625</c:v>
                </c:pt>
                <c:pt idx="100">
                  <c:v>1034.9755859375</c:v>
                </c:pt>
                <c:pt idx="101">
                  <c:v>1243.48779296875</c:v>
                </c:pt>
                <c:pt idx="102">
                  <c:v>1552.2159423828125</c:v>
                </c:pt>
                <c:pt idx="103">
                  <c:v>1714.6019287109375</c:v>
                </c:pt>
                <c:pt idx="104">
                  <c:v>2030.4810791015625</c:v>
                </c:pt>
                <c:pt idx="105">
                  <c:v>2322.680908203125</c:v>
                </c:pt>
                <c:pt idx="106">
                  <c:v>2599.95751953125</c:v>
                </c:pt>
                <c:pt idx="107">
                  <c:v>2794.557861328125</c:v>
                </c:pt>
                <c:pt idx="108">
                  <c:v>3022.6826171875</c:v>
                </c:pt>
                <c:pt idx="109">
                  <c:v>3153.31201171875</c:v>
                </c:pt>
                <c:pt idx="110">
                  <c:v>3262.291748046875</c:v>
                </c:pt>
                <c:pt idx="111">
                  <c:v>3572.2265625</c:v>
                </c:pt>
                <c:pt idx="112">
                  <c:v>3935.045166015625</c:v>
                </c:pt>
                <c:pt idx="113">
                  <c:v>4104.54833984375</c:v>
                </c:pt>
                <c:pt idx="114">
                  <c:v>4155.40283203125</c:v>
                </c:pt>
                <c:pt idx="115">
                  <c:v>4364.41162109375</c:v>
                </c:pt>
                <c:pt idx="116">
                  <c:v>4317.80517578125</c:v>
                </c:pt>
                <c:pt idx="117">
                  <c:v>4401.001953125</c:v>
                </c:pt>
                <c:pt idx="118">
                  <c:v>4392.99169921875</c:v>
                </c:pt>
                <c:pt idx="119">
                  <c:v>4143.36474609375</c:v>
                </c:pt>
                <c:pt idx="120">
                  <c:v>4288.35791015625</c:v>
                </c:pt>
                <c:pt idx="121">
                  <c:v>4406.5791015625</c:v>
                </c:pt>
                <c:pt idx="122">
                  <c:v>4361.220703125</c:v>
                </c:pt>
                <c:pt idx="123">
                  <c:v>4376.10791015625</c:v>
                </c:pt>
                <c:pt idx="124">
                  <c:v>4394.01318359375</c:v>
                </c:pt>
                <c:pt idx="125">
                  <c:v>4479.77392578125</c:v>
                </c:pt>
                <c:pt idx="126">
                  <c:v>4702.064453125</c:v>
                </c:pt>
                <c:pt idx="127">
                  <c:v>4851.6787109375</c:v>
                </c:pt>
                <c:pt idx="128">
                  <c:v>4942.40869140625</c:v>
                </c:pt>
                <c:pt idx="129">
                  <c:v>5086.4970703125</c:v>
                </c:pt>
                <c:pt idx="130">
                  <c:v>5234.65625</c:v>
                </c:pt>
                <c:pt idx="131">
                  <c:v>5295.7333984375</c:v>
                </c:pt>
                <c:pt idx="132">
                  <c:v>5434.29150390625</c:v>
                </c:pt>
                <c:pt idx="133">
                  <c:v>5512.09716796875</c:v>
                </c:pt>
                <c:pt idx="134">
                  <c:v>5578.66845703125</c:v>
                </c:pt>
                <c:pt idx="135">
                  <c:v>5467.74072265625</c:v>
                </c:pt>
                <c:pt idx="136">
                  <c:v>5647.19189453125</c:v>
                </c:pt>
                <c:pt idx="137">
                  <c:v>5727.21435546875</c:v>
                </c:pt>
                <c:pt idx="138">
                  <c:v>5768.6796875</c:v>
                </c:pt>
                <c:pt idx="139">
                  <c:v>5781.50732421875</c:v>
                </c:pt>
                <c:pt idx="140">
                  <c:v>5835.13525390625</c:v>
                </c:pt>
                <c:pt idx="141">
                  <c:v>5886.99072265625</c:v>
                </c:pt>
                <c:pt idx="142">
                  <c:v>5867.80810546875</c:v>
                </c:pt>
                <c:pt idx="143">
                  <c:v>5944.216796875</c:v>
                </c:pt>
                <c:pt idx="144">
                  <c:v>5909.9091796875</c:v>
                </c:pt>
                <c:pt idx="145">
                  <c:v>5884.94921875</c:v>
                </c:pt>
                <c:pt idx="146">
                  <c:v>5905.453125</c:v>
                </c:pt>
                <c:pt idx="147">
                  <c:v>5835.89208984375</c:v>
                </c:pt>
                <c:pt idx="148">
                  <c:v>5823.6455078125</c:v>
                </c:pt>
                <c:pt idx="149">
                  <c:v>5805.5166015625</c:v>
                </c:pt>
                <c:pt idx="150">
                  <c:v>5789.38720703125</c:v>
                </c:pt>
                <c:pt idx="151">
                  <c:v>5706.62841796875</c:v>
                </c:pt>
                <c:pt idx="152">
                  <c:v>5583.7763671875</c:v>
                </c:pt>
                <c:pt idx="153">
                  <c:v>5556.115234375</c:v>
                </c:pt>
                <c:pt idx="154">
                  <c:v>5527.74560546875</c:v>
                </c:pt>
                <c:pt idx="155">
                  <c:v>5425.05419921875</c:v>
                </c:pt>
                <c:pt idx="156">
                  <c:v>5463.0888671875</c:v>
                </c:pt>
                <c:pt idx="157">
                  <c:v>5487.56591796875</c:v>
                </c:pt>
                <c:pt idx="158">
                  <c:v>5510.35595703125</c:v>
                </c:pt>
                <c:pt idx="159">
                  <c:v>5553.81884765625</c:v>
                </c:pt>
                <c:pt idx="160">
                  <c:v>5543.767578125</c:v>
                </c:pt>
                <c:pt idx="161">
                  <c:v>5540.80517578125</c:v>
                </c:pt>
                <c:pt idx="162">
                  <c:v>5523.62744140625</c:v>
                </c:pt>
                <c:pt idx="163">
                  <c:v>5410.099609375</c:v>
                </c:pt>
                <c:pt idx="164">
                  <c:v>5514.3505859375</c:v>
                </c:pt>
                <c:pt idx="165">
                  <c:v>5542.1181640625</c:v>
                </c:pt>
                <c:pt idx="166">
                  <c:v>5515.2724609375</c:v>
                </c:pt>
                <c:pt idx="167">
                  <c:v>5553.49462890625</c:v>
                </c:pt>
                <c:pt idx="168">
                  <c:v>5579.484375</c:v>
                </c:pt>
                <c:pt idx="169">
                  <c:v>5709.77978515625</c:v>
                </c:pt>
                <c:pt idx="170">
                  <c:v>5763.1015625</c:v>
                </c:pt>
                <c:pt idx="171">
                  <c:v>5727.0224609375</c:v>
                </c:pt>
                <c:pt idx="172">
                  <c:v>5774.95556640625</c:v>
                </c:pt>
                <c:pt idx="173">
                  <c:v>5832.02392578125</c:v>
                </c:pt>
                <c:pt idx="174">
                  <c:v>5887.755859375</c:v>
                </c:pt>
                <c:pt idx="175">
                  <c:v>5907.64794921875</c:v>
                </c:pt>
                <c:pt idx="176">
                  <c:v>6010.39501953125</c:v>
                </c:pt>
                <c:pt idx="177">
                  <c:v>6034.6181640625</c:v>
                </c:pt>
                <c:pt idx="178">
                  <c:v>5875.0869140625</c:v>
                </c:pt>
                <c:pt idx="179">
                  <c:v>5917.44921875</c:v>
                </c:pt>
                <c:pt idx="180">
                  <c:v>5976.32177734375</c:v>
                </c:pt>
                <c:pt idx="181">
                  <c:v>5962.07373046875</c:v>
                </c:pt>
                <c:pt idx="182">
                  <c:v>6099.3564453125</c:v>
                </c:pt>
                <c:pt idx="183">
                  <c:v>5916.05224609375</c:v>
                </c:pt>
                <c:pt idx="184">
                  <c:v>5914.068359375</c:v>
                </c:pt>
                <c:pt idx="185">
                  <c:v>5882.34228515625</c:v>
                </c:pt>
                <c:pt idx="186">
                  <c:v>5925.501953125</c:v>
                </c:pt>
                <c:pt idx="187">
                  <c:v>5877.703125</c:v>
                </c:pt>
                <c:pt idx="188">
                  <c:v>5918.892578125</c:v>
                </c:pt>
                <c:pt idx="189">
                  <c:v>5946.130859375</c:v>
                </c:pt>
                <c:pt idx="190">
                  <c:v>5858.4501953125</c:v>
                </c:pt>
                <c:pt idx="191">
                  <c:v>5875.13525390625</c:v>
                </c:pt>
                <c:pt idx="192">
                  <c:v>5778.20263671875</c:v>
                </c:pt>
                <c:pt idx="193">
                  <c:v>5445.80029296875</c:v>
                </c:pt>
                <c:pt idx="194">
                  <c:v>5116.57275390625</c:v>
                </c:pt>
                <c:pt idx="195">
                  <c:v>4951.251953125</c:v>
                </c:pt>
                <c:pt idx="196">
                  <c:v>4682.865234375</c:v>
                </c:pt>
                <c:pt idx="197">
                  <c:v>4372.06103515625</c:v>
                </c:pt>
                <c:pt idx="198">
                  <c:v>4088.342529296875</c:v>
                </c:pt>
                <c:pt idx="199">
                  <c:v>3773.5390625</c:v>
                </c:pt>
                <c:pt idx="200">
                  <c:v>3524.9853515625</c:v>
                </c:pt>
                <c:pt idx="201">
                  <c:v>3206.9287109375</c:v>
                </c:pt>
                <c:pt idx="202">
                  <c:v>2828.225830078125</c:v>
                </c:pt>
                <c:pt idx="203">
                  <c:v>2455.092041015625</c:v>
                </c:pt>
                <c:pt idx="204">
                  <c:v>2059.874267578125</c:v>
                </c:pt>
                <c:pt idx="205">
                  <c:v>1726.44580078125</c:v>
                </c:pt>
                <c:pt idx="206">
                  <c:v>1485.5999755859375</c:v>
                </c:pt>
                <c:pt idx="207">
                  <c:v>1156.216796875</c:v>
                </c:pt>
                <c:pt idx="208">
                  <c:v>835.4251708984375</c:v>
                </c:pt>
                <c:pt idx="209">
                  <c:v>566.1790771484375</c:v>
                </c:pt>
                <c:pt idx="210">
                  <c:v>395.16192626953125</c:v>
                </c:pt>
                <c:pt idx="211">
                  <c:v>265.06588745117188</c:v>
                </c:pt>
                <c:pt idx="212">
                  <c:v>168.59642028808594</c:v>
                </c:pt>
                <c:pt idx="213">
                  <c:v>83.996116638183594</c:v>
                </c:pt>
                <c:pt idx="214">
                  <c:v>9.4856758117675781</c:v>
                </c:pt>
                <c:pt idx="215">
                  <c:v>0.69999998807907104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17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19</c:v>
                </c:pt>
                <c:pt idx="314">
                  <c:v>0</c:v>
                </c:pt>
                <c:pt idx="315">
                  <c:v>18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14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10</c:v>
                </c:pt>
                <c:pt idx="324">
                  <c:v>0</c:v>
                </c:pt>
                <c:pt idx="325">
                  <c:v>9</c:v>
                </c:pt>
                <c:pt idx="326">
                  <c:v>0</c:v>
                </c:pt>
                <c:pt idx="327">
                  <c:v>7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6.2637476921081543</c:v>
                </c:pt>
                <c:pt idx="377">
                  <c:v>16.951004028320313</c:v>
                </c:pt>
                <c:pt idx="378">
                  <c:v>45.129245758056641</c:v>
                </c:pt>
                <c:pt idx="379">
                  <c:v>88.974044799804688</c:v>
                </c:pt>
                <c:pt idx="380">
                  <c:v>165.9326171875</c:v>
                </c:pt>
                <c:pt idx="381">
                  <c:v>274.44094848632813</c:v>
                </c:pt>
                <c:pt idx="382">
                  <c:v>391.77737426757813</c:v>
                </c:pt>
                <c:pt idx="383">
                  <c:v>556.7943115234375</c:v>
                </c:pt>
                <c:pt idx="384">
                  <c:v>751.857666015625</c:v>
                </c:pt>
                <c:pt idx="385">
                  <c:v>917.67645263671875</c:v>
                </c:pt>
                <c:pt idx="386">
                  <c:v>1115.817626953125</c:v>
                </c:pt>
                <c:pt idx="387">
                  <c:v>1416.5487060546875</c:v>
                </c:pt>
                <c:pt idx="388">
                  <c:v>1661.11767578125</c:v>
                </c:pt>
                <c:pt idx="389">
                  <c:v>1889.30322265625</c:v>
                </c:pt>
                <c:pt idx="390">
                  <c:v>2198.630126953125</c:v>
                </c:pt>
                <c:pt idx="391">
                  <c:v>2491.581787109375</c:v>
                </c:pt>
                <c:pt idx="392">
                  <c:v>3095.02490234375</c:v>
                </c:pt>
                <c:pt idx="393">
                  <c:v>3496.00732421875</c:v>
                </c:pt>
                <c:pt idx="394">
                  <c:v>3806.494140625</c:v>
                </c:pt>
                <c:pt idx="395">
                  <c:v>3845.97021484375</c:v>
                </c:pt>
                <c:pt idx="396">
                  <c:v>4050.76708984375</c:v>
                </c:pt>
                <c:pt idx="397">
                  <c:v>4597.26318359375</c:v>
                </c:pt>
                <c:pt idx="398">
                  <c:v>5152.86083984375</c:v>
                </c:pt>
                <c:pt idx="399">
                  <c:v>5538.67724609375</c:v>
                </c:pt>
                <c:pt idx="400">
                  <c:v>6031.5341796875</c:v>
                </c:pt>
                <c:pt idx="401">
                  <c:v>6483.478515625</c:v>
                </c:pt>
                <c:pt idx="402">
                  <c:v>6661.49609375</c:v>
                </c:pt>
                <c:pt idx="403">
                  <c:v>6764.24365234375</c:v>
                </c:pt>
                <c:pt idx="404">
                  <c:v>6936.951171875</c:v>
                </c:pt>
                <c:pt idx="405">
                  <c:v>7386.68994140625</c:v>
                </c:pt>
                <c:pt idx="406">
                  <c:v>7183.72021484375</c:v>
                </c:pt>
                <c:pt idx="407">
                  <c:v>7020.88818359375</c:v>
                </c:pt>
                <c:pt idx="408">
                  <c:v>7015.31591796875</c:v>
                </c:pt>
                <c:pt idx="409">
                  <c:v>7103.515625</c:v>
                </c:pt>
                <c:pt idx="410">
                  <c:v>7275.50146484375</c:v>
                </c:pt>
                <c:pt idx="411">
                  <c:v>7233.63134765625</c:v>
                </c:pt>
                <c:pt idx="412">
                  <c:v>7415.599609375</c:v>
                </c:pt>
                <c:pt idx="413">
                  <c:v>7600.95556640625</c:v>
                </c:pt>
                <c:pt idx="414">
                  <c:v>7655.34326171875</c:v>
                </c:pt>
                <c:pt idx="415">
                  <c:v>7467.30224609375</c:v>
                </c:pt>
                <c:pt idx="416">
                  <c:v>7455.1904296875</c:v>
                </c:pt>
                <c:pt idx="417">
                  <c:v>7384.17138671875</c:v>
                </c:pt>
                <c:pt idx="418">
                  <c:v>7551.37255859375</c:v>
                </c:pt>
                <c:pt idx="419">
                  <c:v>7464.28466796875</c:v>
                </c:pt>
                <c:pt idx="420">
                  <c:v>7575.822265625</c:v>
                </c:pt>
                <c:pt idx="421">
                  <c:v>7398.02197265625</c:v>
                </c:pt>
                <c:pt idx="422">
                  <c:v>7544.09521484375</c:v>
                </c:pt>
                <c:pt idx="423">
                  <c:v>7455.33984375</c:v>
                </c:pt>
                <c:pt idx="424">
                  <c:v>7266.56640625</c:v>
                </c:pt>
                <c:pt idx="425">
                  <c:v>7270.39306640625</c:v>
                </c:pt>
                <c:pt idx="426">
                  <c:v>7188.75732421875</c:v>
                </c:pt>
                <c:pt idx="427">
                  <c:v>7275.7119140625</c:v>
                </c:pt>
                <c:pt idx="428">
                  <c:v>7428.18798828125</c:v>
                </c:pt>
                <c:pt idx="429">
                  <c:v>7527.2021484375</c:v>
                </c:pt>
                <c:pt idx="430">
                  <c:v>7368.6728515625</c:v>
                </c:pt>
                <c:pt idx="431">
                  <c:v>7474.5751953125</c:v>
                </c:pt>
                <c:pt idx="432">
                  <c:v>7378.22607421875</c:v>
                </c:pt>
                <c:pt idx="433">
                  <c:v>7365.2509765625</c:v>
                </c:pt>
                <c:pt idx="434">
                  <c:v>7448.5185546875</c:v>
                </c:pt>
                <c:pt idx="435">
                  <c:v>7581.5634765625</c:v>
                </c:pt>
                <c:pt idx="436">
                  <c:v>7492.03955078125</c:v>
                </c:pt>
                <c:pt idx="437">
                  <c:v>7455.94140625</c:v>
                </c:pt>
                <c:pt idx="438">
                  <c:v>7533.36669921875</c:v>
                </c:pt>
                <c:pt idx="439">
                  <c:v>7603.06591796875</c:v>
                </c:pt>
                <c:pt idx="440">
                  <c:v>7491.03515625</c:v>
                </c:pt>
                <c:pt idx="441">
                  <c:v>7543.0068359375</c:v>
                </c:pt>
                <c:pt idx="442">
                  <c:v>7735.1318359375</c:v>
                </c:pt>
                <c:pt idx="443">
                  <c:v>7875.6787109375</c:v>
                </c:pt>
                <c:pt idx="444">
                  <c:v>7817.744140625</c:v>
                </c:pt>
                <c:pt idx="445">
                  <c:v>7690.7685546875</c:v>
                </c:pt>
                <c:pt idx="446">
                  <c:v>7679.1240234375</c:v>
                </c:pt>
                <c:pt idx="447">
                  <c:v>7599.6044921875</c:v>
                </c:pt>
                <c:pt idx="448">
                  <c:v>7599.986328125</c:v>
                </c:pt>
                <c:pt idx="449">
                  <c:v>7505.3720703125</c:v>
                </c:pt>
                <c:pt idx="450">
                  <c:v>7643.888671875</c:v>
                </c:pt>
                <c:pt idx="451">
                  <c:v>7474.31005859375</c:v>
                </c:pt>
                <c:pt idx="452">
                  <c:v>7502.25830078125</c:v>
                </c:pt>
                <c:pt idx="453">
                  <c:v>7519.6630859375</c:v>
                </c:pt>
                <c:pt idx="454">
                  <c:v>7470.33251953125</c:v>
                </c:pt>
                <c:pt idx="455">
                  <c:v>7489.23583984375</c:v>
                </c:pt>
                <c:pt idx="456">
                  <c:v>7450.6015625</c:v>
                </c:pt>
                <c:pt idx="457">
                  <c:v>7402.57763671875</c:v>
                </c:pt>
                <c:pt idx="458">
                  <c:v>7454.2607421875</c:v>
                </c:pt>
                <c:pt idx="459">
                  <c:v>7402.93310546875</c:v>
                </c:pt>
                <c:pt idx="460">
                  <c:v>7114.63720703125</c:v>
                </c:pt>
                <c:pt idx="461">
                  <c:v>7256.58642578125</c:v>
                </c:pt>
                <c:pt idx="462">
                  <c:v>7335.18701171875</c:v>
                </c:pt>
                <c:pt idx="463">
                  <c:v>7202.10107421875</c:v>
                </c:pt>
                <c:pt idx="464">
                  <c:v>7005.3681640625</c:v>
                </c:pt>
                <c:pt idx="465">
                  <c:v>7135.30322265625</c:v>
                </c:pt>
                <c:pt idx="466">
                  <c:v>7298.83154296875</c:v>
                </c:pt>
                <c:pt idx="467">
                  <c:v>7431.8486328125</c:v>
                </c:pt>
                <c:pt idx="468">
                  <c:v>7373.30419921875</c:v>
                </c:pt>
                <c:pt idx="469">
                  <c:v>7350.19140625</c:v>
                </c:pt>
                <c:pt idx="470">
                  <c:v>7352.548828125</c:v>
                </c:pt>
                <c:pt idx="471">
                  <c:v>7526.51318359375</c:v>
                </c:pt>
                <c:pt idx="472">
                  <c:v>7697.7158203125</c:v>
                </c:pt>
                <c:pt idx="473">
                  <c:v>7522.6806640625</c:v>
                </c:pt>
                <c:pt idx="474">
                  <c:v>7359.2900390625</c:v>
                </c:pt>
                <c:pt idx="475">
                  <c:v>7265.28564453125</c:v>
                </c:pt>
                <c:pt idx="476">
                  <c:v>7174.8603515625</c:v>
                </c:pt>
                <c:pt idx="477">
                  <c:v>6829.4873046875</c:v>
                </c:pt>
                <c:pt idx="478">
                  <c:v>6556.22509765625</c:v>
                </c:pt>
                <c:pt idx="479">
                  <c:v>6158.015625</c:v>
                </c:pt>
                <c:pt idx="480">
                  <c:v>5874.39453125</c:v>
                </c:pt>
                <c:pt idx="481">
                  <c:v>5668.814453125</c:v>
                </c:pt>
                <c:pt idx="482">
                  <c:v>5388.38427734375</c:v>
                </c:pt>
                <c:pt idx="483">
                  <c:v>5023.3330078125</c:v>
                </c:pt>
                <c:pt idx="484">
                  <c:v>4747.86474609375</c:v>
                </c:pt>
                <c:pt idx="485">
                  <c:v>4174.0517578125</c:v>
                </c:pt>
                <c:pt idx="486">
                  <c:v>3990.224853515625</c:v>
                </c:pt>
                <c:pt idx="487">
                  <c:v>3459.625732421875</c:v>
                </c:pt>
                <c:pt idx="488">
                  <c:v>3085.6953125</c:v>
                </c:pt>
                <c:pt idx="489">
                  <c:v>2754.48583984375</c:v>
                </c:pt>
                <c:pt idx="490">
                  <c:v>2480.06640625</c:v>
                </c:pt>
                <c:pt idx="491">
                  <c:v>2063.091796875</c:v>
                </c:pt>
                <c:pt idx="492">
                  <c:v>1692.686279296875</c:v>
                </c:pt>
                <c:pt idx="493">
                  <c:v>1321.81298828125</c:v>
                </c:pt>
                <c:pt idx="494">
                  <c:v>972.8218994140625</c:v>
                </c:pt>
                <c:pt idx="495">
                  <c:v>759.019287109375</c:v>
                </c:pt>
                <c:pt idx="496">
                  <c:v>629.7451171875</c:v>
                </c:pt>
                <c:pt idx="497">
                  <c:v>442.2406005859375</c:v>
                </c:pt>
                <c:pt idx="498">
                  <c:v>280.8798828125</c:v>
                </c:pt>
                <c:pt idx="499">
                  <c:v>172.83323669433594</c:v>
                </c:pt>
                <c:pt idx="500">
                  <c:v>76.583953857421875</c:v>
                </c:pt>
                <c:pt idx="501">
                  <c:v>49.340980529785156</c:v>
                </c:pt>
                <c:pt idx="502">
                  <c:v>12.326946258544922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0.54142141342163086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5.1350975036621094</c:v>
                </c:pt>
                <c:pt idx="666">
                  <c:v>16.180290222167969</c:v>
                </c:pt>
                <c:pt idx="667">
                  <c:v>63.523750305175781</c:v>
                </c:pt>
                <c:pt idx="668">
                  <c:v>120.36558532714844</c:v>
                </c:pt>
                <c:pt idx="669">
                  <c:v>196.04139709472656</c:v>
                </c:pt>
                <c:pt idx="670">
                  <c:v>328.53668212890625</c:v>
                </c:pt>
                <c:pt idx="671">
                  <c:v>480.4285888671875</c:v>
                </c:pt>
                <c:pt idx="672">
                  <c:v>693.18548583984375</c:v>
                </c:pt>
                <c:pt idx="673">
                  <c:v>942.76214599609375</c:v>
                </c:pt>
                <c:pt idx="674">
                  <c:v>1286.961181640625</c:v>
                </c:pt>
                <c:pt idx="675">
                  <c:v>1647.5345458984375</c:v>
                </c:pt>
                <c:pt idx="676">
                  <c:v>2163.779541015625</c:v>
                </c:pt>
                <c:pt idx="677">
                  <c:v>2635.389892578125</c:v>
                </c:pt>
                <c:pt idx="678">
                  <c:v>3147.861572265625</c:v>
                </c:pt>
                <c:pt idx="679">
                  <c:v>3641.033203125</c:v>
                </c:pt>
                <c:pt idx="680">
                  <c:v>4153.1513671875</c:v>
                </c:pt>
                <c:pt idx="681">
                  <c:v>4591.05126953125</c:v>
                </c:pt>
                <c:pt idx="682">
                  <c:v>5118.41015625</c:v>
                </c:pt>
                <c:pt idx="683">
                  <c:v>5635.85888671875</c:v>
                </c:pt>
                <c:pt idx="684">
                  <c:v>6039.724609375</c:v>
                </c:pt>
                <c:pt idx="685">
                  <c:v>6262.9052734375</c:v>
                </c:pt>
                <c:pt idx="686">
                  <c:v>6554.76513671875</c:v>
                </c:pt>
                <c:pt idx="687">
                  <c:v>6894.30322265625</c:v>
                </c:pt>
                <c:pt idx="688">
                  <c:v>7236.08203125</c:v>
                </c:pt>
                <c:pt idx="689">
                  <c:v>7465.98046875</c:v>
                </c:pt>
                <c:pt idx="690">
                  <c:v>7680.12060546875</c:v>
                </c:pt>
                <c:pt idx="691">
                  <c:v>7822.2373046875</c:v>
                </c:pt>
                <c:pt idx="692">
                  <c:v>7941.97314453125</c:v>
                </c:pt>
                <c:pt idx="693">
                  <c:v>8084.99609375</c:v>
                </c:pt>
                <c:pt idx="694">
                  <c:v>8047.14697265625</c:v>
                </c:pt>
                <c:pt idx="695">
                  <c:v>8192.5966796875</c:v>
                </c:pt>
                <c:pt idx="696">
                  <c:v>8317.4384765625</c:v>
                </c:pt>
                <c:pt idx="697">
                  <c:v>8367.85546875</c:v>
                </c:pt>
                <c:pt idx="698">
                  <c:v>8378.6328125</c:v>
                </c:pt>
                <c:pt idx="699">
                  <c:v>8495.51171875</c:v>
                </c:pt>
                <c:pt idx="700">
                  <c:v>8540.2353515625</c:v>
                </c:pt>
                <c:pt idx="701">
                  <c:v>8546.0654296875</c:v>
                </c:pt>
                <c:pt idx="702">
                  <c:v>8480.552734375</c:v>
                </c:pt>
                <c:pt idx="703">
                  <c:v>8476.728515625</c:v>
                </c:pt>
                <c:pt idx="704">
                  <c:v>8455.3994140625</c:v>
                </c:pt>
                <c:pt idx="705">
                  <c:v>8461.9716796875</c:v>
                </c:pt>
                <c:pt idx="706">
                  <c:v>8484.25</c:v>
                </c:pt>
                <c:pt idx="707">
                  <c:v>8500.5166015625</c:v>
                </c:pt>
                <c:pt idx="708">
                  <c:v>8512.3388671875</c:v>
                </c:pt>
                <c:pt idx="709">
                  <c:v>8455.658203125</c:v>
                </c:pt>
                <c:pt idx="710">
                  <c:v>8477.080078125</c:v>
                </c:pt>
                <c:pt idx="711">
                  <c:v>8488.2294921875</c:v>
                </c:pt>
                <c:pt idx="712">
                  <c:v>8462.4453125</c:v>
                </c:pt>
                <c:pt idx="713">
                  <c:v>8424.6484375</c:v>
                </c:pt>
                <c:pt idx="714">
                  <c:v>8372.6669921875</c:v>
                </c:pt>
                <c:pt idx="715">
                  <c:v>8295.2568359375</c:v>
                </c:pt>
                <c:pt idx="716">
                  <c:v>8226.0908203125</c:v>
                </c:pt>
                <c:pt idx="717">
                  <c:v>8167.12939453125</c:v>
                </c:pt>
                <c:pt idx="718">
                  <c:v>8189.8427734375</c:v>
                </c:pt>
                <c:pt idx="719">
                  <c:v>8213.6787109375</c:v>
                </c:pt>
                <c:pt idx="720">
                  <c:v>8264.9638671875</c:v>
                </c:pt>
                <c:pt idx="721">
                  <c:v>8166.19287109375</c:v>
                </c:pt>
                <c:pt idx="722">
                  <c:v>8144.4736328125</c:v>
                </c:pt>
                <c:pt idx="723">
                  <c:v>8235.498046875</c:v>
                </c:pt>
                <c:pt idx="724">
                  <c:v>8211.251953125</c:v>
                </c:pt>
                <c:pt idx="725">
                  <c:v>8193.255859375</c:v>
                </c:pt>
                <c:pt idx="726">
                  <c:v>8156.88720703125</c:v>
                </c:pt>
                <c:pt idx="727">
                  <c:v>8209.994140625</c:v>
                </c:pt>
                <c:pt idx="728">
                  <c:v>8219.728515625</c:v>
                </c:pt>
                <c:pt idx="729">
                  <c:v>8197.97265625</c:v>
                </c:pt>
                <c:pt idx="730">
                  <c:v>8228.3544921875</c:v>
                </c:pt>
                <c:pt idx="731">
                  <c:v>8267.04296875</c:v>
                </c:pt>
                <c:pt idx="732">
                  <c:v>8306.91796875</c:v>
                </c:pt>
                <c:pt idx="733">
                  <c:v>8313.7431640625</c:v>
                </c:pt>
                <c:pt idx="734">
                  <c:v>8308.9736328125</c:v>
                </c:pt>
                <c:pt idx="735">
                  <c:v>8322.4345703125</c:v>
                </c:pt>
                <c:pt idx="736">
                  <c:v>8377.9404296875</c:v>
                </c:pt>
                <c:pt idx="737">
                  <c:v>8403.53515625</c:v>
                </c:pt>
                <c:pt idx="738">
                  <c:v>8431.1591796875</c:v>
                </c:pt>
                <c:pt idx="739">
                  <c:v>8462.205078125</c:v>
                </c:pt>
                <c:pt idx="740">
                  <c:v>8492.8642578125</c:v>
                </c:pt>
                <c:pt idx="741">
                  <c:v>8544.6015625</c:v>
                </c:pt>
                <c:pt idx="742">
                  <c:v>8575.82421875</c:v>
                </c:pt>
                <c:pt idx="743">
                  <c:v>8605.806640625</c:v>
                </c:pt>
                <c:pt idx="744">
                  <c:v>8644.919921875</c:v>
                </c:pt>
                <c:pt idx="745">
                  <c:v>8677.388671875</c:v>
                </c:pt>
                <c:pt idx="746">
                  <c:v>8690.6015625</c:v>
                </c:pt>
                <c:pt idx="747">
                  <c:v>8702.673828125</c:v>
                </c:pt>
                <c:pt idx="748">
                  <c:v>8764.8154296875</c:v>
                </c:pt>
                <c:pt idx="749">
                  <c:v>8791.75</c:v>
                </c:pt>
                <c:pt idx="750">
                  <c:v>8820.634765625</c:v>
                </c:pt>
                <c:pt idx="751">
                  <c:v>8822.85546875</c:v>
                </c:pt>
                <c:pt idx="752">
                  <c:v>8868.9599609375</c:v>
                </c:pt>
                <c:pt idx="753">
                  <c:v>8905.5361328125</c:v>
                </c:pt>
                <c:pt idx="754">
                  <c:v>8923.994140625</c:v>
                </c:pt>
                <c:pt idx="755">
                  <c:v>8931.9189453125</c:v>
                </c:pt>
                <c:pt idx="756">
                  <c:v>8937.021484375</c:v>
                </c:pt>
                <c:pt idx="757">
                  <c:v>8949.0859375</c:v>
                </c:pt>
                <c:pt idx="758">
                  <c:v>8920.0732421875</c:v>
                </c:pt>
                <c:pt idx="759">
                  <c:v>8856.3232421875</c:v>
                </c:pt>
                <c:pt idx="760">
                  <c:v>8828.6083984375</c:v>
                </c:pt>
                <c:pt idx="761">
                  <c:v>8775.60546875</c:v>
                </c:pt>
                <c:pt idx="762">
                  <c:v>8722.5244140625</c:v>
                </c:pt>
                <c:pt idx="763">
                  <c:v>8700.529296875</c:v>
                </c:pt>
                <c:pt idx="764">
                  <c:v>8577.529296875</c:v>
                </c:pt>
                <c:pt idx="765">
                  <c:v>8530.2490234375</c:v>
                </c:pt>
                <c:pt idx="766">
                  <c:v>8419.5205078125</c:v>
                </c:pt>
                <c:pt idx="767">
                  <c:v>8258.466796875</c:v>
                </c:pt>
                <c:pt idx="768">
                  <c:v>8088.8623046875</c:v>
                </c:pt>
                <c:pt idx="769">
                  <c:v>7830.88525390625</c:v>
                </c:pt>
                <c:pt idx="770">
                  <c:v>7473.00537109375</c:v>
                </c:pt>
                <c:pt idx="771">
                  <c:v>7191.57666015625</c:v>
                </c:pt>
                <c:pt idx="772">
                  <c:v>6849.560546875</c:v>
                </c:pt>
                <c:pt idx="773">
                  <c:v>6337.462890625</c:v>
                </c:pt>
                <c:pt idx="774">
                  <c:v>5738.779296875</c:v>
                </c:pt>
                <c:pt idx="775">
                  <c:v>5283.4208984375</c:v>
                </c:pt>
                <c:pt idx="776">
                  <c:v>4750.54296875</c:v>
                </c:pt>
                <c:pt idx="777">
                  <c:v>4201.47509765625</c:v>
                </c:pt>
                <c:pt idx="778">
                  <c:v>3635.755126953125</c:v>
                </c:pt>
                <c:pt idx="779">
                  <c:v>3100.51318359375</c:v>
                </c:pt>
                <c:pt idx="780">
                  <c:v>2512.19970703125</c:v>
                </c:pt>
                <c:pt idx="781">
                  <c:v>2086.3076171875</c:v>
                </c:pt>
                <c:pt idx="782">
                  <c:v>1670.1046142578125</c:v>
                </c:pt>
                <c:pt idx="783">
                  <c:v>1236.9329833984375</c:v>
                </c:pt>
                <c:pt idx="784">
                  <c:v>918.96942138671875</c:v>
                </c:pt>
                <c:pt idx="785">
                  <c:v>634.0142822265625</c:v>
                </c:pt>
                <c:pt idx="786">
                  <c:v>412.93508911132813</c:v>
                </c:pt>
                <c:pt idx="787">
                  <c:v>246.88063049316406</c:v>
                </c:pt>
                <c:pt idx="788">
                  <c:v>126.74748992919922</c:v>
                </c:pt>
                <c:pt idx="789">
                  <c:v>51.1019287109375</c:v>
                </c:pt>
                <c:pt idx="790">
                  <c:v>10.967388153076172</c:v>
                </c:pt>
                <c:pt idx="791">
                  <c:v>0.62750029563903809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12-4E63-8100-89BF250E2F22}"/>
            </c:ext>
          </c:extLst>
        </c:ser>
        <c:ser>
          <c:idx val="4"/>
          <c:order val="4"/>
          <c:tx>
            <c:strRef>
              <c:f>Sheet1!$O$1</c:f>
              <c:strCache>
                <c:ptCount val="1"/>
                <c:pt idx="0">
                  <c:v>Undeployed QGSRs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Sheet1!$O$2:$O$865</c:f>
              <c:numCache>
                <c:formatCode>General</c:formatCode>
                <c:ptCount val="864"/>
                <c:pt idx="0">
                  <c:v>1087.530029296875</c:v>
                </c:pt>
                <c:pt idx="1">
                  <c:v>1087.530029296875</c:v>
                </c:pt>
                <c:pt idx="2">
                  <c:v>1087.530029296875</c:v>
                </c:pt>
                <c:pt idx="3">
                  <c:v>1087.530029296875</c:v>
                </c:pt>
                <c:pt idx="4">
                  <c:v>1087.530029296875</c:v>
                </c:pt>
                <c:pt idx="5">
                  <c:v>1087.530029296875</c:v>
                </c:pt>
                <c:pt idx="6">
                  <c:v>1087.530029296875</c:v>
                </c:pt>
                <c:pt idx="7">
                  <c:v>1087.530029296875</c:v>
                </c:pt>
                <c:pt idx="8">
                  <c:v>1087.530029296875</c:v>
                </c:pt>
                <c:pt idx="9">
                  <c:v>1087.530029296875</c:v>
                </c:pt>
                <c:pt idx="10">
                  <c:v>1087.530029296875</c:v>
                </c:pt>
                <c:pt idx="11">
                  <c:v>1087.530029296875</c:v>
                </c:pt>
                <c:pt idx="12">
                  <c:v>1088.7100830078125</c:v>
                </c:pt>
                <c:pt idx="13">
                  <c:v>1089.60009765625</c:v>
                </c:pt>
                <c:pt idx="14">
                  <c:v>1089.880126953125</c:v>
                </c:pt>
                <c:pt idx="15">
                  <c:v>1089.880126953125</c:v>
                </c:pt>
                <c:pt idx="16">
                  <c:v>1089.880126953125</c:v>
                </c:pt>
                <c:pt idx="17">
                  <c:v>1089.880126953125</c:v>
                </c:pt>
                <c:pt idx="18">
                  <c:v>1089.880126953125</c:v>
                </c:pt>
                <c:pt idx="19">
                  <c:v>1089.880126953125</c:v>
                </c:pt>
                <c:pt idx="20">
                  <c:v>1089.880126953125</c:v>
                </c:pt>
                <c:pt idx="21">
                  <c:v>1089.880126953125</c:v>
                </c:pt>
                <c:pt idx="22">
                  <c:v>1089.880126953125</c:v>
                </c:pt>
                <c:pt idx="23">
                  <c:v>1089.880126953125</c:v>
                </c:pt>
                <c:pt idx="24">
                  <c:v>1089.9300537109375</c:v>
                </c:pt>
                <c:pt idx="25">
                  <c:v>1089.9300537109375</c:v>
                </c:pt>
                <c:pt idx="26">
                  <c:v>1089.9300537109375</c:v>
                </c:pt>
                <c:pt idx="27">
                  <c:v>1089.9300537109375</c:v>
                </c:pt>
                <c:pt idx="28">
                  <c:v>1089.9300537109375</c:v>
                </c:pt>
                <c:pt idx="29">
                  <c:v>1089.9300537109375</c:v>
                </c:pt>
                <c:pt idx="30">
                  <c:v>1089.9300537109375</c:v>
                </c:pt>
                <c:pt idx="31">
                  <c:v>1089.9300537109375</c:v>
                </c:pt>
                <c:pt idx="32">
                  <c:v>1089.9300537109375</c:v>
                </c:pt>
                <c:pt idx="33">
                  <c:v>1089.9300537109375</c:v>
                </c:pt>
                <c:pt idx="34">
                  <c:v>1089.9300537109375</c:v>
                </c:pt>
                <c:pt idx="35">
                  <c:v>1089.9300537109375</c:v>
                </c:pt>
                <c:pt idx="36">
                  <c:v>1091.1201171875</c:v>
                </c:pt>
                <c:pt idx="37">
                  <c:v>1092.340087890625</c:v>
                </c:pt>
                <c:pt idx="38">
                  <c:v>1092.340087890625</c:v>
                </c:pt>
                <c:pt idx="39">
                  <c:v>1092.340087890625</c:v>
                </c:pt>
                <c:pt idx="40">
                  <c:v>1092.340087890625</c:v>
                </c:pt>
                <c:pt idx="41">
                  <c:v>1092.340087890625</c:v>
                </c:pt>
                <c:pt idx="42">
                  <c:v>1092.340087890625</c:v>
                </c:pt>
                <c:pt idx="43">
                  <c:v>1092.340087890625</c:v>
                </c:pt>
                <c:pt idx="44">
                  <c:v>1092.340087890625</c:v>
                </c:pt>
                <c:pt idx="45">
                  <c:v>1092.340087890625</c:v>
                </c:pt>
                <c:pt idx="46">
                  <c:v>1092.340087890625</c:v>
                </c:pt>
                <c:pt idx="47">
                  <c:v>1092.340087890625</c:v>
                </c:pt>
                <c:pt idx="48">
                  <c:v>1092.340087890625</c:v>
                </c:pt>
                <c:pt idx="49">
                  <c:v>1093.570068359375</c:v>
                </c:pt>
                <c:pt idx="50">
                  <c:v>1093.570068359375</c:v>
                </c:pt>
                <c:pt idx="51">
                  <c:v>1093.570068359375</c:v>
                </c:pt>
                <c:pt idx="52">
                  <c:v>1093.570068359375</c:v>
                </c:pt>
                <c:pt idx="53">
                  <c:v>1093.570068359375</c:v>
                </c:pt>
                <c:pt idx="54">
                  <c:v>1093.570068359375</c:v>
                </c:pt>
                <c:pt idx="55">
                  <c:v>1093.570068359375</c:v>
                </c:pt>
                <c:pt idx="56">
                  <c:v>1093.570068359375</c:v>
                </c:pt>
                <c:pt idx="57">
                  <c:v>1093.570068359375</c:v>
                </c:pt>
                <c:pt idx="58">
                  <c:v>1093.570068359375</c:v>
                </c:pt>
                <c:pt idx="59">
                  <c:v>1093.570068359375</c:v>
                </c:pt>
                <c:pt idx="60">
                  <c:v>1092.340087890625</c:v>
                </c:pt>
                <c:pt idx="61">
                  <c:v>1092.340087890625</c:v>
                </c:pt>
                <c:pt idx="62">
                  <c:v>1092.340087890625</c:v>
                </c:pt>
                <c:pt idx="63">
                  <c:v>1092.340087890625</c:v>
                </c:pt>
                <c:pt idx="64">
                  <c:v>1092.340087890625</c:v>
                </c:pt>
                <c:pt idx="65">
                  <c:v>1092.340087890625</c:v>
                </c:pt>
                <c:pt idx="66">
                  <c:v>1092.340087890625</c:v>
                </c:pt>
                <c:pt idx="67">
                  <c:v>1092.340087890625</c:v>
                </c:pt>
                <c:pt idx="68">
                  <c:v>1092.340087890625</c:v>
                </c:pt>
                <c:pt idx="69">
                  <c:v>1092.340087890625</c:v>
                </c:pt>
                <c:pt idx="70">
                  <c:v>1092.340087890625</c:v>
                </c:pt>
                <c:pt idx="71">
                  <c:v>1092.340087890625</c:v>
                </c:pt>
                <c:pt idx="72">
                  <c:v>1092.340087890625</c:v>
                </c:pt>
                <c:pt idx="73">
                  <c:v>1093.630126953125</c:v>
                </c:pt>
                <c:pt idx="74">
                  <c:v>1093.630126953125</c:v>
                </c:pt>
                <c:pt idx="75">
                  <c:v>1093.630126953125</c:v>
                </c:pt>
                <c:pt idx="76">
                  <c:v>1093.630126953125</c:v>
                </c:pt>
                <c:pt idx="77">
                  <c:v>1093.630126953125</c:v>
                </c:pt>
                <c:pt idx="78">
                  <c:v>1093.630126953125</c:v>
                </c:pt>
                <c:pt idx="79">
                  <c:v>1093.630126953125</c:v>
                </c:pt>
                <c:pt idx="80">
                  <c:v>1093.630126953125</c:v>
                </c:pt>
                <c:pt idx="81">
                  <c:v>1093.630126953125</c:v>
                </c:pt>
                <c:pt idx="82">
                  <c:v>1093.630126953125</c:v>
                </c:pt>
                <c:pt idx="83">
                  <c:v>1093.630126953125</c:v>
                </c:pt>
                <c:pt idx="84">
                  <c:v>1092.41015625</c:v>
                </c:pt>
                <c:pt idx="85">
                  <c:v>1091.179931640625</c:v>
                </c:pt>
                <c:pt idx="86">
                  <c:v>1091.179931640625</c:v>
                </c:pt>
                <c:pt idx="87">
                  <c:v>1091.179931640625</c:v>
                </c:pt>
                <c:pt idx="88">
                  <c:v>1091.179931640625</c:v>
                </c:pt>
                <c:pt idx="89">
                  <c:v>1091.179931640625</c:v>
                </c:pt>
                <c:pt idx="90">
                  <c:v>1091.179931640625</c:v>
                </c:pt>
                <c:pt idx="91">
                  <c:v>1091.179931640625</c:v>
                </c:pt>
                <c:pt idx="92">
                  <c:v>1091.179931640625</c:v>
                </c:pt>
                <c:pt idx="93">
                  <c:v>1091.179931640625</c:v>
                </c:pt>
                <c:pt idx="94">
                  <c:v>1091.179931640625</c:v>
                </c:pt>
                <c:pt idx="95">
                  <c:v>1091.179931640625</c:v>
                </c:pt>
                <c:pt idx="96">
                  <c:v>1090.02001953125</c:v>
                </c:pt>
                <c:pt idx="97">
                  <c:v>1094.8800048828125</c:v>
                </c:pt>
                <c:pt idx="98">
                  <c:v>1094.8800048828125</c:v>
                </c:pt>
                <c:pt idx="99">
                  <c:v>1094.8800048828125</c:v>
                </c:pt>
                <c:pt idx="100">
                  <c:v>1094.8800048828125</c:v>
                </c:pt>
                <c:pt idx="101">
                  <c:v>1094.8800048828125</c:v>
                </c:pt>
                <c:pt idx="102">
                  <c:v>1094.8800048828125</c:v>
                </c:pt>
                <c:pt idx="103">
                  <c:v>1094.8800048828125</c:v>
                </c:pt>
                <c:pt idx="104">
                  <c:v>1094.8800048828125</c:v>
                </c:pt>
                <c:pt idx="105">
                  <c:v>1094.8800048828125</c:v>
                </c:pt>
                <c:pt idx="106">
                  <c:v>1094.8800048828125</c:v>
                </c:pt>
                <c:pt idx="107">
                  <c:v>1094.8800048828125</c:v>
                </c:pt>
                <c:pt idx="108">
                  <c:v>1098.1800537109375</c:v>
                </c:pt>
                <c:pt idx="109">
                  <c:v>1106.650146484375</c:v>
                </c:pt>
                <c:pt idx="110">
                  <c:v>1106.650146484375</c:v>
                </c:pt>
                <c:pt idx="111">
                  <c:v>1106.650146484375</c:v>
                </c:pt>
                <c:pt idx="112">
                  <c:v>1106.650146484375</c:v>
                </c:pt>
                <c:pt idx="113">
                  <c:v>1106.650146484375</c:v>
                </c:pt>
                <c:pt idx="114">
                  <c:v>1106.650146484375</c:v>
                </c:pt>
                <c:pt idx="115">
                  <c:v>1106.650146484375</c:v>
                </c:pt>
                <c:pt idx="116">
                  <c:v>1106.650146484375</c:v>
                </c:pt>
                <c:pt idx="117">
                  <c:v>1106.650146484375</c:v>
                </c:pt>
                <c:pt idx="118">
                  <c:v>1106.650146484375</c:v>
                </c:pt>
                <c:pt idx="119">
                  <c:v>1106.650146484375</c:v>
                </c:pt>
                <c:pt idx="120">
                  <c:v>1106.780029296875</c:v>
                </c:pt>
                <c:pt idx="121">
                  <c:v>1112.800048828125</c:v>
                </c:pt>
                <c:pt idx="122">
                  <c:v>1112.800048828125</c:v>
                </c:pt>
                <c:pt idx="123">
                  <c:v>1112.800048828125</c:v>
                </c:pt>
                <c:pt idx="124">
                  <c:v>1112.800048828125</c:v>
                </c:pt>
                <c:pt idx="125">
                  <c:v>1112.800048828125</c:v>
                </c:pt>
                <c:pt idx="126">
                  <c:v>1112.800048828125</c:v>
                </c:pt>
                <c:pt idx="127">
                  <c:v>1112.800048828125</c:v>
                </c:pt>
                <c:pt idx="128">
                  <c:v>1112.800048828125</c:v>
                </c:pt>
                <c:pt idx="129">
                  <c:v>1112.800048828125</c:v>
                </c:pt>
                <c:pt idx="130">
                  <c:v>1112.800048828125</c:v>
                </c:pt>
                <c:pt idx="131">
                  <c:v>1112.800048828125</c:v>
                </c:pt>
                <c:pt idx="132">
                  <c:v>1111.6201171875</c:v>
                </c:pt>
                <c:pt idx="133">
                  <c:v>1115.25</c:v>
                </c:pt>
                <c:pt idx="134">
                  <c:v>1115.25</c:v>
                </c:pt>
                <c:pt idx="135">
                  <c:v>1115.25</c:v>
                </c:pt>
                <c:pt idx="136">
                  <c:v>1115.25</c:v>
                </c:pt>
                <c:pt idx="137">
                  <c:v>1115.25</c:v>
                </c:pt>
                <c:pt idx="138">
                  <c:v>1115.25</c:v>
                </c:pt>
                <c:pt idx="139">
                  <c:v>1115.25</c:v>
                </c:pt>
                <c:pt idx="140">
                  <c:v>1115.25</c:v>
                </c:pt>
                <c:pt idx="141">
                  <c:v>1115.25</c:v>
                </c:pt>
                <c:pt idx="142">
                  <c:v>1115.25</c:v>
                </c:pt>
                <c:pt idx="143">
                  <c:v>1115.25</c:v>
                </c:pt>
                <c:pt idx="144">
                  <c:v>1017.3300170898438</c:v>
                </c:pt>
                <c:pt idx="145">
                  <c:v>1023.3300170898438</c:v>
                </c:pt>
                <c:pt idx="146">
                  <c:v>1023.3300170898438</c:v>
                </c:pt>
                <c:pt idx="147">
                  <c:v>1023.3300170898438</c:v>
                </c:pt>
                <c:pt idx="148">
                  <c:v>1023.3300170898438</c:v>
                </c:pt>
                <c:pt idx="149">
                  <c:v>1023.3300170898438</c:v>
                </c:pt>
                <c:pt idx="150">
                  <c:v>1023.3300170898438</c:v>
                </c:pt>
                <c:pt idx="151">
                  <c:v>1023.3300170898438</c:v>
                </c:pt>
                <c:pt idx="152">
                  <c:v>1023.3300170898438</c:v>
                </c:pt>
                <c:pt idx="153">
                  <c:v>1023.3300170898438</c:v>
                </c:pt>
                <c:pt idx="154">
                  <c:v>1023.3300170898438</c:v>
                </c:pt>
                <c:pt idx="155">
                  <c:v>1023.3300170898438</c:v>
                </c:pt>
                <c:pt idx="156">
                  <c:v>1019.8699951171875</c:v>
                </c:pt>
                <c:pt idx="157">
                  <c:v>1022.050048828125</c:v>
                </c:pt>
                <c:pt idx="158">
                  <c:v>1022.050048828125</c:v>
                </c:pt>
                <c:pt idx="159">
                  <c:v>1022.050048828125</c:v>
                </c:pt>
                <c:pt idx="160">
                  <c:v>1110.989990234375</c:v>
                </c:pt>
                <c:pt idx="161">
                  <c:v>1110.989990234375</c:v>
                </c:pt>
                <c:pt idx="162">
                  <c:v>1110.989990234375</c:v>
                </c:pt>
                <c:pt idx="163">
                  <c:v>1110.989990234375</c:v>
                </c:pt>
                <c:pt idx="164">
                  <c:v>1110.989990234375</c:v>
                </c:pt>
                <c:pt idx="165">
                  <c:v>1110.989990234375</c:v>
                </c:pt>
                <c:pt idx="166">
                  <c:v>1110.989990234375</c:v>
                </c:pt>
                <c:pt idx="167">
                  <c:v>1110.989990234375</c:v>
                </c:pt>
                <c:pt idx="168">
                  <c:v>1108.489990234375</c:v>
                </c:pt>
                <c:pt idx="169">
                  <c:v>1108.719970703125</c:v>
                </c:pt>
                <c:pt idx="170">
                  <c:v>1109.739990234375</c:v>
                </c:pt>
                <c:pt idx="171">
                  <c:v>1109.739990234375</c:v>
                </c:pt>
                <c:pt idx="172">
                  <c:v>1109.739990234375</c:v>
                </c:pt>
                <c:pt idx="173">
                  <c:v>1109.739990234375</c:v>
                </c:pt>
                <c:pt idx="174">
                  <c:v>1109.739990234375</c:v>
                </c:pt>
                <c:pt idx="175">
                  <c:v>1109.739990234375</c:v>
                </c:pt>
                <c:pt idx="176">
                  <c:v>1109.739990234375</c:v>
                </c:pt>
                <c:pt idx="177">
                  <c:v>1109.739990234375</c:v>
                </c:pt>
                <c:pt idx="178">
                  <c:v>1109.739990234375</c:v>
                </c:pt>
                <c:pt idx="179">
                  <c:v>1109.739990234375</c:v>
                </c:pt>
                <c:pt idx="180">
                  <c:v>1108.489990234375</c:v>
                </c:pt>
                <c:pt idx="181">
                  <c:v>1110.0999755859375</c:v>
                </c:pt>
                <c:pt idx="182">
                  <c:v>1110.97998046875</c:v>
                </c:pt>
                <c:pt idx="183">
                  <c:v>1110.97998046875</c:v>
                </c:pt>
                <c:pt idx="184">
                  <c:v>1110.97998046875</c:v>
                </c:pt>
                <c:pt idx="185">
                  <c:v>1110.97998046875</c:v>
                </c:pt>
                <c:pt idx="186">
                  <c:v>1110.97998046875</c:v>
                </c:pt>
                <c:pt idx="187">
                  <c:v>1110.97998046875</c:v>
                </c:pt>
                <c:pt idx="188">
                  <c:v>1110.97998046875</c:v>
                </c:pt>
                <c:pt idx="189">
                  <c:v>1110.97998046875</c:v>
                </c:pt>
                <c:pt idx="190">
                  <c:v>1110.97998046875</c:v>
                </c:pt>
                <c:pt idx="191">
                  <c:v>1110.97998046875</c:v>
                </c:pt>
                <c:pt idx="192">
                  <c:v>1110.97998046875</c:v>
                </c:pt>
                <c:pt idx="193">
                  <c:v>1112.22998046875</c:v>
                </c:pt>
                <c:pt idx="194">
                  <c:v>1113.47998046875</c:v>
                </c:pt>
                <c:pt idx="195">
                  <c:v>1113.47998046875</c:v>
                </c:pt>
                <c:pt idx="196">
                  <c:v>1113.47998046875</c:v>
                </c:pt>
                <c:pt idx="197">
                  <c:v>1113.47998046875</c:v>
                </c:pt>
                <c:pt idx="198">
                  <c:v>1113.47998046875</c:v>
                </c:pt>
                <c:pt idx="199">
                  <c:v>1113.47998046875</c:v>
                </c:pt>
                <c:pt idx="200">
                  <c:v>1113.47998046875</c:v>
                </c:pt>
                <c:pt idx="201">
                  <c:v>1113.47998046875</c:v>
                </c:pt>
                <c:pt idx="202">
                  <c:v>1113.47998046875</c:v>
                </c:pt>
                <c:pt idx="203">
                  <c:v>1113.47998046875</c:v>
                </c:pt>
                <c:pt idx="204">
                  <c:v>1113.47998046875</c:v>
                </c:pt>
                <c:pt idx="205">
                  <c:v>1114.2999267578125</c:v>
                </c:pt>
                <c:pt idx="206">
                  <c:v>1114.72998046875</c:v>
                </c:pt>
                <c:pt idx="207">
                  <c:v>1114.72998046875</c:v>
                </c:pt>
                <c:pt idx="208">
                  <c:v>1114.72998046875</c:v>
                </c:pt>
                <c:pt idx="209">
                  <c:v>1114.72998046875</c:v>
                </c:pt>
                <c:pt idx="210">
                  <c:v>1114.72998046875</c:v>
                </c:pt>
                <c:pt idx="211">
                  <c:v>1114.72998046875</c:v>
                </c:pt>
                <c:pt idx="212">
                  <c:v>1114.72998046875</c:v>
                </c:pt>
                <c:pt idx="213">
                  <c:v>1114.72998046875</c:v>
                </c:pt>
                <c:pt idx="214">
                  <c:v>1114.72998046875</c:v>
                </c:pt>
                <c:pt idx="215">
                  <c:v>1114.72998046875</c:v>
                </c:pt>
                <c:pt idx="216">
                  <c:v>1118.510009765625</c:v>
                </c:pt>
                <c:pt idx="217">
                  <c:v>1119.8099365234375</c:v>
                </c:pt>
                <c:pt idx="218">
                  <c:v>1119.8099365234375</c:v>
                </c:pt>
                <c:pt idx="219">
                  <c:v>1119.8099365234375</c:v>
                </c:pt>
                <c:pt idx="220">
                  <c:v>1119.8099365234375</c:v>
                </c:pt>
                <c:pt idx="221">
                  <c:v>1119.8099365234375</c:v>
                </c:pt>
                <c:pt idx="222">
                  <c:v>1119.8099365234375</c:v>
                </c:pt>
                <c:pt idx="223">
                  <c:v>1119.8099365234375</c:v>
                </c:pt>
                <c:pt idx="224">
                  <c:v>1119.8099365234375</c:v>
                </c:pt>
                <c:pt idx="225">
                  <c:v>1119.8099365234375</c:v>
                </c:pt>
                <c:pt idx="226">
                  <c:v>1119.8099365234375</c:v>
                </c:pt>
                <c:pt idx="227">
                  <c:v>1119.8099365234375</c:v>
                </c:pt>
                <c:pt idx="228">
                  <c:v>1122.4000244140625</c:v>
                </c:pt>
                <c:pt idx="229">
                  <c:v>1123.6700439453125</c:v>
                </c:pt>
                <c:pt idx="230">
                  <c:v>1123.6700439453125</c:v>
                </c:pt>
                <c:pt idx="231">
                  <c:v>1123.6700439453125</c:v>
                </c:pt>
                <c:pt idx="232">
                  <c:v>1123.6700439453125</c:v>
                </c:pt>
                <c:pt idx="233">
                  <c:v>1123.6700439453125</c:v>
                </c:pt>
                <c:pt idx="234">
                  <c:v>1123.6700439453125</c:v>
                </c:pt>
                <c:pt idx="235">
                  <c:v>1123.6700439453125</c:v>
                </c:pt>
                <c:pt idx="236">
                  <c:v>1123.6700439453125</c:v>
                </c:pt>
                <c:pt idx="237">
                  <c:v>1123.6700439453125</c:v>
                </c:pt>
                <c:pt idx="238">
                  <c:v>1123.6700439453125</c:v>
                </c:pt>
                <c:pt idx="239">
                  <c:v>1123.6700439453125</c:v>
                </c:pt>
                <c:pt idx="240">
                  <c:v>1123.7099609375</c:v>
                </c:pt>
                <c:pt idx="241">
                  <c:v>1124.97998046875</c:v>
                </c:pt>
                <c:pt idx="242">
                  <c:v>1124.97998046875</c:v>
                </c:pt>
                <c:pt idx="243">
                  <c:v>1124.97998046875</c:v>
                </c:pt>
                <c:pt idx="244">
                  <c:v>1124.97998046875</c:v>
                </c:pt>
                <c:pt idx="245">
                  <c:v>1124.97998046875</c:v>
                </c:pt>
                <c:pt idx="246">
                  <c:v>1124.97998046875</c:v>
                </c:pt>
                <c:pt idx="247">
                  <c:v>1124.97998046875</c:v>
                </c:pt>
                <c:pt idx="248">
                  <c:v>1124.97998046875</c:v>
                </c:pt>
                <c:pt idx="249">
                  <c:v>1124.97998046875</c:v>
                </c:pt>
                <c:pt idx="250">
                  <c:v>1124.97998046875</c:v>
                </c:pt>
                <c:pt idx="251">
                  <c:v>1124.97998046875</c:v>
                </c:pt>
                <c:pt idx="252">
                  <c:v>1126.2900390625</c:v>
                </c:pt>
                <c:pt idx="253">
                  <c:v>1127.2698974609375</c:v>
                </c:pt>
                <c:pt idx="254">
                  <c:v>1127.5399169921875</c:v>
                </c:pt>
                <c:pt idx="255">
                  <c:v>1127.5399169921875</c:v>
                </c:pt>
                <c:pt idx="256">
                  <c:v>1127.5399169921875</c:v>
                </c:pt>
                <c:pt idx="257">
                  <c:v>1127.5399169921875</c:v>
                </c:pt>
                <c:pt idx="258">
                  <c:v>1127.5399169921875</c:v>
                </c:pt>
                <c:pt idx="259">
                  <c:v>1127.5399169921875</c:v>
                </c:pt>
                <c:pt idx="260">
                  <c:v>1127.5399169921875</c:v>
                </c:pt>
                <c:pt idx="261">
                  <c:v>1127.5399169921875</c:v>
                </c:pt>
                <c:pt idx="262">
                  <c:v>1127.5399169921875</c:v>
                </c:pt>
                <c:pt idx="263">
                  <c:v>1127.5399169921875</c:v>
                </c:pt>
                <c:pt idx="264">
                  <c:v>1127.6201171875</c:v>
                </c:pt>
                <c:pt idx="265">
                  <c:v>1132.5201416015625</c:v>
                </c:pt>
                <c:pt idx="266">
                  <c:v>1132.860107421875</c:v>
                </c:pt>
                <c:pt idx="267">
                  <c:v>1132.860107421875</c:v>
                </c:pt>
                <c:pt idx="268">
                  <c:v>1132.860107421875</c:v>
                </c:pt>
                <c:pt idx="269">
                  <c:v>1132.860107421875</c:v>
                </c:pt>
                <c:pt idx="270">
                  <c:v>1132.860107421875</c:v>
                </c:pt>
                <c:pt idx="271">
                  <c:v>1132.860107421875</c:v>
                </c:pt>
                <c:pt idx="272">
                  <c:v>1132.860107421875</c:v>
                </c:pt>
                <c:pt idx="273">
                  <c:v>1132.860107421875</c:v>
                </c:pt>
                <c:pt idx="274">
                  <c:v>1132.860107421875</c:v>
                </c:pt>
                <c:pt idx="275">
                  <c:v>1132.860107421875</c:v>
                </c:pt>
                <c:pt idx="276">
                  <c:v>1132.860107421875</c:v>
                </c:pt>
                <c:pt idx="277">
                  <c:v>1135.449951171875</c:v>
                </c:pt>
                <c:pt idx="278">
                  <c:v>1135.449951171875</c:v>
                </c:pt>
                <c:pt idx="279">
                  <c:v>1135.449951171875</c:v>
                </c:pt>
                <c:pt idx="280">
                  <c:v>1135.449951171875</c:v>
                </c:pt>
                <c:pt idx="281">
                  <c:v>1135.449951171875</c:v>
                </c:pt>
                <c:pt idx="282">
                  <c:v>1135.449951171875</c:v>
                </c:pt>
                <c:pt idx="283">
                  <c:v>1135.449951171875</c:v>
                </c:pt>
                <c:pt idx="284">
                  <c:v>1135.449951171875</c:v>
                </c:pt>
                <c:pt idx="285">
                  <c:v>1135.449951171875</c:v>
                </c:pt>
                <c:pt idx="286">
                  <c:v>1135.449951171875</c:v>
                </c:pt>
                <c:pt idx="287">
                  <c:v>1135.449951171875</c:v>
                </c:pt>
                <c:pt idx="288">
                  <c:v>1135.449951171875</c:v>
                </c:pt>
                <c:pt idx="289">
                  <c:v>1136.7099609375</c:v>
                </c:pt>
                <c:pt idx="290">
                  <c:v>1044.7099609375</c:v>
                </c:pt>
                <c:pt idx="291">
                  <c:v>1044.7099609375</c:v>
                </c:pt>
                <c:pt idx="292">
                  <c:v>1044.7099609375</c:v>
                </c:pt>
                <c:pt idx="293">
                  <c:v>1044.7099609375</c:v>
                </c:pt>
                <c:pt idx="294">
                  <c:v>1136.7099609375</c:v>
                </c:pt>
                <c:pt idx="295">
                  <c:v>1136.7099609375</c:v>
                </c:pt>
                <c:pt idx="296">
                  <c:v>1048.7099609375</c:v>
                </c:pt>
                <c:pt idx="297">
                  <c:v>1048.7099609375</c:v>
                </c:pt>
                <c:pt idx="298">
                  <c:v>1048.7099609375</c:v>
                </c:pt>
                <c:pt idx="299">
                  <c:v>1048.7099609375</c:v>
                </c:pt>
                <c:pt idx="300">
                  <c:v>1047.449951171875</c:v>
                </c:pt>
                <c:pt idx="301">
                  <c:v>956.50994873046875</c:v>
                </c:pt>
                <c:pt idx="302">
                  <c:v>956.8099365234375</c:v>
                </c:pt>
                <c:pt idx="303">
                  <c:v>1466.97021484375</c:v>
                </c:pt>
                <c:pt idx="304">
                  <c:v>1466.97021484375</c:v>
                </c:pt>
                <c:pt idx="305">
                  <c:v>1378.97021484375</c:v>
                </c:pt>
                <c:pt idx="306">
                  <c:v>1378.97021484375</c:v>
                </c:pt>
                <c:pt idx="307">
                  <c:v>1378.97021484375</c:v>
                </c:pt>
                <c:pt idx="308">
                  <c:v>1426.97021484375</c:v>
                </c:pt>
                <c:pt idx="309">
                  <c:v>1426.97021484375</c:v>
                </c:pt>
                <c:pt idx="310">
                  <c:v>1426.97021484375</c:v>
                </c:pt>
                <c:pt idx="311">
                  <c:v>1378.97021484375</c:v>
                </c:pt>
                <c:pt idx="312">
                  <c:v>1378.97021484375</c:v>
                </c:pt>
                <c:pt idx="313">
                  <c:v>1380.3299560546875</c:v>
                </c:pt>
                <c:pt idx="314">
                  <c:v>1380.3299560546875</c:v>
                </c:pt>
                <c:pt idx="315">
                  <c:v>1380.3299560546875</c:v>
                </c:pt>
                <c:pt idx="316">
                  <c:v>1380.3299560546875</c:v>
                </c:pt>
                <c:pt idx="317">
                  <c:v>1380.3299560546875</c:v>
                </c:pt>
                <c:pt idx="318">
                  <c:v>1380.3299560546875</c:v>
                </c:pt>
                <c:pt idx="319">
                  <c:v>1380.3299560546875</c:v>
                </c:pt>
                <c:pt idx="320">
                  <c:v>1380.3299560546875</c:v>
                </c:pt>
                <c:pt idx="321">
                  <c:v>1380.3299560546875</c:v>
                </c:pt>
                <c:pt idx="322">
                  <c:v>1428.3299560546875</c:v>
                </c:pt>
                <c:pt idx="323">
                  <c:v>1428.3299560546875</c:v>
                </c:pt>
                <c:pt idx="324">
                  <c:v>1378.97021484375</c:v>
                </c:pt>
                <c:pt idx="325">
                  <c:v>1380.0400390625</c:v>
                </c:pt>
                <c:pt idx="326">
                  <c:v>1380.3299560546875</c:v>
                </c:pt>
                <c:pt idx="327">
                  <c:v>1220.679931640625</c:v>
                </c:pt>
                <c:pt idx="328">
                  <c:v>1220.679931640625</c:v>
                </c:pt>
                <c:pt idx="329">
                  <c:v>1130.679931640625</c:v>
                </c:pt>
                <c:pt idx="330">
                  <c:v>1130.679931640625</c:v>
                </c:pt>
                <c:pt idx="331">
                  <c:v>1130.679931640625</c:v>
                </c:pt>
                <c:pt idx="332">
                  <c:v>962.98004150390625</c:v>
                </c:pt>
                <c:pt idx="333">
                  <c:v>962.98004150390625</c:v>
                </c:pt>
                <c:pt idx="334">
                  <c:v>962.98004150390625</c:v>
                </c:pt>
                <c:pt idx="335">
                  <c:v>962.98004150390625</c:v>
                </c:pt>
                <c:pt idx="336">
                  <c:v>964.800048828125</c:v>
                </c:pt>
                <c:pt idx="337">
                  <c:v>963.3699951171875</c:v>
                </c:pt>
                <c:pt idx="338">
                  <c:v>885.27001953125</c:v>
                </c:pt>
                <c:pt idx="339">
                  <c:v>885.27001953125</c:v>
                </c:pt>
                <c:pt idx="340">
                  <c:v>885.27001953125</c:v>
                </c:pt>
                <c:pt idx="341">
                  <c:v>885.27001953125</c:v>
                </c:pt>
                <c:pt idx="342">
                  <c:v>885.27001953125</c:v>
                </c:pt>
                <c:pt idx="343">
                  <c:v>794.3599853515625</c:v>
                </c:pt>
                <c:pt idx="344">
                  <c:v>885.27001953125</c:v>
                </c:pt>
                <c:pt idx="345">
                  <c:v>794.3599853515625</c:v>
                </c:pt>
                <c:pt idx="346">
                  <c:v>702.8599853515625</c:v>
                </c:pt>
                <c:pt idx="347">
                  <c:v>611.66998291015625</c:v>
                </c:pt>
                <c:pt idx="348">
                  <c:v>611.66998291015625</c:v>
                </c:pt>
                <c:pt idx="349">
                  <c:v>612.010009765625</c:v>
                </c:pt>
                <c:pt idx="350">
                  <c:v>527.510009765625</c:v>
                </c:pt>
                <c:pt idx="351">
                  <c:v>527.510009765625</c:v>
                </c:pt>
                <c:pt idx="352">
                  <c:v>516.510009765625</c:v>
                </c:pt>
                <c:pt idx="353">
                  <c:v>425.66000366210938</c:v>
                </c:pt>
                <c:pt idx="354">
                  <c:v>344.73001098632813</c:v>
                </c:pt>
                <c:pt idx="355">
                  <c:v>174.04000854492188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5</c:v>
                </c:pt>
                <c:pt idx="365">
                  <c:v>11</c:v>
                </c:pt>
                <c:pt idx="366">
                  <c:v>11</c:v>
                </c:pt>
                <c:pt idx="367">
                  <c:v>0</c:v>
                </c:pt>
                <c:pt idx="368">
                  <c:v>91.769996643066406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5</c:v>
                </c:pt>
                <c:pt idx="397">
                  <c:v>0</c:v>
                </c:pt>
                <c:pt idx="398">
                  <c:v>0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5</c:v>
                </c:pt>
                <c:pt idx="408">
                  <c:v>5</c:v>
                </c:pt>
                <c:pt idx="409">
                  <c:v>5</c:v>
                </c:pt>
                <c:pt idx="410">
                  <c:v>177.29000854492188</c:v>
                </c:pt>
                <c:pt idx="411">
                  <c:v>177.29000854492188</c:v>
                </c:pt>
                <c:pt idx="412">
                  <c:v>87.650001525878906</c:v>
                </c:pt>
                <c:pt idx="413">
                  <c:v>176.80999755859375</c:v>
                </c:pt>
                <c:pt idx="414">
                  <c:v>344.79000854492188</c:v>
                </c:pt>
                <c:pt idx="415">
                  <c:v>344.79000854492188</c:v>
                </c:pt>
                <c:pt idx="416">
                  <c:v>431.79000854492188</c:v>
                </c:pt>
                <c:pt idx="417">
                  <c:v>392.79000854492188</c:v>
                </c:pt>
                <c:pt idx="418">
                  <c:v>483.19998168945313</c:v>
                </c:pt>
                <c:pt idx="419">
                  <c:v>621.10003662109375</c:v>
                </c:pt>
                <c:pt idx="420">
                  <c:v>741.2900390625</c:v>
                </c:pt>
                <c:pt idx="421">
                  <c:v>741.239990234375</c:v>
                </c:pt>
                <c:pt idx="422">
                  <c:v>832.8900146484375</c:v>
                </c:pt>
                <c:pt idx="423">
                  <c:v>1073.2099609375</c:v>
                </c:pt>
                <c:pt idx="424">
                  <c:v>1073.2099609375</c:v>
                </c:pt>
                <c:pt idx="425">
                  <c:v>1026.2099609375</c:v>
                </c:pt>
                <c:pt idx="426">
                  <c:v>1026.2099609375</c:v>
                </c:pt>
                <c:pt idx="427">
                  <c:v>1026.2099609375</c:v>
                </c:pt>
                <c:pt idx="428">
                  <c:v>1026.2099609375</c:v>
                </c:pt>
                <c:pt idx="429">
                  <c:v>1026.2099609375</c:v>
                </c:pt>
                <c:pt idx="430">
                  <c:v>1026.2099609375</c:v>
                </c:pt>
                <c:pt idx="431">
                  <c:v>930.21002197265625</c:v>
                </c:pt>
                <c:pt idx="432">
                  <c:v>923.72998046875</c:v>
                </c:pt>
                <c:pt idx="433">
                  <c:v>922.550048828125</c:v>
                </c:pt>
                <c:pt idx="434">
                  <c:v>922.27001953125</c:v>
                </c:pt>
                <c:pt idx="435">
                  <c:v>922.27001953125</c:v>
                </c:pt>
                <c:pt idx="436">
                  <c:v>922.27001953125</c:v>
                </c:pt>
                <c:pt idx="437">
                  <c:v>922.27001953125</c:v>
                </c:pt>
                <c:pt idx="438">
                  <c:v>922.27001953125</c:v>
                </c:pt>
                <c:pt idx="439">
                  <c:v>1001.9000244140625</c:v>
                </c:pt>
                <c:pt idx="440">
                  <c:v>996.9000244140625</c:v>
                </c:pt>
                <c:pt idx="441">
                  <c:v>996.9000244140625</c:v>
                </c:pt>
                <c:pt idx="442">
                  <c:v>996.9000244140625</c:v>
                </c:pt>
                <c:pt idx="443">
                  <c:v>996.9000244140625</c:v>
                </c:pt>
                <c:pt idx="444">
                  <c:v>989.919921875</c:v>
                </c:pt>
                <c:pt idx="445">
                  <c:v>988.46990966796875</c:v>
                </c:pt>
                <c:pt idx="446">
                  <c:v>988.46990966796875</c:v>
                </c:pt>
                <c:pt idx="447">
                  <c:v>988.46990966796875</c:v>
                </c:pt>
                <c:pt idx="448">
                  <c:v>988.46990966796875</c:v>
                </c:pt>
                <c:pt idx="449">
                  <c:v>988.46990966796875</c:v>
                </c:pt>
                <c:pt idx="450">
                  <c:v>988.46990966796875</c:v>
                </c:pt>
                <c:pt idx="451">
                  <c:v>988.46990966796875</c:v>
                </c:pt>
                <c:pt idx="452">
                  <c:v>988.46990966796875</c:v>
                </c:pt>
                <c:pt idx="453">
                  <c:v>988.46990966796875</c:v>
                </c:pt>
                <c:pt idx="454">
                  <c:v>988.46990966796875</c:v>
                </c:pt>
                <c:pt idx="455">
                  <c:v>988.46990966796875</c:v>
                </c:pt>
                <c:pt idx="456">
                  <c:v>981.61004638671875</c:v>
                </c:pt>
                <c:pt idx="457">
                  <c:v>982.530029296875</c:v>
                </c:pt>
                <c:pt idx="458">
                  <c:v>982.530029296875</c:v>
                </c:pt>
                <c:pt idx="459">
                  <c:v>982.530029296875</c:v>
                </c:pt>
                <c:pt idx="460">
                  <c:v>982.530029296875</c:v>
                </c:pt>
                <c:pt idx="461">
                  <c:v>1069.6400146484375</c:v>
                </c:pt>
                <c:pt idx="462">
                  <c:v>1069.6400146484375</c:v>
                </c:pt>
                <c:pt idx="463">
                  <c:v>1069.6400146484375</c:v>
                </c:pt>
                <c:pt idx="464">
                  <c:v>1069.6400146484375</c:v>
                </c:pt>
                <c:pt idx="465">
                  <c:v>1069.6400146484375</c:v>
                </c:pt>
                <c:pt idx="466">
                  <c:v>1069.6400146484375</c:v>
                </c:pt>
                <c:pt idx="467">
                  <c:v>1069.6400146484375</c:v>
                </c:pt>
                <c:pt idx="468">
                  <c:v>1064.820068359375</c:v>
                </c:pt>
                <c:pt idx="469">
                  <c:v>1067.090087890625</c:v>
                </c:pt>
                <c:pt idx="470">
                  <c:v>1067.650146484375</c:v>
                </c:pt>
                <c:pt idx="471">
                  <c:v>1067.650146484375</c:v>
                </c:pt>
                <c:pt idx="472">
                  <c:v>1067.650146484375</c:v>
                </c:pt>
                <c:pt idx="473">
                  <c:v>1067.650146484375</c:v>
                </c:pt>
                <c:pt idx="474">
                  <c:v>1067.650146484375</c:v>
                </c:pt>
                <c:pt idx="475">
                  <c:v>1067.650146484375</c:v>
                </c:pt>
                <c:pt idx="476">
                  <c:v>1067.650146484375</c:v>
                </c:pt>
                <c:pt idx="477">
                  <c:v>1163.650146484375</c:v>
                </c:pt>
                <c:pt idx="478">
                  <c:v>1163.650146484375</c:v>
                </c:pt>
                <c:pt idx="479">
                  <c:v>1163.650146484375</c:v>
                </c:pt>
                <c:pt idx="480">
                  <c:v>1160.1199951171875</c:v>
                </c:pt>
                <c:pt idx="481">
                  <c:v>1161.1600341796875</c:v>
                </c:pt>
                <c:pt idx="482">
                  <c:v>1161.1600341796875</c:v>
                </c:pt>
                <c:pt idx="483">
                  <c:v>1161.1600341796875</c:v>
                </c:pt>
                <c:pt idx="484">
                  <c:v>1161.1600341796875</c:v>
                </c:pt>
                <c:pt idx="485">
                  <c:v>1161.1600341796875</c:v>
                </c:pt>
                <c:pt idx="486">
                  <c:v>1161.1600341796875</c:v>
                </c:pt>
                <c:pt idx="487">
                  <c:v>1161.1600341796875</c:v>
                </c:pt>
                <c:pt idx="488">
                  <c:v>1161.1600341796875</c:v>
                </c:pt>
                <c:pt idx="489">
                  <c:v>1235.68994140625</c:v>
                </c:pt>
                <c:pt idx="490">
                  <c:v>1139.68994140625</c:v>
                </c:pt>
                <c:pt idx="491">
                  <c:v>1139.68994140625</c:v>
                </c:pt>
                <c:pt idx="492">
                  <c:v>1141.1099853515625</c:v>
                </c:pt>
                <c:pt idx="493">
                  <c:v>1333.510009765625</c:v>
                </c:pt>
                <c:pt idx="494">
                  <c:v>724.9100341796875</c:v>
                </c:pt>
                <c:pt idx="495">
                  <c:v>479.02999877929688</c:v>
                </c:pt>
                <c:pt idx="496">
                  <c:v>479.02999877929688</c:v>
                </c:pt>
                <c:pt idx="497">
                  <c:v>431.02999877929688</c:v>
                </c:pt>
                <c:pt idx="498">
                  <c:v>431.02999877929688</c:v>
                </c:pt>
                <c:pt idx="499">
                  <c:v>174.54000854492188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48</c:v>
                </c:pt>
                <c:pt idx="504">
                  <c:v>48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47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47</c:v>
                </c:pt>
                <c:pt idx="524">
                  <c:v>47</c:v>
                </c:pt>
                <c:pt idx="525">
                  <c:v>47</c:v>
                </c:pt>
                <c:pt idx="526">
                  <c:v>47</c:v>
                </c:pt>
                <c:pt idx="527">
                  <c:v>47</c:v>
                </c:pt>
                <c:pt idx="528">
                  <c:v>47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47</c:v>
                </c:pt>
                <c:pt idx="557">
                  <c:v>47</c:v>
                </c:pt>
                <c:pt idx="558">
                  <c:v>47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47</c:v>
                </c:pt>
                <c:pt idx="564">
                  <c:v>47</c:v>
                </c:pt>
                <c:pt idx="565">
                  <c:v>0</c:v>
                </c:pt>
                <c:pt idx="566">
                  <c:v>0</c:v>
                </c:pt>
                <c:pt idx="567">
                  <c:v>47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47</c:v>
                </c:pt>
                <c:pt idx="576">
                  <c:v>47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76.379997253417969</c:v>
                </c:pt>
                <c:pt idx="583">
                  <c:v>159.57998657226563</c:v>
                </c:pt>
                <c:pt idx="584">
                  <c:v>159.57998657226563</c:v>
                </c:pt>
                <c:pt idx="585">
                  <c:v>159.57998657226563</c:v>
                </c:pt>
                <c:pt idx="586">
                  <c:v>159.57998657226563</c:v>
                </c:pt>
                <c:pt idx="587">
                  <c:v>238.90998840332031</c:v>
                </c:pt>
                <c:pt idx="588">
                  <c:v>370.20999145507813</c:v>
                </c:pt>
                <c:pt idx="589">
                  <c:v>409.72998046875</c:v>
                </c:pt>
                <c:pt idx="590">
                  <c:v>408.8800048828125</c:v>
                </c:pt>
                <c:pt idx="591">
                  <c:v>569.97003173828125</c:v>
                </c:pt>
                <c:pt idx="592">
                  <c:v>569.97003173828125</c:v>
                </c:pt>
                <c:pt idx="593">
                  <c:v>569.97003173828125</c:v>
                </c:pt>
                <c:pt idx="594">
                  <c:v>820.7900390625</c:v>
                </c:pt>
                <c:pt idx="595">
                  <c:v>820.7900390625</c:v>
                </c:pt>
                <c:pt idx="596">
                  <c:v>820.7900390625</c:v>
                </c:pt>
                <c:pt idx="597">
                  <c:v>977.25</c:v>
                </c:pt>
                <c:pt idx="598">
                  <c:v>1065.8701171875</c:v>
                </c:pt>
                <c:pt idx="599">
                  <c:v>1065.8701171875</c:v>
                </c:pt>
                <c:pt idx="600">
                  <c:v>1156.659912109375</c:v>
                </c:pt>
                <c:pt idx="601">
                  <c:v>1153.919921875</c:v>
                </c:pt>
                <c:pt idx="602">
                  <c:v>1153.919921875</c:v>
                </c:pt>
                <c:pt idx="603">
                  <c:v>1153.919921875</c:v>
                </c:pt>
                <c:pt idx="604">
                  <c:v>1153.919921875</c:v>
                </c:pt>
                <c:pt idx="605">
                  <c:v>1153.919921875</c:v>
                </c:pt>
                <c:pt idx="606">
                  <c:v>1153.919921875</c:v>
                </c:pt>
                <c:pt idx="607">
                  <c:v>1153.919921875</c:v>
                </c:pt>
                <c:pt idx="608">
                  <c:v>1153.919921875</c:v>
                </c:pt>
                <c:pt idx="609">
                  <c:v>1153.919921875</c:v>
                </c:pt>
                <c:pt idx="610">
                  <c:v>1153.919921875</c:v>
                </c:pt>
                <c:pt idx="611">
                  <c:v>1153.919921875</c:v>
                </c:pt>
                <c:pt idx="612">
                  <c:v>1155.429931640625</c:v>
                </c:pt>
                <c:pt idx="613">
                  <c:v>1156.5999755859375</c:v>
                </c:pt>
                <c:pt idx="614">
                  <c:v>1156.8800048828125</c:v>
                </c:pt>
                <c:pt idx="615">
                  <c:v>1156.8800048828125</c:v>
                </c:pt>
                <c:pt idx="616">
                  <c:v>1156.8800048828125</c:v>
                </c:pt>
                <c:pt idx="617">
                  <c:v>1156.8800048828125</c:v>
                </c:pt>
                <c:pt idx="618">
                  <c:v>1156.8800048828125</c:v>
                </c:pt>
                <c:pt idx="619">
                  <c:v>1156.8800048828125</c:v>
                </c:pt>
                <c:pt idx="620">
                  <c:v>1156.8800048828125</c:v>
                </c:pt>
                <c:pt idx="621">
                  <c:v>1156.8800048828125</c:v>
                </c:pt>
                <c:pt idx="622">
                  <c:v>1156.8800048828125</c:v>
                </c:pt>
                <c:pt idx="623">
                  <c:v>1156.8800048828125</c:v>
                </c:pt>
                <c:pt idx="624">
                  <c:v>1161.099853515625</c:v>
                </c:pt>
                <c:pt idx="625">
                  <c:v>1160.989990234375</c:v>
                </c:pt>
                <c:pt idx="626">
                  <c:v>1161.1900634765625</c:v>
                </c:pt>
                <c:pt idx="627">
                  <c:v>1161.1900634765625</c:v>
                </c:pt>
                <c:pt idx="628">
                  <c:v>1161.1900634765625</c:v>
                </c:pt>
                <c:pt idx="629">
                  <c:v>1161.1900634765625</c:v>
                </c:pt>
                <c:pt idx="630">
                  <c:v>1161.1900634765625</c:v>
                </c:pt>
                <c:pt idx="631">
                  <c:v>1161.1900634765625</c:v>
                </c:pt>
                <c:pt idx="632">
                  <c:v>1161.1900634765625</c:v>
                </c:pt>
                <c:pt idx="633">
                  <c:v>1161.1900634765625</c:v>
                </c:pt>
                <c:pt idx="634">
                  <c:v>1161.1900634765625</c:v>
                </c:pt>
                <c:pt idx="635">
                  <c:v>1161.1900634765625</c:v>
                </c:pt>
                <c:pt idx="636">
                  <c:v>1163.969970703125</c:v>
                </c:pt>
                <c:pt idx="637">
                  <c:v>1162.510009765625</c:v>
                </c:pt>
                <c:pt idx="638">
                  <c:v>1162.510009765625</c:v>
                </c:pt>
                <c:pt idx="639">
                  <c:v>1162.510009765625</c:v>
                </c:pt>
                <c:pt idx="640">
                  <c:v>1162.510009765625</c:v>
                </c:pt>
                <c:pt idx="641">
                  <c:v>1162.510009765625</c:v>
                </c:pt>
                <c:pt idx="642">
                  <c:v>1162.510009765625</c:v>
                </c:pt>
                <c:pt idx="643">
                  <c:v>1162.510009765625</c:v>
                </c:pt>
                <c:pt idx="644">
                  <c:v>1162.510009765625</c:v>
                </c:pt>
                <c:pt idx="645">
                  <c:v>1209.510009765625</c:v>
                </c:pt>
                <c:pt idx="646">
                  <c:v>1121.06005859375</c:v>
                </c:pt>
                <c:pt idx="647">
                  <c:v>1074.0599365234375</c:v>
                </c:pt>
                <c:pt idx="648">
                  <c:v>1076.47998046875</c:v>
                </c:pt>
                <c:pt idx="649">
                  <c:v>1075.4100341796875</c:v>
                </c:pt>
                <c:pt idx="650">
                  <c:v>1075.3900146484375</c:v>
                </c:pt>
                <c:pt idx="651">
                  <c:v>1075.3900146484375</c:v>
                </c:pt>
                <c:pt idx="652">
                  <c:v>1075.3900146484375</c:v>
                </c:pt>
                <c:pt idx="653">
                  <c:v>1075.3900146484375</c:v>
                </c:pt>
                <c:pt idx="654">
                  <c:v>1075.3900146484375</c:v>
                </c:pt>
                <c:pt idx="655">
                  <c:v>1075.3900146484375</c:v>
                </c:pt>
                <c:pt idx="656">
                  <c:v>1075.3900146484375</c:v>
                </c:pt>
                <c:pt idx="657">
                  <c:v>1075.3900146484375</c:v>
                </c:pt>
                <c:pt idx="658">
                  <c:v>1075.3900146484375</c:v>
                </c:pt>
                <c:pt idx="659">
                  <c:v>1075.3900146484375</c:v>
                </c:pt>
                <c:pt idx="660">
                  <c:v>1077.429931640625</c:v>
                </c:pt>
                <c:pt idx="661">
                  <c:v>1077.97998046875</c:v>
                </c:pt>
                <c:pt idx="662">
                  <c:v>1077.97998046875</c:v>
                </c:pt>
                <c:pt idx="663">
                  <c:v>1077.97998046875</c:v>
                </c:pt>
                <c:pt idx="664">
                  <c:v>1077.97998046875</c:v>
                </c:pt>
                <c:pt idx="665">
                  <c:v>1077.97998046875</c:v>
                </c:pt>
                <c:pt idx="666">
                  <c:v>1077.97998046875</c:v>
                </c:pt>
                <c:pt idx="667">
                  <c:v>1077.97998046875</c:v>
                </c:pt>
                <c:pt idx="668">
                  <c:v>1077.97998046875</c:v>
                </c:pt>
                <c:pt idx="669">
                  <c:v>1077.97998046875</c:v>
                </c:pt>
                <c:pt idx="670">
                  <c:v>1124.97998046875</c:v>
                </c:pt>
                <c:pt idx="671">
                  <c:v>1124.97998046875</c:v>
                </c:pt>
                <c:pt idx="672">
                  <c:v>1080.260009765625</c:v>
                </c:pt>
                <c:pt idx="673">
                  <c:v>1082.1201171875</c:v>
                </c:pt>
                <c:pt idx="674">
                  <c:v>1082.1201171875</c:v>
                </c:pt>
                <c:pt idx="675">
                  <c:v>1082.1201171875</c:v>
                </c:pt>
                <c:pt idx="676">
                  <c:v>1082.1201171875</c:v>
                </c:pt>
                <c:pt idx="677">
                  <c:v>1082.1201171875</c:v>
                </c:pt>
                <c:pt idx="678">
                  <c:v>1082.1201171875</c:v>
                </c:pt>
                <c:pt idx="679">
                  <c:v>1082.1201171875</c:v>
                </c:pt>
                <c:pt idx="680">
                  <c:v>1082.1201171875</c:v>
                </c:pt>
                <c:pt idx="681">
                  <c:v>1082.1201171875</c:v>
                </c:pt>
                <c:pt idx="682">
                  <c:v>1082.1201171875</c:v>
                </c:pt>
                <c:pt idx="683">
                  <c:v>1082.1201171875</c:v>
                </c:pt>
                <c:pt idx="684">
                  <c:v>1071.8001708984375</c:v>
                </c:pt>
                <c:pt idx="685">
                  <c:v>1072.7401123046875</c:v>
                </c:pt>
                <c:pt idx="686">
                  <c:v>1161.1900634765625</c:v>
                </c:pt>
                <c:pt idx="687">
                  <c:v>1161.1900634765625</c:v>
                </c:pt>
                <c:pt idx="688">
                  <c:v>1161.1900634765625</c:v>
                </c:pt>
                <c:pt idx="689">
                  <c:v>1161.1900634765625</c:v>
                </c:pt>
                <c:pt idx="690">
                  <c:v>1161.1900634765625</c:v>
                </c:pt>
                <c:pt idx="691">
                  <c:v>1161.1900634765625</c:v>
                </c:pt>
                <c:pt idx="692">
                  <c:v>1161.1900634765625</c:v>
                </c:pt>
                <c:pt idx="693">
                  <c:v>1161.1900634765625</c:v>
                </c:pt>
                <c:pt idx="694">
                  <c:v>1161.1900634765625</c:v>
                </c:pt>
                <c:pt idx="695">
                  <c:v>1161.1900634765625</c:v>
                </c:pt>
                <c:pt idx="696">
                  <c:v>1149.110107421875</c:v>
                </c:pt>
                <c:pt idx="697">
                  <c:v>1145.4600830078125</c:v>
                </c:pt>
                <c:pt idx="698">
                  <c:v>1145.1800537109375</c:v>
                </c:pt>
                <c:pt idx="699">
                  <c:v>1145.1800537109375</c:v>
                </c:pt>
                <c:pt idx="700">
                  <c:v>1145.1800537109375</c:v>
                </c:pt>
                <c:pt idx="701">
                  <c:v>1192.1800537109375</c:v>
                </c:pt>
                <c:pt idx="702">
                  <c:v>1192.1800537109375</c:v>
                </c:pt>
                <c:pt idx="703">
                  <c:v>1192.1800537109375</c:v>
                </c:pt>
                <c:pt idx="704">
                  <c:v>1192.1800537109375</c:v>
                </c:pt>
                <c:pt idx="705">
                  <c:v>1192.1800537109375</c:v>
                </c:pt>
                <c:pt idx="706">
                  <c:v>1192.1800537109375</c:v>
                </c:pt>
                <c:pt idx="707">
                  <c:v>1240.1800537109375</c:v>
                </c:pt>
                <c:pt idx="708">
                  <c:v>1277.6600341796875</c:v>
                </c:pt>
                <c:pt idx="709">
                  <c:v>1276.449951171875</c:v>
                </c:pt>
                <c:pt idx="710">
                  <c:v>1276.449951171875</c:v>
                </c:pt>
                <c:pt idx="711">
                  <c:v>1324.449951171875</c:v>
                </c:pt>
                <c:pt idx="712">
                  <c:v>1324.449951171875</c:v>
                </c:pt>
                <c:pt idx="713">
                  <c:v>1324.449951171875</c:v>
                </c:pt>
                <c:pt idx="714">
                  <c:v>1324.449951171875</c:v>
                </c:pt>
                <c:pt idx="715">
                  <c:v>1324.449951171875</c:v>
                </c:pt>
                <c:pt idx="716">
                  <c:v>1324.449951171875</c:v>
                </c:pt>
                <c:pt idx="717">
                  <c:v>1324.449951171875</c:v>
                </c:pt>
                <c:pt idx="718">
                  <c:v>1324.449951171875</c:v>
                </c:pt>
                <c:pt idx="719">
                  <c:v>1324.449951171875</c:v>
                </c:pt>
                <c:pt idx="720">
                  <c:v>1314.139892578125</c:v>
                </c:pt>
                <c:pt idx="721">
                  <c:v>1312.8900146484375</c:v>
                </c:pt>
                <c:pt idx="722">
                  <c:v>1360.8900146484375</c:v>
                </c:pt>
                <c:pt idx="723">
                  <c:v>1360.8900146484375</c:v>
                </c:pt>
                <c:pt idx="724">
                  <c:v>1360.8900146484375</c:v>
                </c:pt>
                <c:pt idx="725">
                  <c:v>1360.8900146484375</c:v>
                </c:pt>
                <c:pt idx="726">
                  <c:v>1360.8900146484375</c:v>
                </c:pt>
                <c:pt idx="727">
                  <c:v>1360.8900146484375</c:v>
                </c:pt>
                <c:pt idx="728">
                  <c:v>1360.8900146484375</c:v>
                </c:pt>
                <c:pt idx="729">
                  <c:v>1360.8900146484375</c:v>
                </c:pt>
                <c:pt idx="730">
                  <c:v>1360.8900146484375</c:v>
                </c:pt>
                <c:pt idx="731">
                  <c:v>1360.8900146484375</c:v>
                </c:pt>
                <c:pt idx="732">
                  <c:v>1350.7799072265625</c:v>
                </c:pt>
                <c:pt idx="733">
                  <c:v>1351.679931640625</c:v>
                </c:pt>
                <c:pt idx="734">
                  <c:v>1351.989990234375</c:v>
                </c:pt>
                <c:pt idx="735">
                  <c:v>1351.989990234375</c:v>
                </c:pt>
                <c:pt idx="736">
                  <c:v>1351.989990234375</c:v>
                </c:pt>
                <c:pt idx="737">
                  <c:v>1351.989990234375</c:v>
                </c:pt>
                <c:pt idx="738">
                  <c:v>1351.989990234375</c:v>
                </c:pt>
                <c:pt idx="739">
                  <c:v>1351.989990234375</c:v>
                </c:pt>
                <c:pt idx="740">
                  <c:v>1351.989990234375</c:v>
                </c:pt>
                <c:pt idx="741">
                  <c:v>1351.989990234375</c:v>
                </c:pt>
                <c:pt idx="742">
                  <c:v>1398.989990234375</c:v>
                </c:pt>
                <c:pt idx="743">
                  <c:v>1398.989990234375</c:v>
                </c:pt>
                <c:pt idx="744">
                  <c:v>1392.7099609375</c:v>
                </c:pt>
                <c:pt idx="745">
                  <c:v>1392.7099609375</c:v>
                </c:pt>
                <c:pt idx="746">
                  <c:v>1392.7099609375</c:v>
                </c:pt>
                <c:pt idx="747">
                  <c:v>1298.7099609375</c:v>
                </c:pt>
                <c:pt idx="748">
                  <c:v>1298.7099609375</c:v>
                </c:pt>
                <c:pt idx="749">
                  <c:v>1298.7099609375</c:v>
                </c:pt>
                <c:pt idx="750">
                  <c:v>1298.7099609375</c:v>
                </c:pt>
                <c:pt idx="751">
                  <c:v>1298.7099609375</c:v>
                </c:pt>
                <c:pt idx="752">
                  <c:v>1298.7099609375</c:v>
                </c:pt>
                <c:pt idx="753">
                  <c:v>1298.7099609375</c:v>
                </c:pt>
                <c:pt idx="754">
                  <c:v>1298.7099609375</c:v>
                </c:pt>
                <c:pt idx="755">
                  <c:v>1298.7099609375</c:v>
                </c:pt>
                <c:pt idx="756">
                  <c:v>1292.510009765625</c:v>
                </c:pt>
                <c:pt idx="757">
                  <c:v>1292.6300048828125</c:v>
                </c:pt>
                <c:pt idx="758">
                  <c:v>1292.6300048828125</c:v>
                </c:pt>
                <c:pt idx="759">
                  <c:v>1292.6300048828125</c:v>
                </c:pt>
                <c:pt idx="760">
                  <c:v>1292.6300048828125</c:v>
                </c:pt>
                <c:pt idx="761">
                  <c:v>1292.6300048828125</c:v>
                </c:pt>
                <c:pt idx="762">
                  <c:v>1292.6300048828125</c:v>
                </c:pt>
                <c:pt idx="763">
                  <c:v>1292.6300048828125</c:v>
                </c:pt>
                <c:pt idx="764">
                  <c:v>1292.6300048828125</c:v>
                </c:pt>
                <c:pt idx="765">
                  <c:v>1292.6300048828125</c:v>
                </c:pt>
                <c:pt idx="766">
                  <c:v>1292.6300048828125</c:v>
                </c:pt>
                <c:pt idx="767">
                  <c:v>1292.6300048828125</c:v>
                </c:pt>
                <c:pt idx="768">
                  <c:v>1288.9698486328125</c:v>
                </c:pt>
                <c:pt idx="769">
                  <c:v>1287.4200439453125</c:v>
                </c:pt>
                <c:pt idx="770">
                  <c:v>1286.4000244140625</c:v>
                </c:pt>
                <c:pt idx="771">
                  <c:v>1286.4000244140625</c:v>
                </c:pt>
                <c:pt idx="772">
                  <c:v>1286.4000244140625</c:v>
                </c:pt>
                <c:pt idx="773">
                  <c:v>1286.4000244140625</c:v>
                </c:pt>
                <c:pt idx="774">
                  <c:v>1286.4000244140625</c:v>
                </c:pt>
                <c:pt idx="775">
                  <c:v>1286.4000244140625</c:v>
                </c:pt>
                <c:pt idx="776">
                  <c:v>1286.4000244140625</c:v>
                </c:pt>
                <c:pt idx="777">
                  <c:v>1286.4000244140625</c:v>
                </c:pt>
                <c:pt idx="778">
                  <c:v>1286.4000244140625</c:v>
                </c:pt>
                <c:pt idx="779">
                  <c:v>1286.4000244140625</c:v>
                </c:pt>
                <c:pt idx="780">
                  <c:v>1287.6800537109375</c:v>
                </c:pt>
                <c:pt idx="781">
                  <c:v>1290.2799072265625</c:v>
                </c:pt>
                <c:pt idx="782">
                  <c:v>1384.2799072265625</c:v>
                </c:pt>
                <c:pt idx="783">
                  <c:v>1384.2799072265625</c:v>
                </c:pt>
                <c:pt idx="784">
                  <c:v>1384.2799072265625</c:v>
                </c:pt>
                <c:pt idx="785">
                  <c:v>1290.2799072265625</c:v>
                </c:pt>
                <c:pt idx="786">
                  <c:v>1290.2799072265625</c:v>
                </c:pt>
                <c:pt idx="787">
                  <c:v>1194.2799072265625</c:v>
                </c:pt>
                <c:pt idx="788">
                  <c:v>1194.2799072265625</c:v>
                </c:pt>
                <c:pt idx="789">
                  <c:v>1194.2799072265625</c:v>
                </c:pt>
                <c:pt idx="790">
                  <c:v>1194.2799072265625</c:v>
                </c:pt>
                <c:pt idx="791">
                  <c:v>1194.2799072265625</c:v>
                </c:pt>
                <c:pt idx="792">
                  <c:v>1206.699951171875</c:v>
                </c:pt>
                <c:pt idx="793">
                  <c:v>1200.3299560546875</c:v>
                </c:pt>
                <c:pt idx="794">
                  <c:v>1200.3299560546875</c:v>
                </c:pt>
                <c:pt idx="795">
                  <c:v>1200.3299560546875</c:v>
                </c:pt>
                <c:pt idx="796">
                  <c:v>1200.3299560546875</c:v>
                </c:pt>
                <c:pt idx="797">
                  <c:v>1247.3299560546875</c:v>
                </c:pt>
                <c:pt idx="798">
                  <c:v>1247.3299560546875</c:v>
                </c:pt>
                <c:pt idx="799">
                  <c:v>1200.3299560546875</c:v>
                </c:pt>
                <c:pt idx="800">
                  <c:v>1248.3299560546875</c:v>
                </c:pt>
                <c:pt idx="801">
                  <c:v>1248.3299560546875</c:v>
                </c:pt>
                <c:pt idx="802">
                  <c:v>1248.3299560546875</c:v>
                </c:pt>
                <c:pt idx="803">
                  <c:v>1248.3299560546875</c:v>
                </c:pt>
                <c:pt idx="804">
                  <c:v>1260.8599853515625</c:v>
                </c:pt>
                <c:pt idx="805">
                  <c:v>1264.8199462890625</c:v>
                </c:pt>
                <c:pt idx="806">
                  <c:v>1264.8199462890625</c:v>
                </c:pt>
                <c:pt idx="807">
                  <c:v>1168.81982421875</c:v>
                </c:pt>
                <c:pt idx="808">
                  <c:v>1168.81982421875</c:v>
                </c:pt>
                <c:pt idx="809">
                  <c:v>1168.81982421875</c:v>
                </c:pt>
                <c:pt idx="810">
                  <c:v>1168.81982421875</c:v>
                </c:pt>
                <c:pt idx="811">
                  <c:v>1168.81982421875</c:v>
                </c:pt>
                <c:pt idx="812">
                  <c:v>1168.81982421875</c:v>
                </c:pt>
                <c:pt idx="813">
                  <c:v>1168.81982421875</c:v>
                </c:pt>
                <c:pt idx="814">
                  <c:v>1168.81982421875</c:v>
                </c:pt>
                <c:pt idx="815">
                  <c:v>1168.81982421875</c:v>
                </c:pt>
                <c:pt idx="816">
                  <c:v>1175.22998046875</c:v>
                </c:pt>
                <c:pt idx="817">
                  <c:v>1175.6600341796875</c:v>
                </c:pt>
                <c:pt idx="818">
                  <c:v>1176.280029296875</c:v>
                </c:pt>
                <c:pt idx="819">
                  <c:v>1176.280029296875</c:v>
                </c:pt>
                <c:pt idx="820">
                  <c:v>1176.280029296875</c:v>
                </c:pt>
                <c:pt idx="821">
                  <c:v>1176.280029296875</c:v>
                </c:pt>
                <c:pt idx="822">
                  <c:v>1176.280029296875</c:v>
                </c:pt>
                <c:pt idx="823">
                  <c:v>1176.280029296875</c:v>
                </c:pt>
                <c:pt idx="824">
                  <c:v>1176.280029296875</c:v>
                </c:pt>
                <c:pt idx="825">
                  <c:v>1176.280029296875</c:v>
                </c:pt>
                <c:pt idx="826">
                  <c:v>1176.280029296875</c:v>
                </c:pt>
                <c:pt idx="827">
                  <c:v>1176.280029296875</c:v>
                </c:pt>
                <c:pt idx="828">
                  <c:v>1180.1300048828125</c:v>
                </c:pt>
                <c:pt idx="829">
                  <c:v>1181.25</c:v>
                </c:pt>
                <c:pt idx="830">
                  <c:v>1181.25</c:v>
                </c:pt>
                <c:pt idx="831">
                  <c:v>1181.25</c:v>
                </c:pt>
                <c:pt idx="832">
                  <c:v>1181.25</c:v>
                </c:pt>
                <c:pt idx="833">
                  <c:v>1181.25</c:v>
                </c:pt>
                <c:pt idx="834">
                  <c:v>1181.25</c:v>
                </c:pt>
                <c:pt idx="835">
                  <c:v>1181.25</c:v>
                </c:pt>
                <c:pt idx="836">
                  <c:v>1181.25</c:v>
                </c:pt>
                <c:pt idx="837">
                  <c:v>1181.25</c:v>
                </c:pt>
                <c:pt idx="838">
                  <c:v>1181.25</c:v>
                </c:pt>
                <c:pt idx="839">
                  <c:v>1181.25</c:v>
                </c:pt>
                <c:pt idx="840">
                  <c:v>1185.1099853515625</c:v>
                </c:pt>
                <c:pt idx="841">
                  <c:v>1235.7301025390625</c:v>
                </c:pt>
                <c:pt idx="842">
                  <c:v>1187.7301025390625</c:v>
                </c:pt>
                <c:pt idx="843">
                  <c:v>1187.7301025390625</c:v>
                </c:pt>
                <c:pt idx="844">
                  <c:v>1235.7301025390625</c:v>
                </c:pt>
                <c:pt idx="845">
                  <c:v>1235.7301025390625</c:v>
                </c:pt>
                <c:pt idx="846">
                  <c:v>1235.7301025390625</c:v>
                </c:pt>
                <c:pt idx="847">
                  <c:v>1235.7301025390625</c:v>
                </c:pt>
                <c:pt idx="848">
                  <c:v>1235.7301025390625</c:v>
                </c:pt>
                <c:pt idx="849">
                  <c:v>1235.7301025390625</c:v>
                </c:pt>
                <c:pt idx="850">
                  <c:v>1235.7301025390625</c:v>
                </c:pt>
                <c:pt idx="851">
                  <c:v>1235.7301025390625</c:v>
                </c:pt>
                <c:pt idx="852">
                  <c:v>1238.4300537109375</c:v>
                </c:pt>
                <c:pt idx="853">
                  <c:v>1239.35009765625</c:v>
                </c:pt>
                <c:pt idx="854">
                  <c:v>1239.6700439453125</c:v>
                </c:pt>
                <c:pt idx="855">
                  <c:v>1239.6700439453125</c:v>
                </c:pt>
                <c:pt idx="856">
                  <c:v>1239.6700439453125</c:v>
                </c:pt>
                <c:pt idx="857">
                  <c:v>1239.6700439453125</c:v>
                </c:pt>
                <c:pt idx="858">
                  <c:v>1239.6700439453125</c:v>
                </c:pt>
                <c:pt idx="859">
                  <c:v>1239.6700439453125</c:v>
                </c:pt>
                <c:pt idx="860">
                  <c:v>1191.6700439453125</c:v>
                </c:pt>
                <c:pt idx="861">
                  <c:v>1191.6700439453125</c:v>
                </c:pt>
                <c:pt idx="862">
                  <c:v>1191.6700439453125</c:v>
                </c:pt>
                <c:pt idx="863">
                  <c:v>1191.6700439453125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12-4E63-8100-89BF250E2F22}"/>
            </c:ext>
          </c:extLst>
        </c:ser>
        <c:ser>
          <c:idx val="5"/>
          <c:order val="5"/>
          <c:tx>
            <c:strRef>
              <c:f>Sheet1!$P$1</c:f>
              <c:strCache>
                <c:ptCount val="1"/>
                <c:pt idx="0">
                  <c:v>Undeployed NS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Sheet1!$P$2:$P$865</c:f>
              <c:numCache>
                <c:formatCode>General</c:formatCode>
                <c:ptCount val="864"/>
                <c:pt idx="0">
                  <c:v>2899.990234375</c:v>
                </c:pt>
                <c:pt idx="1">
                  <c:v>2899.990234375</c:v>
                </c:pt>
                <c:pt idx="2">
                  <c:v>2899.990234375</c:v>
                </c:pt>
                <c:pt idx="3">
                  <c:v>2899.990234375</c:v>
                </c:pt>
                <c:pt idx="4">
                  <c:v>2899.990234375</c:v>
                </c:pt>
                <c:pt idx="5">
                  <c:v>2899.990234375</c:v>
                </c:pt>
                <c:pt idx="6">
                  <c:v>2899.990234375</c:v>
                </c:pt>
                <c:pt idx="7">
                  <c:v>2899.990234375</c:v>
                </c:pt>
                <c:pt idx="8">
                  <c:v>2899.990234375</c:v>
                </c:pt>
                <c:pt idx="9">
                  <c:v>2899.990234375</c:v>
                </c:pt>
                <c:pt idx="10">
                  <c:v>2899.990234375</c:v>
                </c:pt>
                <c:pt idx="11">
                  <c:v>2899.990234375</c:v>
                </c:pt>
                <c:pt idx="12">
                  <c:v>2900.190185546875</c:v>
                </c:pt>
                <c:pt idx="13">
                  <c:v>2899.89013671875</c:v>
                </c:pt>
                <c:pt idx="14">
                  <c:v>2899.610107421875</c:v>
                </c:pt>
                <c:pt idx="15">
                  <c:v>2899.610107421875</c:v>
                </c:pt>
                <c:pt idx="16">
                  <c:v>2899.610107421875</c:v>
                </c:pt>
                <c:pt idx="17">
                  <c:v>2899.610107421875</c:v>
                </c:pt>
                <c:pt idx="18">
                  <c:v>2899.610107421875</c:v>
                </c:pt>
                <c:pt idx="19">
                  <c:v>2899.610107421875</c:v>
                </c:pt>
                <c:pt idx="20">
                  <c:v>2899.610107421875</c:v>
                </c:pt>
                <c:pt idx="21">
                  <c:v>2899.610107421875</c:v>
                </c:pt>
                <c:pt idx="22">
                  <c:v>2899.610107421875</c:v>
                </c:pt>
                <c:pt idx="23">
                  <c:v>2899.610107421875</c:v>
                </c:pt>
                <c:pt idx="24">
                  <c:v>2865</c:v>
                </c:pt>
                <c:pt idx="25">
                  <c:v>2865</c:v>
                </c:pt>
                <c:pt idx="26">
                  <c:v>2865</c:v>
                </c:pt>
                <c:pt idx="27">
                  <c:v>2865</c:v>
                </c:pt>
                <c:pt idx="28">
                  <c:v>2865</c:v>
                </c:pt>
                <c:pt idx="29">
                  <c:v>2865</c:v>
                </c:pt>
                <c:pt idx="30">
                  <c:v>2865</c:v>
                </c:pt>
                <c:pt idx="31">
                  <c:v>2865</c:v>
                </c:pt>
                <c:pt idx="32">
                  <c:v>2865</c:v>
                </c:pt>
                <c:pt idx="33">
                  <c:v>2865</c:v>
                </c:pt>
                <c:pt idx="34">
                  <c:v>2865</c:v>
                </c:pt>
                <c:pt idx="35">
                  <c:v>2865</c:v>
                </c:pt>
                <c:pt idx="36">
                  <c:v>2888.489990234375</c:v>
                </c:pt>
                <c:pt idx="37">
                  <c:v>2888.489990234375</c:v>
                </c:pt>
                <c:pt idx="38">
                  <c:v>2888.489990234375</c:v>
                </c:pt>
                <c:pt idx="39">
                  <c:v>2888.489990234375</c:v>
                </c:pt>
                <c:pt idx="40">
                  <c:v>2888.489990234375</c:v>
                </c:pt>
                <c:pt idx="41">
                  <c:v>2888.489990234375</c:v>
                </c:pt>
                <c:pt idx="42">
                  <c:v>2888.489990234375</c:v>
                </c:pt>
                <c:pt idx="43">
                  <c:v>2888.489990234375</c:v>
                </c:pt>
                <c:pt idx="44">
                  <c:v>2888.489990234375</c:v>
                </c:pt>
                <c:pt idx="45">
                  <c:v>2888.489990234375</c:v>
                </c:pt>
                <c:pt idx="46">
                  <c:v>2888.489990234375</c:v>
                </c:pt>
                <c:pt idx="47">
                  <c:v>2888.489990234375</c:v>
                </c:pt>
                <c:pt idx="48">
                  <c:v>2887.990234375</c:v>
                </c:pt>
                <c:pt idx="49">
                  <c:v>2887.990234375</c:v>
                </c:pt>
                <c:pt idx="50">
                  <c:v>2887.990234375</c:v>
                </c:pt>
                <c:pt idx="51">
                  <c:v>2887.990234375</c:v>
                </c:pt>
                <c:pt idx="52">
                  <c:v>2887.990234375</c:v>
                </c:pt>
                <c:pt idx="53">
                  <c:v>2887.990234375</c:v>
                </c:pt>
                <c:pt idx="54">
                  <c:v>2887.990234375</c:v>
                </c:pt>
                <c:pt idx="55">
                  <c:v>2887.990234375</c:v>
                </c:pt>
                <c:pt idx="56">
                  <c:v>2887.990234375</c:v>
                </c:pt>
                <c:pt idx="57">
                  <c:v>2887.990234375</c:v>
                </c:pt>
                <c:pt idx="58">
                  <c:v>2887.990234375</c:v>
                </c:pt>
                <c:pt idx="59">
                  <c:v>2887.990234375</c:v>
                </c:pt>
                <c:pt idx="60">
                  <c:v>2887.989990234375</c:v>
                </c:pt>
                <c:pt idx="61">
                  <c:v>2887.989990234375</c:v>
                </c:pt>
                <c:pt idx="62">
                  <c:v>2887.989990234375</c:v>
                </c:pt>
                <c:pt idx="63">
                  <c:v>2887.989990234375</c:v>
                </c:pt>
                <c:pt idx="64">
                  <c:v>2887.989990234375</c:v>
                </c:pt>
                <c:pt idx="65">
                  <c:v>2887.989990234375</c:v>
                </c:pt>
                <c:pt idx="66">
                  <c:v>2887.989990234375</c:v>
                </c:pt>
                <c:pt idx="67">
                  <c:v>2887.989990234375</c:v>
                </c:pt>
                <c:pt idx="68">
                  <c:v>2887.989990234375</c:v>
                </c:pt>
                <c:pt idx="69">
                  <c:v>2887.989990234375</c:v>
                </c:pt>
                <c:pt idx="70">
                  <c:v>2887.989990234375</c:v>
                </c:pt>
                <c:pt idx="71">
                  <c:v>2887.989990234375</c:v>
                </c:pt>
                <c:pt idx="72">
                  <c:v>3176.400146484375</c:v>
                </c:pt>
                <c:pt idx="73">
                  <c:v>3237.26025390625</c:v>
                </c:pt>
                <c:pt idx="74">
                  <c:v>3237.26025390625</c:v>
                </c:pt>
                <c:pt idx="75">
                  <c:v>3237.26025390625</c:v>
                </c:pt>
                <c:pt idx="76">
                  <c:v>3237.26025390625</c:v>
                </c:pt>
                <c:pt idx="77">
                  <c:v>3237.26025390625</c:v>
                </c:pt>
                <c:pt idx="78">
                  <c:v>3237.26025390625</c:v>
                </c:pt>
                <c:pt idx="79">
                  <c:v>3237.26025390625</c:v>
                </c:pt>
                <c:pt idx="80">
                  <c:v>3237.26025390625</c:v>
                </c:pt>
                <c:pt idx="81">
                  <c:v>3237.26025390625</c:v>
                </c:pt>
                <c:pt idx="82">
                  <c:v>3237.26025390625</c:v>
                </c:pt>
                <c:pt idx="83">
                  <c:v>3237.26025390625</c:v>
                </c:pt>
                <c:pt idx="84">
                  <c:v>3119.4501953125</c:v>
                </c:pt>
                <c:pt idx="85">
                  <c:v>3122.56005859375</c:v>
                </c:pt>
                <c:pt idx="86">
                  <c:v>3124.219970703125</c:v>
                </c:pt>
                <c:pt idx="87">
                  <c:v>3124.219970703125</c:v>
                </c:pt>
                <c:pt idx="88">
                  <c:v>3124.219970703125</c:v>
                </c:pt>
                <c:pt idx="89">
                  <c:v>3124.219970703125</c:v>
                </c:pt>
                <c:pt idx="90">
                  <c:v>3124.219970703125</c:v>
                </c:pt>
                <c:pt idx="91">
                  <c:v>3124.219970703125</c:v>
                </c:pt>
                <c:pt idx="92">
                  <c:v>3124.219970703125</c:v>
                </c:pt>
                <c:pt idx="93">
                  <c:v>3124.219970703125</c:v>
                </c:pt>
                <c:pt idx="94">
                  <c:v>3124.219970703125</c:v>
                </c:pt>
                <c:pt idx="95">
                  <c:v>3124.219970703125</c:v>
                </c:pt>
                <c:pt idx="96">
                  <c:v>3041.4501953125</c:v>
                </c:pt>
                <c:pt idx="97">
                  <c:v>3046.89013671875</c:v>
                </c:pt>
                <c:pt idx="98">
                  <c:v>3048.06005859375</c:v>
                </c:pt>
                <c:pt idx="99">
                  <c:v>3048.06005859375</c:v>
                </c:pt>
                <c:pt idx="100">
                  <c:v>3048.06005859375</c:v>
                </c:pt>
                <c:pt idx="101">
                  <c:v>3048.06005859375</c:v>
                </c:pt>
                <c:pt idx="102">
                  <c:v>3048.06005859375</c:v>
                </c:pt>
                <c:pt idx="103">
                  <c:v>3048.06005859375</c:v>
                </c:pt>
                <c:pt idx="104">
                  <c:v>3048.06005859375</c:v>
                </c:pt>
                <c:pt idx="105">
                  <c:v>3048.06005859375</c:v>
                </c:pt>
                <c:pt idx="106">
                  <c:v>3048.06005859375</c:v>
                </c:pt>
                <c:pt idx="107">
                  <c:v>3048.06005859375</c:v>
                </c:pt>
                <c:pt idx="108">
                  <c:v>3042.239990234375</c:v>
                </c:pt>
                <c:pt idx="109">
                  <c:v>3048.1298828125</c:v>
                </c:pt>
                <c:pt idx="110">
                  <c:v>3049.06982421875</c:v>
                </c:pt>
                <c:pt idx="111">
                  <c:v>3049.06982421875</c:v>
                </c:pt>
                <c:pt idx="112">
                  <c:v>3049.06982421875</c:v>
                </c:pt>
                <c:pt idx="113">
                  <c:v>3049.06982421875</c:v>
                </c:pt>
                <c:pt idx="114">
                  <c:v>3049.06982421875</c:v>
                </c:pt>
                <c:pt idx="115">
                  <c:v>3049.06982421875</c:v>
                </c:pt>
                <c:pt idx="116">
                  <c:v>3049.06982421875</c:v>
                </c:pt>
                <c:pt idx="117">
                  <c:v>3049.06982421875</c:v>
                </c:pt>
                <c:pt idx="118">
                  <c:v>3049.06982421875</c:v>
                </c:pt>
                <c:pt idx="119">
                  <c:v>3049.06982421875</c:v>
                </c:pt>
                <c:pt idx="120">
                  <c:v>2961.730224609375</c:v>
                </c:pt>
                <c:pt idx="121">
                  <c:v>2963.47021484375</c:v>
                </c:pt>
                <c:pt idx="122">
                  <c:v>2963.47021484375</c:v>
                </c:pt>
                <c:pt idx="123">
                  <c:v>2963.47021484375</c:v>
                </c:pt>
                <c:pt idx="124">
                  <c:v>2963.47021484375</c:v>
                </c:pt>
                <c:pt idx="125">
                  <c:v>2963.47021484375</c:v>
                </c:pt>
                <c:pt idx="126">
                  <c:v>2963.47021484375</c:v>
                </c:pt>
                <c:pt idx="127">
                  <c:v>2963.47021484375</c:v>
                </c:pt>
                <c:pt idx="128">
                  <c:v>2963.47021484375</c:v>
                </c:pt>
                <c:pt idx="129">
                  <c:v>2963.47021484375</c:v>
                </c:pt>
                <c:pt idx="130">
                  <c:v>2963.47021484375</c:v>
                </c:pt>
                <c:pt idx="131">
                  <c:v>2963.47021484375</c:v>
                </c:pt>
                <c:pt idx="132">
                  <c:v>2954.170166015625</c:v>
                </c:pt>
                <c:pt idx="133">
                  <c:v>2958.650146484375</c:v>
                </c:pt>
                <c:pt idx="134">
                  <c:v>2959.360107421875</c:v>
                </c:pt>
                <c:pt idx="135">
                  <c:v>2959.360107421875</c:v>
                </c:pt>
                <c:pt idx="136">
                  <c:v>2959.360107421875</c:v>
                </c:pt>
                <c:pt idx="137">
                  <c:v>2959.360107421875</c:v>
                </c:pt>
                <c:pt idx="138">
                  <c:v>2959.360107421875</c:v>
                </c:pt>
                <c:pt idx="139">
                  <c:v>2959.360107421875</c:v>
                </c:pt>
                <c:pt idx="140">
                  <c:v>2959.360107421875</c:v>
                </c:pt>
                <c:pt idx="141">
                  <c:v>2959.360107421875</c:v>
                </c:pt>
                <c:pt idx="142">
                  <c:v>2959.360107421875</c:v>
                </c:pt>
                <c:pt idx="143">
                  <c:v>2959.360107421875</c:v>
                </c:pt>
                <c:pt idx="144">
                  <c:v>2845.559814453125</c:v>
                </c:pt>
                <c:pt idx="145">
                  <c:v>2844.110107421875</c:v>
                </c:pt>
                <c:pt idx="146">
                  <c:v>2843.81005859375</c:v>
                </c:pt>
                <c:pt idx="147">
                  <c:v>2929.610107421875</c:v>
                </c:pt>
                <c:pt idx="148">
                  <c:v>2929.610107421875</c:v>
                </c:pt>
                <c:pt idx="149">
                  <c:v>2843.81005859375</c:v>
                </c:pt>
                <c:pt idx="150">
                  <c:v>2843.81005859375</c:v>
                </c:pt>
                <c:pt idx="151">
                  <c:v>2843.81005859375</c:v>
                </c:pt>
                <c:pt idx="152">
                  <c:v>2843.81005859375</c:v>
                </c:pt>
                <c:pt idx="153">
                  <c:v>2843.81005859375</c:v>
                </c:pt>
                <c:pt idx="154">
                  <c:v>2843.81005859375</c:v>
                </c:pt>
                <c:pt idx="155">
                  <c:v>2843.81005859375</c:v>
                </c:pt>
                <c:pt idx="156">
                  <c:v>2835.031005859375</c:v>
                </c:pt>
                <c:pt idx="157">
                  <c:v>2837.941650390625</c:v>
                </c:pt>
                <c:pt idx="158">
                  <c:v>2838.520751953125</c:v>
                </c:pt>
                <c:pt idx="159">
                  <c:v>2838.499755859375</c:v>
                </c:pt>
                <c:pt idx="160">
                  <c:v>2838.542236328125</c:v>
                </c:pt>
                <c:pt idx="161">
                  <c:v>2838.446044921875</c:v>
                </c:pt>
                <c:pt idx="162">
                  <c:v>2838.414306640625</c:v>
                </c:pt>
                <c:pt idx="163">
                  <c:v>2838.531494140625</c:v>
                </c:pt>
                <c:pt idx="164">
                  <c:v>2838.499755859375</c:v>
                </c:pt>
                <c:pt idx="165">
                  <c:v>2838.520751953125</c:v>
                </c:pt>
                <c:pt idx="166">
                  <c:v>2838.574462890625</c:v>
                </c:pt>
                <c:pt idx="167">
                  <c:v>2838.520751953125</c:v>
                </c:pt>
                <c:pt idx="168">
                  <c:v>3317.477294921875</c:v>
                </c:pt>
                <c:pt idx="169">
                  <c:v>3316.222412109375</c:v>
                </c:pt>
                <c:pt idx="170">
                  <c:v>3315.77734375</c:v>
                </c:pt>
                <c:pt idx="171">
                  <c:v>3315.77734375</c:v>
                </c:pt>
                <c:pt idx="172">
                  <c:v>3315.77734375</c:v>
                </c:pt>
                <c:pt idx="173">
                  <c:v>3315.809326171875</c:v>
                </c:pt>
                <c:pt idx="174">
                  <c:v>3315.86279296875</c:v>
                </c:pt>
                <c:pt idx="175">
                  <c:v>3315.83056640625</c:v>
                </c:pt>
                <c:pt idx="176">
                  <c:v>3315.86279296875</c:v>
                </c:pt>
                <c:pt idx="177">
                  <c:v>3315.86279296875</c:v>
                </c:pt>
                <c:pt idx="178">
                  <c:v>3315.755859375</c:v>
                </c:pt>
                <c:pt idx="179">
                  <c:v>3315.83056640625</c:v>
                </c:pt>
                <c:pt idx="180">
                  <c:v>3301.9912109375</c:v>
                </c:pt>
                <c:pt idx="181">
                  <c:v>3302.827392578125</c:v>
                </c:pt>
                <c:pt idx="182">
                  <c:v>3303.859130859375</c:v>
                </c:pt>
                <c:pt idx="183">
                  <c:v>3303.677490234375</c:v>
                </c:pt>
                <c:pt idx="184">
                  <c:v>3303.688232421875</c:v>
                </c:pt>
                <c:pt idx="185">
                  <c:v>3303.602783203125</c:v>
                </c:pt>
                <c:pt idx="186">
                  <c:v>3303.762939453125</c:v>
                </c:pt>
                <c:pt idx="187">
                  <c:v>3303.73095703125</c:v>
                </c:pt>
                <c:pt idx="188">
                  <c:v>3303.70947265625</c:v>
                </c:pt>
                <c:pt idx="189">
                  <c:v>3303.7841796875</c:v>
                </c:pt>
                <c:pt idx="190">
                  <c:v>3303.677490234375</c:v>
                </c:pt>
                <c:pt idx="191">
                  <c:v>3303.7841796875</c:v>
                </c:pt>
                <c:pt idx="192">
                  <c:v>3391.696044921875</c:v>
                </c:pt>
                <c:pt idx="193">
                  <c:v>3392.89599609375</c:v>
                </c:pt>
                <c:pt idx="194">
                  <c:v>3393.43603515625</c:v>
                </c:pt>
                <c:pt idx="195">
                  <c:v>3393.43603515625</c:v>
                </c:pt>
                <c:pt idx="196">
                  <c:v>3393.43603515625</c:v>
                </c:pt>
                <c:pt idx="197">
                  <c:v>3393.43603515625</c:v>
                </c:pt>
                <c:pt idx="198">
                  <c:v>3393.43603515625</c:v>
                </c:pt>
                <c:pt idx="199">
                  <c:v>3393.43603515625</c:v>
                </c:pt>
                <c:pt idx="200">
                  <c:v>3393.43603515625</c:v>
                </c:pt>
                <c:pt idx="201">
                  <c:v>3393.43603515625</c:v>
                </c:pt>
                <c:pt idx="202">
                  <c:v>3393.43603515625</c:v>
                </c:pt>
                <c:pt idx="203">
                  <c:v>3393.43603515625</c:v>
                </c:pt>
                <c:pt idx="204">
                  <c:v>3060.8121337890625</c:v>
                </c:pt>
                <c:pt idx="205">
                  <c:v>3073.981689453125</c:v>
                </c:pt>
                <c:pt idx="206">
                  <c:v>3080.9222412109375</c:v>
                </c:pt>
                <c:pt idx="207">
                  <c:v>3094.127197265625</c:v>
                </c:pt>
                <c:pt idx="208">
                  <c:v>3094.020263671875</c:v>
                </c:pt>
                <c:pt idx="209">
                  <c:v>3094.127197265625</c:v>
                </c:pt>
                <c:pt idx="210">
                  <c:v>3017.9990234375</c:v>
                </c:pt>
                <c:pt idx="211">
                  <c:v>3018.052490234375</c:v>
                </c:pt>
                <c:pt idx="212">
                  <c:v>3018.1484375</c:v>
                </c:pt>
                <c:pt idx="213">
                  <c:v>3017.98828125</c:v>
                </c:pt>
                <c:pt idx="214">
                  <c:v>3018.191162109375</c:v>
                </c:pt>
                <c:pt idx="215">
                  <c:v>3027.942626953125</c:v>
                </c:pt>
                <c:pt idx="216">
                  <c:v>2548.221435546875</c:v>
                </c:pt>
                <c:pt idx="217">
                  <c:v>2551.128173828125</c:v>
                </c:pt>
                <c:pt idx="218">
                  <c:v>2551.748046875</c:v>
                </c:pt>
                <c:pt idx="219">
                  <c:v>2551.71142578125</c:v>
                </c:pt>
                <c:pt idx="220">
                  <c:v>2551.71142578125</c:v>
                </c:pt>
                <c:pt idx="221">
                  <c:v>2551.748046875</c:v>
                </c:pt>
                <c:pt idx="222">
                  <c:v>2551.71142578125</c:v>
                </c:pt>
                <c:pt idx="223">
                  <c:v>2551.71142578125</c:v>
                </c:pt>
                <c:pt idx="224">
                  <c:v>2551.748046875</c:v>
                </c:pt>
                <c:pt idx="225">
                  <c:v>2551.71142578125</c:v>
                </c:pt>
                <c:pt idx="226">
                  <c:v>2551.71142578125</c:v>
                </c:pt>
                <c:pt idx="227">
                  <c:v>2551.748046875</c:v>
                </c:pt>
                <c:pt idx="228">
                  <c:v>2577.1181640625</c:v>
                </c:pt>
                <c:pt idx="229">
                  <c:v>2547.13623046875</c:v>
                </c:pt>
                <c:pt idx="230">
                  <c:v>2547.117919921875</c:v>
                </c:pt>
                <c:pt idx="231">
                  <c:v>2623.117919921875</c:v>
                </c:pt>
                <c:pt idx="232">
                  <c:v>2547.117919921875</c:v>
                </c:pt>
                <c:pt idx="233">
                  <c:v>2547.117919921875</c:v>
                </c:pt>
                <c:pt idx="234">
                  <c:v>2547.13623046875</c:v>
                </c:pt>
                <c:pt idx="235">
                  <c:v>2547.081298828125</c:v>
                </c:pt>
                <c:pt idx="236">
                  <c:v>2540.0893630981445</c:v>
                </c:pt>
                <c:pt idx="237">
                  <c:v>2537.2338943481445</c:v>
                </c:pt>
                <c:pt idx="238">
                  <c:v>2537.8779373168945</c:v>
                </c:pt>
                <c:pt idx="239">
                  <c:v>2538.7578201293945</c:v>
                </c:pt>
                <c:pt idx="240">
                  <c:v>2485.4814453125</c:v>
                </c:pt>
                <c:pt idx="241">
                  <c:v>2485.572998046875</c:v>
                </c:pt>
                <c:pt idx="242">
                  <c:v>2485.51806640625</c:v>
                </c:pt>
                <c:pt idx="243">
                  <c:v>2485.4814453125</c:v>
                </c:pt>
                <c:pt idx="244">
                  <c:v>2485.51806640625</c:v>
                </c:pt>
                <c:pt idx="245">
                  <c:v>2485.4814453125</c:v>
                </c:pt>
                <c:pt idx="246">
                  <c:v>2485.4814453125</c:v>
                </c:pt>
                <c:pt idx="247">
                  <c:v>2561.4814453125</c:v>
                </c:pt>
                <c:pt idx="248">
                  <c:v>2485.51806640625</c:v>
                </c:pt>
                <c:pt idx="249">
                  <c:v>2485.51806640625</c:v>
                </c:pt>
                <c:pt idx="250">
                  <c:v>2485.536376953125</c:v>
                </c:pt>
                <c:pt idx="251">
                  <c:v>2485.4814453125</c:v>
                </c:pt>
                <c:pt idx="252">
                  <c:v>2585.617919921875</c:v>
                </c:pt>
                <c:pt idx="253">
                  <c:v>2530.832763671875</c:v>
                </c:pt>
                <c:pt idx="254">
                  <c:v>2531.396240234375</c:v>
                </c:pt>
                <c:pt idx="255">
                  <c:v>2511.3779296875</c:v>
                </c:pt>
                <c:pt idx="256">
                  <c:v>2511.396240234375</c:v>
                </c:pt>
                <c:pt idx="257">
                  <c:v>2531.3779296875</c:v>
                </c:pt>
                <c:pt idx="258">
                  <c:v>2531.3779296875</c:v>
                </c:pt>
                <c:pt idx="259">
                  <c:v>2531.3779296875</c:v>
                </c:pt>
                <c:pt idx="260">
                  <c:v>2531.34130859375</c:v>
                </c:pt>
                <c:pt idx="261">
                  <c:v>2531.396240234375</c:v>
                </c:pt>
                <c:pt idx="262">
                  <c:v>2521.9526443481445</c:v>
                </c:pt>
                <c:pt idx="263">
                  <c:v>2501.597541809082</c:v>
                </c:pt>
                <c:pt idx="264">
                  <c:v>2446.4209671020508</c:v>
                </c:pt>
                <c:pt idx="265">
                  <c:v>2449.2422561645508</c:v>
                </c:pt>
                <c:pt idx="266">
                  <c:v>2446.7904739379883</c:v>
                </c:pt>
                <c:pt idx="267">
                  <c:v>2446.7312088012695</c:v>
                </c:pt>
                <c:pt idx="268">
                  <c:v>2448.0776443481445</c:v>
                </c:pt>
                <c:pt idx="269">
                  <c:v>2447.9000930786133</c:v>
                </c:pt>
                <c:pt idx="270">
                  <c:v>2447.5893630981445</c:v>
                </c:pt>
                <c:pt idx="271">
                  <c:v>2447.722541809082</c:v>
                </c:pt>
                <c:pt idx="272">
                  <c:v>2447.6781692504883</c:v>
                </c:pt>
                <c:pt idx="273">
                  <c:v>2467.7669143676758</c:v>
                </c:pt>
                <c:pt idx="274">
                  <c:v>2467.8112869262695</c:v>
                </c:pt>
                <c:pt idx="275">
                  <c:v>2496.67041015625</c:v>
                </c:pt>
                <c:pt idx="276">
                  <c:v>2635.5620803833008</c:v>
                </c:pt>
                <c:pt idx="277">
                  <c:v>2632.6770706176758</c:v>
                </c:pt>
                <c:pt idx="278">
                  <c:v>2631.9225540161133</c:v>
                </c:pt>
                <c:pt idx="279">
                  <c:v>2630.1027908325195</c:v>
                </c:pt>
                <c:pt idx="280">
                  <c:v>2629.8659744262695</c:v>
                </c:pt>
                <c:pt idx="281">
                  <c:v>2629.8659744262695</c:v>
                </c:pt>
                <c:pt idx="282">
                  <c:v>2610.1471633911133</c:v>
                </c:pt>
                <c:pt idx="283">
                  <c:v>2591.3455276489258</c:v>
                </c:pt>
                <c:pt idx="284">
                  <c:v>2591.079231262207</c:v>
                </c:pt>
                <c:pt idx="285">
                  <c:v>2590.5910110473633</c:v>
                </c:pt>
                <c:pt idx="286">
                  <c:v>2592.632698059082</c:v>
                </c:pt>
                <c:pt idx="287">
                  <c:v>2562.3803176879883</c:v>
                </c:pt>
                <c:pt idx="288">
                  <c:v>2136.6725692749023</c:v>
                </c:pt>
                <c:pt idx="289">
                  <c:v>2136.543342590332</c:v>
                </c:pt>
                <c:pt idx="290">
                  <c:v>2228.321418762207</c:v>
                </c:pt>
                <c:pt idx="291">
                  <c:v>2231.1281204223633</c:v>
                </c:pt>
                <c:pt idx="292">
                  <c:v>2251.0315628051758</c:v>
                </c:pt>
                <c:pt idx="293">
                  <c:v>2235.6218948364258</c:v>
                </c:pt>
                <c:pt idx="294">
                  <c:v>2138.0551223754883</c:v>
                </c:pt>
                <c:pt idx="295">
                  <c:v>2138.321418762207</c:v>
                </c:pt>
                <c:pt idx="296">
                  <c:v>2146.8581619262695</c:v>
                </c:pt>
                <c:pt idx="297">
                  <c:v>2158.8984451293945</c:v>
                </c:pt>
                <c:pt idx="298">
                  <c:v>2157.3300857543945</c:v>
                </c:pt>
                <c:pt idx="299">
                  <c:v>2137.3300857543945</c:v>
                </c:pt>
                <c:pt idx="300">
                  <c:v>2252.6999588012695</c:v>
                </c:pt>
                <c:pt idx="301">
                  <c:v>2305.583984375</c:v>
                </c:pt>
                <c:pt idx="302">
                  <c:v>2262.54736328125</c:v>
                </c:pt>
                <c:pt idx="303">
                  <c:v>1843.04736328125</c:v>
                </c:pt>
                <c:pt idx="304">
                  <c:v>1843.083984375</c:v>
                </c:pt>
                <c:pt idx="305">
                  <c:v>1843.083984375</c:v>
                </c:pt>
                <c:pt idx="306">
                  <c:v>1828.2893333435059</c:v>
                </c:pt>
                <c:pt idx="307">
                  <c:v>1843.04736328125</c:v>
                </c:pt>
                <c:pt idx="308">
                  <c:v>1725.102294921875</c:v>
                </c:pt>
                <c:pt idx="309">
                  <c:v>1725.04736328125</c:v>
                </c:pt>
                <c:pt idx="310">
                  <c:v>1708.170259475708</c:v>
                </c:pt>
                <c:pt idx="311">
                  <c:v>1747.6344985961914</c:v>
                </c:pt>
                <c:pt idx="312">
                  <c:v>1600.4357757568359</c:v>
                </c:pt>
                <c:pt idx="313">
                  <c:v>1527.5269241333008</c:v>
                </c:pt>
                <c:pt idx="314">
                  <c:v>1524.2000198364258</c:v>
                </c:pt>
                <c:pt idx="315">
                  <c:v>1539.679817199707</c:v>
                </c:pt>
                <c:pt idx="316">
                  <c:v>1572.2806701660156</c:v>
                </c:pt>
                <c:pt idx="317">
                  <c:v>1558.1235313415527</c:v>
                </c:pt>
                <c:pt idx="318">
                  <c:v>1557.2524375915527</c:v>
                </c:pt>
                <c:pt idx="319">
                  <c:v>1548.9506683349609</c:v>
                </c:pt>
                <c:pt idx="320">
                  <c:v>1550.4852256774902</c:v>
                </c:pt>
                <c:pt idx="321">
                  <c:v>1554.6384048461914</c:v>
                </c:pt>
                <c:pt idx="322">
                  <c:v>1504.1604156494141</c:v>
                </c:pt>
                <c:pt idx="323">
                  <c:v>1456.05126953125</c:v>
                </c:pt>
                <c:pt idx="324">
                  <c:v>1386.3242340087891</c:v>
                </c:pt>
                <c:pt idx="325">
                  <c:v>1387.5696258544922</c:v>
                </c:pt>
                <c:pt idx="326">
                  <c:v>1399.7242889404297</c:v>
                </c:pt>
                <c:pt idx="327">
                  <c:v>1392.0946960449219</c:v>
                </c:pt>
                <c:pt idx="328">
                  <c:v>1389.4419860839844</c:v>
                </c:pt>
                <c:pt idx="329">
                  <c:v>1395.7237854003906</c:v>
                </c:pt>
                <c:pt idx="330">
                  <c:v>1393.3652191162109</c:v>
                </c:pt>
                <c:pt idx="331">
                  <c:v>1360.7945556640625</c:v>
                </c:pt>
                <c:pt idx="332">
                  <c:v>1395.6334075927734</c:v>
                </c:pt>
                <c:pt idx="333">
                  <c:v>1372.1389465332031</c:v>
                </c:pt>
                <c:pt idx="334">
                  <c:v>1375.0352478027344</c:v>
                </c:pt>
                <c:pt idx="335">
                  <c:v>1369.689697265625</c:v>
                </c:pt>
                <c:pt idx="336">
                  <c:v>1348.7477416992188</c:v>
                </c:pt>
                <c:pt idx="337">
                  <c:v>1286.8567962646484</c:v>
                </c:pt>
                <c:pt idx="338">
                  <c:v>1278.1295166015625</c:v>
                </c:pt>
                <c:pt idx="339">
                  <c:v>1282.8712158203125</c:v>
                </c:pt>
                <c:pt idx="340">
                  <c:v>1233.1216888427734</c:v>
                </c:pt>
                <c:pt idx="341">
                  <c:v>1233.9195556640625</c:v>
                </c:pt>
                <c:pt idx="342">
                  <c:v>1234.8226013183594</c:v>
                </c:pt>
                <c:pt idx="343">
                  <c:v>1236.6225891113281</c:v>
                </c:pt>
                <c:pt idx="344">
                  <c:v>1230.8155212402344</c:v>
                </c:pt>
                <c:pt idx="345">
                  <c:v>1232.7161407470703</c:v>
                </c:pt>
                <c:pt idx="346">
                  <c:v>1235.2072143554688</c:v>
                </c:pt>
                <c:pt idx="347">
                  <c:v>1230.7556304931641</c:v>
                </c:pt>
                <c:pt idx="348">
                  <c:v>1231.083251953125</c:v>
                </c:pt>
                <c:pt idx="349">
                  <c:v>1186.7833251953125</c:v>
                </c:pt>
                <c:pt idx="350">
                  <c:v>1187.5072174072266</c:v>
                </c:pt>
                <c:pt idx="351">
                  <c:v>1180.67578125</c:v>
                </c:pt>
                <c:pt idx="352">
                  <c:v>1177.8831481933594</c:v>
                </c:pt>
                <c:pt idx="353">
                  <c:v>1184.9228057861328</c:v>
                </c:pt>
                <c:pt idx="354">
                  <c:v>1178.1755981445313</c:v>
                </c:pt>
                <c:pt idx="355">
                  <c:v>1181.7847900390625</c:v>
                </c:pt>
                <c:pt idx="356">
                  <c:v>1597.2274780273438</c:v>
                </c:pt>
                <c:pt idx="357">
                  <c:v>1168.1171264648438</c:v>
                </c:pt>
                <c:pt idx="358">
                  <c:v>1169.6080322265625</c:v>
                </c:pt>
                <c:pt idx="359">
                  <c:v>1173.0331573486328</c:v>
                </c:pt>
                <c:pt idx="360">
                  <c:v>1302.7189025878906</c:v>
                </c:pt>
                <c:pt idx="361">
                  <c:v>1099.2159423828125</c:v>
                </c:pt>
                <c:pt idx="362">
                  <c:v>1172.7635192871094</c:v>
                </c:pt>
                <c:pt idx="363">
                  <c:v>1056.529052734375</c:v>
                </c:pt>
                <c:pt idx="364">
                  <c:v>947.25970458984375</c:v>
                </c:pt>
                <c:pt idx="365">
                  <c:v>944.09893798828125</c:v>
                </c:pt>
                <c:pt idx="366">
                  <c:v>952.20654296875</c:v>
                </c:pt>
                <c:pt idx="367">
                  <c:v>1046.8961791992188</c:v>
                </c:pt>
                <c:pt idx="368">
                  <c:v>942.53265380859375</c:v>
                </c:pt>
                <c:pt idx="369">
                  <c:v>942.019287109375</c:v>
                </c:pt>
                <c:pt idx="370">
                  <c:v>946.3306884765625</c:v>
                </c:pt>
                <c:pt idx="371">
                  <c:v>1078.13232421875</c:v>
                </c:pt>
                <c:pt idx="372">
                  <c:v>1128.017822265625</c:v>
                </c:pt>
                <c:pt idx="373">
                  <c:v>967.258056640625</c:v>
                </c:pt>
                <c:pt idx="374">
                  <c:v>824.824462890625</c:v>
                </c:pt>
                <c:pt idx="375">
                  <c:v>883.654052734375</c:v>
                </c:pt>
                <c:pt idx="376">
                  <c:v>803.75634765625</c:v>
                </c:pt>
                <c:pt idx="377">
                  <c:v>644.1630859375</c:v>
                </c:pt>
                <c:pt idx="378">
                  <c:v>595.876708984375</c:v>
                </c:pt>
                <c:pt idx="379">
                  <c:v>527.096435546875</c:v>
                </c:pt>
                <c:pt idx="380">
                  <c:v>535.541748046875</c:v>
                </c:pt>
                <c:pt idx="381">
                  <c:v>501.4345703125</c:v>
                </c:pt>
                <c:pt idx="382">
                  <c:v>606.439697265625</c:v>
                </c:pt>
                <c:pt idx="383">
                  <c:v>594.499267578125</c:v>
                </c:pt>
                <c:pt idx="384">
                  <c:v>546.87353515625</c:v>
                </c:pt>
                <c:pt idx="385">
                  <c:v>537.739501953125</c:v>
                </c:pt>
                <c:pt idx="386">
                  <c:v>562.76611328125</c:v>
                </c:pt>
                <c:pt idx="387">
                  <c:v>590.56005859375</c:v>
                </c:pt>
                <c:pt idx="388">
                  <c:v>495.7734375</c:v>
                </c:pt>
                <c:pt idx="389">
                  <c:v>582.97216796875</c:v>
                </c:pt>
                <c:pt idx="390">
                  <c:v>655.198486328125</c:v>
                </c:pt>
                <c:pt idx="391">
                  <c:v>522.230224609375</c:v>
                </c:pt>
                <c:pt idx="392">
                  <c:v>651.070556640625</c:v>
                </c:pt>
                <c:pt idx="393">
                  <c:v>851.7476806640625</c:v>
                </c:pt>
                <c:pt idx="394">
                  <c:v>904.250732421875</c:v>
                </c:pt>
                <c:pt idx="395">
                  <c:v>915.9520263671875</c:v>
                </c:pt>
                <c:pt idx="396">
                  <c:v>903.3109130859375</c:v>
                </c:pt>
                <c:pt idx="397">
                  <c:v>937.163330078125</c:v>
                </c:pt>
                <c:pt idx="398">
                  <c:v>1011.8883056640625</c:v>
                </c:pt>
                <c:pt idx="399">
                  <c:v>1137.4466552734375</c:v>
                </c:pt>
                <c:pt idx="400">
                  <c:v>920.710205078125</c:v>
                </c:pt>
                <c:pt idx="401">
                  <c:v>1028.3015747070313</c:v>
                </c:pt>
                <c:pt idx="402">
                  <c:v>1098.7308349609375</c:v>
                </c:pt>
                <c:pt idx="403">
                  <c:v>1123.4100952148438</c:v>
                </c:pt>
                <c:pt idx="404">
                  <c:v>1293.3052978515625</c:v>
                </c:pt>
                <c:pt idx="405">
                  <c:v>1281.16796875</c:v>
                </c:pt>
                <c:pt idx="406">
                  <c:v>1184.7233276367188</c:v>
                </c:pt>
                <c:pt idx="407">
                  <c:v>1173.848876953125</c:v>
                </c:pt>
                <c:pt idx="408">
                  <c:v>1651.0546875</c:v>
                </c:pt>
                <c:pt idx="409">
                  <c:v>545.31759643554688</c:v>
                </c:pt>
                <c:pt idx="410">
                  <c:v>553.79498291015625</c:v>
                </c:pt>
                <c:pt idx="411">
                  <c:v>773.6629638671875</c:v>
                </c:pt>
                <c:pt idx="412">
                  <c:v>1359.4165954589844</c:v>
                </c:pt>
                <c:pt idx="413">
                  <c:v>1315.5948181152344</c:v>
                </c:pt>
                <c:pt idx="414">
                  <c:v>1148.0048217773438</c:v>
                </c:pt>
                <c:pt idx="415">
                  <c:v>1494.9514465332031</c:v>
                </c:pt>
                <c:pt idx="416">
                  <c:v>1561.9957275390625</c:v>
                </c:pt>
                <c:pt idx="417">
                  <c:v>1561.8222045898438</c:v>
                </c:pt>
                <c:pt idx="418">
                  <c:v>1783.0699615478516</c:v>
                </c:pt>
                <c:pt idx="419">
                  <c:v>1649.9681091308594</c:v>
                </c:pt>
                <c:pt idx="420">
                  <c:v>1547.9466552734375</c:v>
                </c:pt>
                <c:pt idx="421">
                  <c:v>1677.2900695800781</c:v>
                </c:pt>
                <c:pt idx="422">
                  <c:v>1737.8900146484375</c:v>
                </c:pt>
                <c:pt idx="423">
                  <c:v>1538.6658325195313</c:v>
                </c:pt>
                <c:pt idx="424">
                  <c:v>1551.5055770874023</c:v>
                </c:pt>
                <c:pt idx="425">
                  <c:v>1602.6000366210938</c:v>
                </c:pt>
                <c:pt idx="426">
                  <c:v>1737.8445510864258</c:v>
                </c:pt>
                <c:pt idx="427">
                  <c:v>1489.5000610351563</c:v>
                </c:pt>
                <c:pt idx="428">
                  <c:v>1812.6166839599609</c:v>
                </c:pt>
                <c:pt idx="429">
                  <c:v>1750.1848754882813</c:v>
                </c:pt>
                <c:pt idx="430">
                  <c:v>1750.3509750366211</c:v>
                </c:pt>
                <c:pt idx="431">
                  <c:v>1752.5205688476563</c:v>
                </c:pt>
                <c:pt idx="432">
                  <c:v>1945.5</c:v>
                </c:pt>
                <c:pt idx="433">
                  <c:v>1783.5271453857422</c:v>
                </c:pt>
                <c:pt idx="434">
                  <c:v>1785.0728607177734</c:v>
                </c:pt>
                <c:pt idx="435">
                  <c:v>1783.0502777099609</c:v>
                </c:pt>
                <c:pt idx="436">
                  <c:v>1781.4999847412109</c:v>
                </c:pt>
                <c:pt idx="437">
                  <c:v>1861.1299896240234</c:v>
                </c:pt>
                <c:pt idx="438">
                  <c:v>1864.3521575927734</c:v>
                </c:pt>
                <c:pt idx="439">
                  <c:v>1781.4999847412109</c:v>
                </c:pt>
                <c:pt idx="440">
                  <c:v>1741.4999847412109</c:v>
                </c:pt>
                <c:pt idx="441">
                  <c:v>1741.4999847412109</c:v>
                </c:pt>
                <c:pt idx="442">
                  <c:v>1764.0424652099609</c:v>
                </c:pt>
                <c:pt idx="443">
                  <c:v>1744.8285980224609</c:v>
                </c:pt>
                <c:pt idx="444">
                  <c:v>1882.9000244140625</c:v>
                </c:pt>
                <c:pt idx="445">
                  <c:v>1878.9000244140625</c:v>
                </c:pt>
                <c:pt idx="446">
                  <c:v>1914.2925415039063</c:v>
                </c:pt>
                <c:pt idx="447">
                  <c:v>1943.1478881835938</c:v>
                </c:pt>
                <c:pt idx="448">
                  <c:v>1861.900146484375</c:v>
                </c:pt>
                <c:pt idx="449">
                  <c:v>1867.5751953125</c:v>
                </c:pt>
                <c:pt idx="450">
                  <c:v>1859.8515014648438</c:v>
                </c:pt>
                <c:pt idx="451">
                  <c:v>1912.9815673828125</c:v>
                </c:pt>
                <c:pt idx="452">
                  <c:v>1915.1112670898438</c:v>
                </c:pt>
                <c:pt idx="453">
                  <c:v>1908.905029296875</c:v>
                </c:pt>
                <c:pt idx="454">
                  <c:v>1912.06591796875</c:v>
                </c:pt>
                <c:pt idx="455">
                  <c:v>1909.9940185546875</c:v>
                </c:pt>
                <c:pt idx="456">
                  <c:v>2182.896484375</c:v>
                </c:pt>
                <c:pt idx="457">
                  <c:v>2039.8355255126953</c:v>
                </c:pt>
                <c:pt idx="458">
                  <c:v>2038.9439888000488</c:v>
                </c:pt>
                <c:pt idx="459">
                  <c:v>2182.1332588195801</c:v>
                </c:pt>
                <c:pt idx="460">
                  <c:v>2205.7943000793457</c:v>
                </c:pt>
                <c:pt idx="461">
                  <c:v>2218.0174446105957</c:v>
                </c:pt>
                <c:pt idx="462">
                  <c:v>2235.1174201965332</c:v>
                </c:pt>
                <c:pt idx="463">
                  <c:v>2235.984130859375</c:v>
                </c:pt>
                <c:pt idx="464">
                  <c:v>2235.984130859375</c:v>
                </c:pt>
                <c:pt idx="465">
                  <c:v>2257.984130859375</c:v>
                </c:pt>
                <c:pt idx="466">
                  <c:v>2245.68408203125</c:v>
                </c:pt>
                <c:pt idx="467">
                  <c:v>2253.510986328125</c:v>
                </c:pt>
                <c:pt idx="468">
                  <c:v>2391.296142578125</c:v>
                </c:pt>
                <c:pt idx="469">
                  <c:v>2347.962646484375</c:v>
                </c:pt>
                <c:pt idx="470">
                  <c:v>2214.242431640625</c:v>
                </c:pt>
                <c:pt idx="471">
                  <c:v>2233.2823905944824</c:v>
                </c:pt>
                <c:pt idx="472">
                  <c:v>2234.2427177429199</c:v>
                </c:pt>
                <c:pt idx="473">
                  <c:v>2458.0370903015137</c:v>
                </c:pt>
                <c:pt idx="474">
                  <c:v>2490.0224838256836</c:v>
                </c:pt>
                <c:pt idx="475">
                  <c:v>2490.7584457397461</c:v>
                </c:pt>
                <c:pt idx="476">
                  <c:v>2487.6622543334961</c:v>
                </c:pt>
                <c:pt idx="477">
                  <c:v>2393.8434066772461</c:v>
                </c:pt>
                <c:pt idx="478">
                  <c:v>2369.5974960327148</c:v>
                </c:pt>
                <c:pt idx="479">
                  <c:v>2339.5163993835449</c:v>
                </c:pt>
                <c:pt idx="480">
                  <c:v>2223.90087890625</c:v>
                </c:pt>
                <c:pt idx="481">
                  <c:v>2280.508056640625</c:v>
                </c:pt>
                <c:pt idx="482">
                  <c:v>2298.32177734375</c:v>
                </c:pt>
                <c:pt idx="483">
                  <c:v>2298.37646484375</c:v>
                </c:pt>
                <c:pt idx="484">
                  <c:v>2299.2880859375</c:v>
                </c:pt>
                <c:pt idx="485">
                  <c:v>2298.33984375</c:v>
                </c:pt>
                <c:pt idx="486">
                  <c:v>1689.921028137207</c:v>
                </c:pt>
                <c:pt idx="487">
                  <c:v>1509.7444458007813</c:v>
                </c:pt>
                <c:pt idx="488">
                  <c:v>1465.3309631347656</c:v>
                </c:pt>
                <c:pt idx="489">
                  <c:v>1444.7630920410156</c:v>
                </c:pt>
                <c:pt idx="490">
                  <c:v>1417.0250854492188</c:v>
                </c:pt>
                <c:pt idx="491">
                  <c:v>1395.5744018554688</c:v>
                </c:pt>
                <c:pt idx="492">
                  <c:v>1606.0343017578125</c:v>
                </c:pt>
                <c:pt idx="493">
                  <c:v>1438.2732543945313</c:v>
                </c:pt>
                <c:pt idx="494">
                  <c:v>1344.3453369140625</c:v>
                </c:pt>
                <c:pt idx="495">
                  <c:v>1269.3299560546875</c:v>
                </c:pt>
                <c:pt idx="496">
                  <c:v>1334.6217041015625</c:v>
                </c:pt>
                <c:pt idx="497">
                  <c:v>1315.7412109375</c:v>
                </c:pt>
                <c:pt idx="498">
                  <c:v>1274.1865234375</c:v>
                </c:pt>
                <c:pt idx="499">
                  <c:v>1310.0925903320313</c:v>
                </c:pt>
                <c:pt idx="500">
                  <c:v>1349.8888549804688</c:v>
                </c:pt>
                <c:pt idx="501">
                  <c:v>1271.6915283203125</c:v>
                </c:pt>
                <c:pt idx="502">
                  <c:v>1269.620849609375</c:v>
                </c:pt>
                <c:pt idx="503">
                  <c:v>1097.2667236328125</c:v>
                </c:pt>
                <c:pt idx="504">
                  <c:v>1044.8152770996094</c:v>
                </c:pt>
                <c:pt idx="505">
                  <c:v>1043.7589111328125</c:v>
                </c:pt>
                <c:pt idx="506">
                  <c:v>988.4483642578125</c:v>
                </c:pt>
                <c:pt idx="507">
                  <c:v>969.88800048828125</c:v>
                </c:pt>
                <c:pt idx="508">
                  <c:v>992.002197265625</c:v>
                </c:pt>
                <c:pt idx="509">
                  <c:v>962.96688842773438</c:v>
                </c:pt>
                <c:pt idx="510">
                  <c:v>1003.1234436035156</c:v>
                </c:pt>
                <c:pt idx="511">
                  <c:v>994.55429077148438</c:v>
                </c:pt>
                <c:pt idx="512">
                  <c:v>992.85443115234375</c:v>
                </c:pt>
                <c:pt idx="513">
                  <c:v>989.22750854492188</c:v>
                </c:pt>
                <c:pt idx="514">
                  <c:v>984.4471435546875</c:v>
                </c:pt>
                <c:pt idx="515">
                  <c:v>991.99945068359375</c:v>
                </c:pt>
                <c:pt idx="516">
                  <c:v>1048.3784790039063</c:v>
                </c:pt>
                <c:pt idx="517">
                  <c:v>1001.1748352050781</c:v>
                </c:pt>
                <c:pt idx="518">
                  <c:v>984.83319091796875</c:v>
                </c:pt>
                <c:pt idx="519">
                  <c:v>993.53125</c:v>
                </c:pt>
                <c:pt idx="520">
                  <c:v>982.56240844726563</c:v>
                </c:pt>
                <c:pt idx="521">
                  <c:v>982.55633544921875</c:v>
                </c:pt>
                <c:pt idx="522">
                  <c:v>969.34552001953125</c:v>
                </c:pt>
                <c:pt idx="523">
                  <c:v>968.96798706054688</c:v>
                </c:pt>
                <c:pt idx="524">
                  <c:v>973.92718505859375</c:v>
                </c:pt>
                <c:pt idx="525">
                  <c:v>984.3128662109375</c:v>
                </c:pt>
                <c:pt idx="526">
                  <c:v>987.00582885742188</c:v>
                </c:pt>
                <c:pt idx="527">
                  <c:v>981.74981689453125</c:v>
                </c:pt>
                <c:pt idx="528">
                  <c:v>1018.45556640625</c:v>
                </c:pt>
                <c:pt idx="529">
                  <c:v>997.740966796875</c:v>
                </c:pt>
                <c:pt idx="530">
                  <c:v>999.79254150390625</c:v>
                </c:pt>
                <c:pt idx="531">
                  <c:v>997.3782958984375</c:v>
                </c:pt>
                <c:pt idx="532">
                  <c:v>1028.1731567382813</c:v>
                </c:pt>
                <c:pt idx="533">
                  <c:v>1027.35693359375</c:v>
                </c:pt>
                <c:pt idx="534">
                  <c:v>978.02752685546875</c:v>
                </c:pt>
                <c:pt idx="535">
                  <c:v>985.52157592773438</c:v>
                </c:pt>
                <c:pt idx="536">
                  <c:v>986.12014770507813</c:v>
                </c:pt>
                <c:pt idx="537">
                  <c:v>987.72808837890625</c:v>
                </c:pt>
                <c:pt idx="538">
                  <c:v>987.3671875</c:v>
                </c:pt>
                <c:pt idx="539">
                  <c:v>991.70465087890625</c:v>
                </c:pt>
                <c:pt idx="540">
                  <c:v>979.05184936523438</c:v>
                </c:pt>
                <c:pt idx="541">
                  <c:v>953.13677978515625</c:v>
                </c:pt>
                <c:pt idx="542">
                  <c:v>944.94705200195313</c:v>
                </c:pt>
                <c:pt idx="543">
                  <c:v>942.05020141601563</c:v>
                </c:pt>
                <c:pt idx="544">
                  <c:v>941.4949951171875</c:v>
                </c:pt>
                <c:pt idx="545">
                  <c:v>945.37481689453125</c:v>
                </c:pt>
                <c:pt idx="546">
                  <c:v>953.72128295898438</c:v>
                </c:pt>
                <c:pt idx="547">
                  <c:v>946.24923706054688</c:v>
                </c:pt>
                <c:pt idx="548">
                  <c:v>948.9482421875</c:v>
                </c:pt>
                <c:pt idx="549">
                  <c:v>946.51712036132813</c:v>
                </c:pt>
                <c:pt idx="550">
                  <c:v>943.148193359375</c:v>
                </c:pt>
                <c:pt idx="551">
                  <c:v>946.66192626953125</c:v>
                </c:pt>
                <c:pt idx="552">
                  <c:v>960.8853759765625</c:v>
                </c:pt>
                <c:pt idx="553">
                  <c:v>957.7674560546875</c:v>
                </c:pt>
                <c:pt idx="554">
                  <c:v>947.78518676757813</c:v>
                </c:pt>
                <c:pt idx="555">
                  <c:v>942.09967041015625</c:v>
                </c:pt>
                <c:pt idx="556">
                  <c:v>945.24325561523438</c:v>
                </c:pt>
                <c:pt idx="557">
                  <c:v>937.06661987304688</c:v>
                </c:pt>
                <c:pt idx="558">
                  <c:v>947.42083740234375</c:v>
                </c:pt>
                <c:pt idx="559">
                  <c:v>942.88613891601563</c:v>
                </c:pt>
                <c:pt idx="560">
                  <c:v>941.94357299804688</c:v>
                </c:pt>
                <c:pt idx="561">
                  <c:v>944.83203125</c:v>
                </c:pt>
                <c:pt idx="562">
                  <c:v>943.7001953125</c:v>
                </c:pt>
                <c:pt idx="563">
                  <c:v>943.278564453125</c:v>
                </c:pt>
                <c:pt idx="564">
                  <c:v>1052.2283935546875</c:v>
                </c:pt>
                <c:pt idx="565">
                  <c:v>1058.9529113769531</c:v>
                </c:pt>
                <c:pt idx="566">
                  <c:v>1058.7954406738281</c:v>
                </c:pt>
                <c:pt idx="567">
                  <c:v>1048.6217651367188</c:v>
                </c:pt>
                <c:pt idx="568">
                  <c:v>1049.3380126953125</c:v>
                </c:pt>
                <c:pt idx="569">
                  <c:v>1052.781494140625</c:v>
                </c:pt>
                <c:pt idx="570">
                  <c:v>1051.6260986328125</c:v>
                </c:pt>
                <c:pt idx="571">
                  <c:v>1061.9288635253906</c:v>
                </c:pt>
                <c:pt idx="572">
                  <c:v>1050.514404296875</c:v>
                </c:pt>
                <c:pt idx="573">
                  <c:v>1056.7817687988281</c:v>
                </c:pt>
                <c:pt idx="574">
                  <c:v>1056.4564208984375</c:v>
                </c:pt>
                <c:pt idx="575">
                  <c:v>1055.4083557128906</c:v>
                </c:pt>
                <c:pt idx="576">
                  <c:v>988.83355712890625</c:v>
                </c:pt>
                <c:pt idx="577">
                  <c:v>1015.6238098144531</c:v>
                </c:pt>
                <c:pt idx="578">
                  <c:v>1108.3685913085938</c:v>
                </c:pt>
                <c:pt idx="579">
                  <c:v>1105.7568359375</c:v>
                </c:pt>
                <c:pt idx="580">
                  <c:v>1085.7998657226563</c:v>
                </c:pt>
                <c:pt idx="581">
                  <c:v>1166.5796508789063</c:v>
                </c:pt>
                <c:pt idx="582">
                  <c:v>1170.09765625</c:v>
                </c:pt>
                <c:pt idx="583">
                  <c:v>1086.3593444824219</c:v>
                </c:pt>
                <c:pt idx="584">
                  <c:v>1090.2316589355469</c:v>
                </c:pt>
                <c:pt idx="585">
                  <c:v>1090.2507934570313</c:v>
                </c:pt>
                <c:pt idx="586">
                  <c:v>1185.1524047851563</c:v>
                </c:pt>
                <c:pt idx="587">
                  <c:v>1203.4229125976563</c:v>
                </c:pt>
                <c:pt idx="588">
                  <c:v>1265.6283264160156</c:v>
                </c:pt>
                <c:pt idx="589">
                  <c:v>1263.6783142089844</c:v>
                </c:pt>
                <c:pt idx="590">
                  <c:v>1246.6979217529297</c:v>
                </c:pt>
                <c:pt idx="591">
                  <c:v>1157.3890380859375</c:v>
                </c:pt>
                <c:pt idx="592">
                  <c:v>1233.4639282226563</c:v>
                </c:pt>
                <c:pt idx="593">
                  <c:v>1268.786376953125</c:v>
                </c:pt>
                <c:pt idx="594">
                  <c:v>1185.1637573242188</c:v>
                </c:pt>
                <c:pt idx="595">
                  <c:v>1313.0128936767578</c:v>
                </c:pt>
                <c:pt idx="596">
                  <c:v>1417.8392486572266</c:v>
                </c:pt>
                <c:pt idx="597">
                  <c:v>1367.9826049804688</c:v>
                </c:pt>
                <c:pt idx="598">
                  <c:v>1213.0120391845703</c:v>
                </c:pt>
                <c:pt idx="599">
                  <c:v>1216.2351379394531</c:v>
                </c:pt>
                <c:pt idx="600">
                  <c:v>1230.9602661132813</c:v>
                </c:pt>
                <c:pt idx="601">
                  <c:v>1204.4701232910156</c:v>
                </c:pt>
                <c:pt idx="602">
                  <c:v>1245.2946472167969</c:v>
                </c:pt>
                <c:pt idx="603">
                  <c:v>1245.8073425292969</c:v>
                </c:pt>
                <c:pt idx="604">
                  <c:v>1244.0010375976563</c:v>
                </c:pt>
                <c:pt idx="605">
                  <c:v>1243.8595581054688</c:v>
                </c:pt>
                <c:pt idx="606">
                  <c:v>1241.6248779296875</c:v>
                </c:pt>
                <c:pt idx="607">
                  <c:v>1234.0057983398438</c:v>
                </c:pt>
                <c:pt idx="608">
                  <c:v>1195.0717163085938</c:v>
                </c:pt>
                <c:pt idx="609">
                  <c:v>1184.0936279296875</c:v>
                </c:pt>
                <c:pt idx="610">
                  <c:v>1177.5567321777344</c:v>
                </c:pt>
                <c:pt idx="611">
                  <c:v>1200.778564453125</c:v>
                </c:pt>
                <c:pt idx="612">
                  <c:v>1191.1290893554688</c:v>
                </c:pt>
                <c:pt idx="613">
                  <c:v>1159.3543090820313</c:v>
                </c:pt>
                <c:pt idx="614">
                  <c:v>1181.0067749023438</c:v>
                </c:pt>
                <c:pt idx="615">
                  <c:v>1138.09375</c:v>
                </c:pt>
                <c:pt idx="616">
                  <c:v>1145.6878051757813</c:v>
                </c:pt>
                <c:pt idx="617">
                  <c:v>1161.34521484375</c:v>
                </c:pt>
                <c:pt idx="618">
                  <c:v>1153.3296508789063</c:v>
                </c:pt>
                <c:pt idx="619">
                  <c:v>1178.5108032226563</c:v>
                </c:pt>
                <c:pt idx="620">
                  <c:v>1231.1997833251953</c:v>
                </c:pt>
                <c:pt idx="621">
                  <c:v>1142.1517944335938</c:v>
                </c:pt>
                <c:pt idx="622">
                  <c:v>1142.901611328125</c:v>
                </c:pt>
                <c:pt idx="623">
                  <c:v>1132.1668090820313</c:v>
                </c:pt>
                <c:pt idx="624">
                  <c:v>1141.6077270507813</c:v>
                </c:pt>
                <c:pt idx="625">
                  <c:v>1136.9820251464844</c:v>
                </c:pt>
                <c:pt idx="626">
                  <c:v>1113.35693359375</c:v>
                </c:pt>
                <c:pt idx="627">
                  <c:v>1094.6933898925781</c:v>
                </c:pt>
                <c:pt idx="628">
                  <c:v>1090.5522155761719</c:v>
                </c:pt>
                <c:pt idx="629">
                  <c:v>1100.4310302734375</c:v>
                </c:pt>
                <c:pt idx="630">
                  <c:v>1188.841796875</c:v>
                </c:pt>
                <c:pt idx="631">
                  <c:v>1099.6156005859375</c:v>
                </c:pt>
                <c:pt idx="632">
                  <c:v>1186.8242492675781</c:v>
                </c:pt>
                <c:pt idx="633">
                  <c:v>1100.4998168945313</c:v>
                </c:pt>
                <c:pt idx="634">
                  <c:v>1117.083740234375</c:v>
                </c:pt>
                <c:pt idx="635">
                  <c:v>1193.7633666992188</c:v>
                </c:pt>
                <c:pt idx="636">
                  <c:v>1116.9344482421875</c:v>
                </c:pt>
                <c:pt idx="637">
                  <c:v>1194.2736206054688</c:v>
                </c:pt>
                <c:pt idx="638">
                  <c:v>1201.1587829589844</c:v>
                </c:pt>
                <c:pt idx="639">
                  <c:v>1200.4524841308594</c:v>
                </c:pt>
                <c:pt idx="640">
                  <c:v>1118.6654663085938</c:v>
                </c:pt>
                <c:pt idx="641">
                  <c:v>1114.7069702148438</c:v>
                </c:pt>
                <c:pt idx="642">
                  <c:v>1112.5966796875</c:v>
                </c:pt>
                <c:pt idx="643">
                  <c:v>1094.6096801757813</c:v>
                </c:pt>
                <c:pt idx="644">
                  <c:v>1089.1549377441406</c:v>
                </c:pt>
                <c:pt idx="645">
                  <c:v>1091.8313598632813</c:v>
                </c:pt>
                <c:pt idx="646">
                  <c:v>1091.2658081054688</c:v>
                </c:pt>
                <c:pt idx="647">
                  <c:v>1082.1160278320313</c:v>
                </c:pt>
                <c:pt idx="648">
                  <c:v>1138.9647827148438</c:v>
                </c:pt>
                <c:pt idx="649">
                  <c:v>1177.9918212890625</c:v>
                </c:pt>
                <c:pt idx="650">
                  <c:v>1150.8122253417969</c:v>
                </c:pt>
                <c:pt idx="651">
                  <c:v>1092.5184936523438</c:v>
                </c:pt>
                <c:pt idx="652">
                  <c:v>1080.8760375976563</c:v>
                </c:pt>
                <c:pt idx="653">
                  <c:v>1148.9191284179688</c:v>
                </c:pt>
                <c:pt idx="654">
                  <c:v>1154.2430419921875</c:v>
                </c:pt>
                <c:pt idx="655">
                  <c:v>1129.5253295898438</c:v>
                </c:pt>
                <c:pt idx="656">
                  <c:v>1126.9051513671875</c:v>
                </c:pt>
                <c:pt idx="657">
                  <c:v>1125.998779296875</c:v>
                </c:pt>
                <c:pt idx="658">
                  <c:v>1127.0490112304688</c:v>
                </c:pt>
                <c:pt idx="659">
                  <c:v>1143.3110961914063</c:v>
                </c:pt>
                <c:pt idx="660">
                  <c:v>1128.6603698730469</c:v>
                </c:pt>
                <c:pt idx="661">
                  <c:v>1163.4864501953125</c:v>
                </c:pt>
                <c:pt idx="662">
                  <c:v>1098.9420166015625</c:v>
                </c:pt>
                <c:pt idx="663">
                  <c:v>1104.5049438476563</c:v>
                </c:pt>
                <c:pt idx="664">
                  <c:v>1103.4049682617188</c:v>
                </c:pt>
                <c:pt idx="665">
                  <c:v>1116.6105041503906</c:v>
                </c:pt>
                <c:pt idx="666">
                  <c:v>1104.39501953125</c:v>
                </c:pt>
                <c:pt idx="667">
                  <c:v>1059.7686767578125</c:v>
                </c:pt>
                <c:pt idx="668">
                  <c:v>1060.9713134765625</c:v>
                </c:pt>
                <c:pt idx="669">
                  <c:v>1056.7777709960938</c:v>
                </c:pt>
                <c:pt idx="670">
                  <c:v>1016.2971801757813</c:v>
                </c:pt>
                <c:pt idx="671">
                  <c:v>996.25823974609375</c:v>
                </c:pt>
                <c:pt idx="672">
                  <c:v>1035.9254150390625</c:v>
                </c:pt>
                <c:pt idx="673">
                  <c:v>1049.0729064941406</c:v>
                </c:pt>
                <c:pt idx="674">
                  <c:v>1074.845458984375</c:v>
                </c:pt>
                <c:pt idx="675">
                  <c:v>1161.993408203125</c:v>
                </c:pt>
                <c:pt idx="676">
                  <c:v>1335.1018524169922</c:v>
                </c:pt>
                <c:pt idx="677">
                  <c:v>1405.6661758422852</c:v>
                </c:pt>
                <c:pt idx="678">
                  <c:v>1439.3156585693359</c:v>
                </c:pt>
                <c:pt idx="679">
                  <c:v>1448.9545593261719</c:v>
                </c:pt>
                <c:pt idx="680">
                  <c:v>1460.8359375</c:v>
                </c:pt>
                <c:pt idx="681">
                  <c:v>1471.5682678222656</c:v>
                </c:pt>
                <c:pt idx="682">
                  <c:v>1571.8426666259766</c:v>
                </c:pt>
                <c:pt idx="683">
                  <c:v>1618.8884201049805</c:v>
                </c:pt>
                <c:pt idx="684">
                  <c:v>1719.7428894042969</c:v>
                </c:pt>
                <c:pt idx="685">
                  <c:v>1769.4727325439453</c:v>
                </c:pt>
                <c:pt idx="686">
                  <c:v>1696.9980087280273</c:v>
                </c:pt>
                <c:pt idx="687">
                  <c:v>1707.1386566162109</c:v>
                </c:pt>
                <c:pt idx="688">
                  <c:v>1704.3529357910156</c:v>
                </c:pt>
                <c:pt idx="689">
                  <c:v>1705.4598999023438</c:v>
                </c:pt>
                <c:pt idx="690">
                  <c:v>1707.6174163818359</c:v>
                </c:pt>
                <c:pt idx="691">
                  <c:v>1705.3889617919922</c:v>
                </c:pt>
                <c:pt idx="692">
                  <c:v>1706.1279144287109</c:v>
                </c:pt>
                <c:pt idx="693">
                  <c:v>1704.8784637451172</c:v>
                </c:pt>
                <c:pt idx="694">
                  <c:v>1705.4996948242188</c:v>
                </c:pt>
                <c:pt idx="695">
                  <c:v>1706.7956390380859</c:v>
                </c:pt>
                <c:pt idx="696">
                  <c:v>1910.2385406494141</c:v>
                </c:pt>
                <c:pt idx="697">
                  <c:v>1940.9696044921875</c:v>
                </c:pt>
                <c:pt idx="698">
                  <c:v>1891.1700439453125</c:v>
                </c:pt>
                <c:pt idx="699">
                  <c:v>1893.7516021728516</c:v>
                </c:pt>
                <c:pt idx="700">
                  <c:v>1892.6194915771484</c:v>
                </c:pt>
                <c:pt idx="701">
                  <c:v>1891.4837188720703</c:v>
                </c:pt>
                <c:pt idx="702">
                  <c:v>1937.4089965820313</c:v>
                </c:pt>
                <c:pt idx="703">
                  <c:v>1938.0700378417969</c:v>
                </c:pt>
                <c:pt idx="704">
                  <c:v>1939.0700378417969</c:v>
                </c:pt>
                <c:pt idx="705">
                  <c:v>1936.2700347900391</c:v>
                </c:pt>
                <c:pt idx="706">
                  <c:v>1984.6700286865234</c:v>
                </c:pt>
                <c:pt idx="707">
                  <c:v>1936.8700408935547</c:v>
                </c:pt>
                <c:pt idx="708">
                  <c:v>2005.7136383056641</c:v>
                </c:pt>
                <c:pt idx="709">
                  <c:v>2006.3746795654297</c:v>
                </c:pt>
                <c:pt idx="710">
                  <c:v>2008.9357147216797</c:v>
                </c:pt>
                <c:pt idx="711">
                  <c:v>1962.2136383056641</c:v>
                </c:pt>
                <c:pt idx="712">
                  <c:v>1961.2831268310547</c:v>
                </c:pt>
                <c:pt idx="713">
                  <c:v>1959.7746734619141</c:v>
                </c:pt>
                <c:pt idx="714">
                  <c:v>1961.5850524902344</c:v>
                </c:pt>
                <c:pt idx="715">
                  <c:v>1960.2956848144531</c:v>
                </c:pt>
                <c:pt idx="716">
                  <c:v>1961.3831329345703</c:v>
                </c:pt>
                <c:pt idx="717">
                  <c:v>1963.0136413574219</c:v>
                </c:pt>
                <c:pt idx="718">
                  <c:v>1960.8136444091797</c:v>
                </c:pt>
                <c:pt idx="719">
                  <c:v>1959.1831207275391</c:v>
                </c:pt>
                <c:pt idx="720">
                  <c:v>1910.2089385986328</c:v>
                </c:pt>
                <c:pt idx="721">
                  <c:v>1944.1689300537109</c:v>
                </c:pt>
                <c:pt idx="722">
                  <c:v>1902.4089202880859</c:v>
                </c:pt>
                <c:pt idx="723">
                  <c:v>1901.9194183349609</c:v>
                </c:pt>
                <c:pt idx="724">
                  <c:v>1899.6048736572266</c:v>
                </c:pt>
                <c:pt idx="725">
                  <c:v>1861.3804626464844</c:v>
                </c:pt>
                <c:pt idx="726">
                  <c:v>1859.9584045410156</c:v>
                </c:pt>
                <c:pt idx="727">
                  <c:v>1862.7478942871094</c:v>
                </c:pt>
                <c:pt idx="728">
                  <c:v>1860.452880859375</c:v>
                </c:pt>
                <c:pt idx="729">
                  <c:v>1863.5699615478516</c:v>
                </c:pt>
                <c:pt idx="730">
                  <c:v>1862.3173675537109</c:v>
                </c:pt>
                <c:pt idx="731">
                  <c:v>1860.1301727294922</c:v>
                </c:pt>
                <c:pt idx="732">
                  <c:v>1918.109130859375</c:v>
                </c:pt>
                <c:pt idx="733">
                  <c:v>1918.109130859375</c:v>
                </c:pt>
                <c:pt idx="734">
                  <c:v>1918.109130859375</c:v>
                </c:pt>
                <c:pt idx="735">
                  <c:v>1918.191162109375</c:v>
                </c:pt>
                <c:pt idx="736">
                  <c:v>1918.119384765625</c:v>
                </c:pt>
                <c:pt idx="737">
                  <c:v>1918.18359375</c:v>
                </c:pt>
                <c:pt idx="738">
                  <c:v>1918.017578125</c:v>
                </c:pt>
                <c:pt idx="739">
                  <c:v>1917.926025390625</c:v>
                </c:pt>
                <c:pt idx="740">
                  <c:v>1918.109130859375</c:v>
                </c:pt>
                <c:pt idx="741">
                  <c:v>1918.170166015625</c:v>
                </c:pt>
                <c:pt idx="742">
                  <c:v>1918.109130859375</c:v>
                </c:pt>
                <c:pt idx="743">
                  <c:v>1918.180419921875</c:v>
                </c:pt>
                <c:pt idx="744">
                  <c:v>2197.549072265625</c:v>
                </c:pt>
                <c:pt idx="745">
                  <c:v>2297.70166015625</c:v>
                </c:pt>
                <c:pt idx="746">
                  <c:v>2297.610107421875</c:v>
                </c:pt>
                <c:pt idx="747">
                  <c:v>2264.549072265625</c:v>
                </c:pt>
                <c:pt idx="748">
                  <c:v>2264.70166015625</c:v>
                </c:pt>
                <c:pt idx="749">
                  <c:v>2264.72265625</c:v>
                </c:pt>
                <c:pt idx="750">
                  <c:v>2264.640625</c:v>
                </c:pt>
                <c:pt idx="751">
                  <c:v>2264.765380859375</c:v>
                </c:pt>
                <c:pt idx="752">
                  <c:v>2264.70166015625</c:v>
                </c:pt>
                <c:pt idx="753">
                  <c:v>2264.70166015625</c:v>
                </c:pt>
                <c:pt idx="754">
                  <c:v>2264.814208984375</c:v>
                </c:pt>
                <c:pt idx="755">
                  <c:v>2264.640625</c:v>
                </c:pt>
                <c:pt idx="756">
                  <c:v>2224.3193359375</c:v>
                </c:pt>
                <c:pt idx="757">
                  <c:v>2190.971435546875</c:v>
                </c:pt>
                <c:pt idx="758">
                  <c:v>2105.4638671875</c:v>
                </c:pt>
                <c:pt idx="759">
                  <c:v>2105.555419921875</c:v>
                </c:pt>
                <c:pt idx="760">
                  <c:v>2105.40283203125</c:v>
                </c:pt>
                <c:pt idx="761">
                  <c:v>2105.4638671875</c:v>
                </c:pt>
                <c:pt idx="762">
                  <c:v>2105.40283203125</c:v>
                </c:pt>
                <c:pt idx="763">
                  <c:v>2105.413330078125</c:v>
                </c:pt>
                <c:pt idx="764">
                  <c:v>2105.474365234375</c:v>
                </c:pt>
                <c:pt idx="765">
                  <c:v>2105.40283203125</c:v>
                </c:pt>
                <c:pt idx="766">
                  <c:v>2105.341796875</c:v>
                </c:pt>
                <c:pt idx="767">
                  <c:v>2080.40283203125</c:v>
                </c:pt>
                <c:pt idx="768">
                  <c:v>2058.79541015625</c:v>
                </c:pt>
                <c:pt idx="769">
                  <c:v>2204.751953125</c:v>
                </c:pt>
                <c:pt idx="770">
                  <c:v>2203.86767578125</c:v>
                </c:pt>
                <c:pt idx="771">
                  <c:v>2203.73193359375</c:v>
                </c:pt>
                <c:pt idx="772">
                  <c:v>2203.79296875</c:v>
                </c:pt>
                <c:pt idx="773">
                  <c:v>2143.74267578125</c:v>
                </c:pt>
                <c:pt idx="774">
                  <c:v>2142.76611328125</c:v>
                </c:pt>
                <c:pt idx="775">
                  <c:v>2143.73193359375</c:v>
                </c:pt>
                <c:pt idx="776">
                  <c:v>2127.261474609375</c:v>
                </c:pt>
                <c:pt idx="777">
                  <c:v>2152.23095703125</c:v>
                </c:pt>
                <c:pt idx="778">
                  <c:v>2152.240234375</c:v>
                </c:pt>
                <c:pt idx="779">
                  <c:v>2167.30126953125</c:v>
                </c:pt>
                <c:pt idx="780">
                  <c:v>2111.962158203125</c:v>
                </c:pt>
                <c:pt idx="781">
                  <c:v>2095.29541015625</c:v>
                </c:pt>
                <c:pt idx="782">
                  <c:v>2110.71142578125</c:v>
                </c:pt>
                <c:pt idx="783">
                  <c:v>2142.345947265625</c:v>
                </c:pt>
                <c:pt idx="784">
                  <c:v>2142.29541015625</c:v>
                </c:pt>
                <c:pt idx="785">
                  <c:v>2142.2744140625</c:v>
                </c:pt>
                <c:pt idx="786">
                  <c:v>2142.2744140625</c:v>
                </c:pt>
                <c:pt idx="787">
                  <c:v>2216.6689453125</c:v>
                </c:pt>
                <c:pt idx="788">
                  <c:v>2216.5771484375</c:v>
                </c:pt>
                <c:pt idx="789">
                  <c:v>2233.2744140625</c:v>
                </c:pt>
                <c:pt idx="790">
                  <c:v>2219.784912109375</c:v>
                </c:pt>
                <c:pt idx="791">
                  <c:v>2188.5259323120117</c:v>
                </c:pt>
                <c:pt idx="792">
                  <c:v>1669.9324569702148</c:v>
                </c:pt>
                <c:pt idx="793">
                  <c:v>1616.1094970703125</c:v>
                </c:pt>
                <c:pt idx="794">
                  <c:v>1593.409912109375</c:v>
                </c:pt>
                <c:pt idx="795">
                  <c:v>1584.2713623046875</c:v>
                </c:pt>
                <c:pt idx="796">
                  <c:v>1585.3699951171875</c:v>
                </c:pt>
                <c:pt idx="797">
                  <c:v>1645.3699951171875</c:v>
                </c:pt>
                <c:pt idx="798">
                  <c:v>1675.3193359375</c:v>
                </c:pt>
                <c:pt idx="799">
                  <c:v>1673.9109497070313</c:v>
                </c:pt>
                <c:pt idx="800">
                  <c:v>1627.6598510742188</c:v>
                </c:pt>
                <c:pt idx="801">
                  <c:v>1627.0423583984375</c:v>
                </c:pt>
                <c:pt idx="802">
                  <c:v>1626.4973907470703</c:v>
                </c:pt>
                <c:pt idx="803">
                  <c:v>1627.1173095703125</c:v>
                </c:pt>
                <c:pt idx="804">
                  <c:v>1681.5423583984375</c:v>
                </c:pt>
                <c:pt idx="805">
                  <c:v>1681.4888916015625</c:v>
                </c:pt>
                <c:pt idx="806">
                  <c:v>1681.4173583984375</c:v>
                </c:pt>
                <c:pt idx="807">
                  <c:v>1771.4813232421875</c:v>
                </c:pt>
                <c:pt idx="808">
                  <c:v>1771.4278564453125</c:v>
                </c:pt>
                <c:pt idx="809">
                  <c:v>1771.4278564453125</c:v>
                </c:pt>
                <c:pt idx="810">
                  <c:v>1771.4888916015625</c:v>
                </c:pt>
                <c:pt idx="811">
                  <c:v>1771.4173583984375</c:v>
                </c:pt>
                <c:pt idx="812">
                  <c:v>1741.368408203125</c:v>
                </c:pt>
                <c:pt idx="813">
                  <c:v>1741.4173583984375</c:v>
                </c:pt>
                <c:pt idx="814">
                  <c:v>1741.4173583984375</c:v>
                </c:pt>
                <c:pt idx="815">
                  <c:v>1741.4173583984375</c:v>
                </c:pt>
                <c:pt idx="816">
                  <c:v>1723.391357421875</c:v>
                </c:pt>
                <c:pt idx="817">
                  <c:v>1723.7352294921875</c:v>
                </c:pt>
                <c:pt idx="818">
                  <c:v>1723.48291015625</c:v>
                </c:pt>
                <c:pt idx="819">
                  <c:v>1723.5439453125</c:v>
                </c:pt>
                <c:pt idx="820">
                  <c:v>1717.4883422851563</c:v>
                </c:pt>
                <c:pt idx="821">
                  <c:v>1723.452392578125</c:v>
                </c:pt>
                <c:pt idx="822">
                  <c:v>1723.574462890625</c:v>
                </c:pt>
                <c:pt idx="823">
                  <c:v>1723.5543212890625</c:v>
                </c:pt>
                <c:pt idx="824">
                  <c:v>1723.557373046875</c:v>
                </c:pt>
                <c:pt idx="825">
                  <c:v>1723.5439453125</c:v>
                </c:pt>
                <c:pt idx="826">
                  <c:v>1711.1123046875</c:v>
                </c:pt>
                <c:pt idx="827">
                  <c:v>1668.8816604614258</c:v>
                </c:pt>
                <c:pt idx="828">
                  <c:v>1538.6395645141602</c:v>
                </c:pt>
                <c:pt idx="829">
                  <c:v>1569.9338684082031</c:v>
                </c:pt>
                <c:pt idx="830">
                  <c:v>1593.6389331817627</c:v>
                </c:pt>
                <c:pt idx="831">
                  <c:v>1600.6327610015869</c:v>
                </c:pt>
                <c:pt idx="832">
                  <c:v>1602.493896484375</c:v>
                </c:pt>
                <c:pt idx="833">
                  <c:v>1602.493896484375</c:v>
                </c:pt>
                <c:pt idx="834">
                  <c:v>1601.4364013671875</c:v>
                </c:pt>
                <c:pt idx="835">
                  <c:v>1602.493896484375</c:v>
                </c:pt>
                <c:pt idx="836">
                  <c:v>1602.5445556640625</c:v>
                </c:pt>
                <c:pt idx="837">
                  <c:v>1601.4364013671875</c:v>
                </c:pt>
                <c:pt idx="838">
                  <c:v>1602.5045166015625</c:v>
                </c:pt>
                <c:pt idx="839">
                  <c:v>1602.4835205078125</c:v>
                </c:pt>
                <c:pt idx="840">
                  <c:v>1789.1492919921875</c:v>
                </c:pt>
                <c:pt idx="841">
                  <c:v>1804.1597900390625</c:v>
                </c:pt>
                <c:pt idx="842">
                  <c:v>1835.2279052734375</c:v>
                </c:pt>
                <c:pt idx="843">
                  <c:v>1835.2174072265625</c:v>
                </c:pt>
                <c:pt idx="844">
                  <c:v>1790.2279052734375</c:v>
                </c:pt>
                <c:pt idx="845">
                  <c:v>1790.3453369140625</c:v>
                </c:pt>
                <c:pt idx="846">
                  <c:v>1790.2784423828125</c:v>
                </c:pt>
                <c:pt idx="847">
                  <c:v>1790.2174072265625</c:v>
                </c:pt>
                <c:pt idx="848">
                  <c:v>1790.1363525390625</c:v>
                </c:pt>
                <c:pt idx="849">
                  <c:v>1835.2174072265625</c:v>
                </c:pt>
                <c:pt idx="850">
                  <c:v>1835.2174072265625</c:v>
                </c:pt>
                <c:pt idx="851">
                  <c:v>1835.2174072265625</c:v>
                </c:pt>
                <c:pt idx="852">
                  <c:v>1832.868408203125</c:v>
                </c:pt>
                <c:pt idx="853">
                  <c:v>1832.743408203125</c:v>
                </c:pt>
                <c:pt idx="854">
                  <c:v>1832.743408203125</c:v>
                </c:pt>
                <c:pt idx="855">
                  <c:v>1832.743408203125</c:v>
                </c:pt>
                <c:pt idx="856">
                  <c:v>1832.743408203125</c:v>
                </c:pt>
                <c:pt idx="857">
                  <c:v>1832.743408203125</c:v>
                </c:pt>
                <c:pt idx="858">
                  <c:v>1832.7646484375</c:v>
                </c:pt>
                <c:pt idx="859">
                  <c:v>1832.8349609375</c:v>
                </c:pt>
                <c:pt idx="860">
                  <c:v>1832.743408203125</c:v>
                </c:pt>
                <c:pt idx="861">
                  <c:v>1832.673095703125</c:v>
                </c:pt>
                <c:pt idx="862">
                  <c:v>1832.743408203125</c:v>
                </c:pt>
                <c:pt idx="863">
                  <c:v>1832.743408203125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12-4E63-8100-89BF250E2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42398703"/>
        <c:axId val="1974053903"/>
      </c:areaChart>
      <c:lineChart>
        <c:grouping val="standard"/>
        <c:varyColors val="0"/>
        <c:ser>
          <c:idx val="0"/>
          <c:order val="0"/>
          <c:tx>
            <c:strRef>
              <c:f>Sheet1!$K$1</c:f>
              <c:strCache>
                <c:ptCount val="1"/>
                <c:pt idx="0">
                  <c:v>Demand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Sheet1!$K$2:$K$865</c:f>
              <c:numCache>
                <c:formatCode>General</c:formatCode>
                <c:ptCount val="864"/>
                <c:pt idx="0">
                  <c:v>47347.49609375</c:v>
                </c:pt>
                <c:pt idx="1">
                  <c:v>47177.01953125</c:v>
                </c:pt>
                <c:pt idx="2">
                  <c:v>47033.875</c:v>
                </c:pt>
                <c:pt idx="3">
                  <c:v>46993.98828125</c:v>
                </c:pt>
                <c:pt idx="4">
                  <c:v>46795.96484375</c:v>
                </c:pt>
                <c:pt idx="5">
                  <c:v>46552.64453125</c:v>
                </c:pt>
                <c:pt idx="6">
                  <c:v>46426.93359375</c:v>
                </c:pt>
                <c:pt idx="7">
                  <c:v>46416.546875</c:v>
                </c:pt>
                <c:pt idx="8">
                  <c:v>46274.859375</c:v>
                </c:pt>
                <c:pt idx="9">
                  <c:v>46228.03515625</c:v>
                </c:pt>
                <c:pt idx="10">
                  <c:v>46198.6640625</c:v>
                </c:pt>
                <c:pt idx="11">
                  <c:v>46036.39453125</c:v>
                </c:pt>
                <c:pt idx="12">
                  <c:v>46014.83203125</c:v>
                </c:pt>
                <c:pt idx="13">
                  <c:v>45861.91015625</c:v>
                </c:pt>
                <c:pt idx="14">
                  <c:v>45880.8984375</c:v>
                </c:pt>
                <c:pt idx="15">
                  <c:v>45847.88671875</c:v>
                </c:pt>
                <c:pt idx="16">
                  <c:v>45796.03515625</c:v>
                </c:pt>
                <c:pt idx="17">
                  <c:v>45662.29296875</c:v>
                </c:pt>
                <c:pt idx="18">
                  <c:v>45676.046875</c:v>
                </c:pt>
                <c:pt idx="19">
                  <c:v>45657.4140625</c:v>
                </c:pt>
                <c:pt idx="20">
                  <c:v>45609.01953125</c:v>
                </c:pt>
                <c:pt idx="21">
                  <c:v>45495.21875</c:v>
                </c:pt>
                <c:pt idx="22">
                  <c:v>45464.66796875</c:v>
                </c:pt>
                <c:pt idx="23">
                  <c:v>45258.8046875</c:v>
                </c:pt>
                <c:pt idx="24">
                  <c:v>45224.07421875</c:v>
                </c:pt>
                <c:pt idx="25">
                  <c:v>45114.19921875</c:v>
                </c:pt>
                <c:pt idx="26">
                  <c:v>45075.31640625</c:v>
                </c:pt>
                <c:pt idx="27">
                  <c:v>45038.1484375</c:v>
                </c:pt>
                <c:pt idx="28">
                  <c:v>45016.41796875</c:v>
                </c:pt>
                <c:pt idx="29">
                  <c:v>44906.90234375</c:v>
                </c:pt>
                <c:pt idx="30">
                  <c:v>44854.07421875</c:v>
                </c:pt>
                <c:pt idx="31">
                  <c:v>44787.03515625</c:v>
                </c:pt>
                <c:pt idx="32">
                  <c:v>44903.38671875</c:v>
                </c:pt>
                <c:pt idx="33">
                  <c:v>44857.890625</c:v>
                </c:pt>
                <c:pt idx="34">
                  <c:v>44776.9296875</c:v>
                </c:pt>
                <c:pt idx="35">
                  <c:v>44620.03515625</c:v>
                </c:pt>
                <c:pt idx="36">
                  <c:v>44561.2421875</c:v>
                </c:pt>
                <c:pt idx="37">
                  <c:v>44502.41015625</c:v>
                </c:pt>
                <c:pt idx="38">
                  <c:v>44524.53515625</c:v>
                </c:pt>
                <c:pt idx="39">
                  <c:v>44620.515625</c:v>
                </c:pt>
                <c:pt idx="40">
                  <c:v>44551.25390625</c:v>
                </c:pt>
                <c:pt idx="41">
                  <c:v>44538.265625</c:v>
                </c:pt>
                <c:pt idx="42">
                  <c:v>44447.734375</c:v>
                </c:pt>
                <c:pt idx="43">
                  <c:v>44487.75390625</c:v>
                </c:pt>
                <c:pt idx="44">
                  <c:v>44548.42578125</c:v>
                </c:pt>
                <c:pt idx="45">
                  <c:v>44561.1953125</c:v>
                </c:pt>
                <c:pt idx="46">
                  <c:v>44517.3046875</c:v>
                </c:pt>
                <c:pt idx="47">
                  <c:v>44543.2890625</c:v>
                </c:pt>
                <c:pt idx="48">
                  <c:v>44524.76171875</c:v>
                </c:pt>
                <c:pt idx="49">
                  <c:v>44774.953125</c:v>
                </c:pt>
                <c:pt idx="50">
                  <c:v>44717.953125</c:v>
                </c:pt>
                <c:pt idx="51">
                  <c:v>44932.27734375</c:v>
                </c:pt>
                <c:pt idx="52">
                  <c:v>45057.953125</c:v>
                </c:pt>
                <c:pt idx="53">
                  <c:v>44953.1171875</c:v>
                </c:pt>
                <c:pt idx="54">
                  <c:v>45043.3671875</c:v>
                </c:pt>
                <c:pt idx="55">
                  <c:v>45105.70703125</c:v>
                </c:pt>
                <c:pt idx="56">
                  <c:v>44999.24609375</c:v>
                </c:pt>
                <c:pt idx="57">
                  <c:v>44952.61328125</c:v>
                </c:pt>
                <c:pt idx="58">
                  <c:v>45121.68359375</c:v>
                </c:pt>
                <c:pt idx="59">
                  <c:v>45290.8515625</c:v>
                </c:pt>
                <c:pt idx="60">
                  <c:v>45421.96484375</c:v>
                </c:pt>
                <c:pt idx="61">
                  <c:v>45721.875</c:v>
                </c:pt>
                <c:pt idx="62">
                  <c:v>45859.43359375</c:v>
                </c:pt>
                <c:pt idx="63">
                  <c:v>46062.9140625</c:v>
                </c:pt>
                <c:pt idx="64">
                  <c:v>46186.6953125</c:v>
                </c:pt>
                <c:pt idx="65">
                  <c:v>46358.65234375</c:v>
                </c:pt>
                <c:pt idx="66">
                  <c:v>46597.15234375</c:v>
                </c:pt>
                <c:pt idx="67">
                  <c:v>46720.6796875</c:v>
                </c:pt>
                <c:pt idx="68">
                  <c:v>46894.828125</c:v>
                </c:pt>
                <c:pt idx="69">
                  <c:v>47201.04296875</c:v>
                </c:pt>
                <c:pt idx="70">
                  <c:v>47227.29296875</c:v>
                </c:pt>
                <c:pt idx="71">
                  <c:v>47207.390625</c:v>
                </c:pt>
                <c:pt idx="72">
                  <c:v>47384.9453125</c:v>
                </c:pt>
                <c:pt idx="73">
                  <c:v>47848.53515625</c:v>
                </c:pt>
                <c:pt idx="74">
                  <c:v>48039.796875</c:v>
                </c:pt>
                <c:pt idx="75">
                  <c:v>48338.47265625</c:v>
                </c:pt>
                <c:pt idx="76">
                  <c:v>48538.0234375</c:v>
                </c:pt>
                <c:pt idx="77">
                  <c:v>48760.17578125</c:v>
                </c:pt>
                <c:pt idx="78">
                  <c:v>48943.31640625</c:v>
                </c:pt>
                <c:pt idx="79">
                  <c:v>48912.02734375</c:v>
                </c:pt>
                <c:pt idx="80">
                  <c:v>48987.26171875</c:v>
                </c:pt>
                <c:pt idx="81">
                  <c:v>49164.015625</c:v>
                </c:pt>
                <c:pt idx="82">
                  <c:v>49226.46484375</c:v>
                </c:pt>
                <c:pt idx="83">
                  <c:v>49399.12109375</c:v>
                </c:pt>
                <c:pt idx="84">
                  <c:v>49555.72265625</c:v>
                </c:pt>
                <c:pt idx="85">
                  <c:v>49889.02734375</c:v>
                </c:pt>
                <c:pt idx="86">
                  <c:v>50028.49609375</c:v>
                </c:pt>
                <c:pt idx="87">
                  <c:v>50291.0703125</c:v>
                </c:pt>
                <c:pt idx="88">
                  <c:v>50304.796875</c:v>
                </c:pt>
                <c:pt idx="89">
                  <c:v>50363.78515625</c:v>
                </c:pt>
                <c:pt idx="90">
                  <c:v>50511.23046875</c:v>
                </c:pt>
                <c:pt idx="91">
                  <c:v>50620.7109375</c:v>
                </c:pt>
                <c:pt idx="92">
                  <c:v>50682.22265625</c:v>
                </c:pt>
                <c:pt idx="93">
                  <c:v>50709.96875</c:v>
                </c:pt>
                <c:pt idx="94">
                  <c:v>50913.91796875</c:v>
                </c:pt>
                <c:pt idx="95">
                  <c:v>50976.0859375</c:v>
                </c:pt>
                <c:pt idx="96">
                  <c:v>51137.87109375</c:v>
                </c:pt>
                <c:pt idx="97">
                  <c:v>51266.06640625</c:v>
                </c:pt>
                <c:pt idx="98">
                  <c:v>51421.76953125</c:v>
                </c:pt>
                <c:pt idx="99">
                  <c:v>51529.328125</c:v>
                </c:pt>
                <c:pt idx="100">
                  <c:v>51648.69921875</c:v>
                </c:pt>
                <c:pt idx="101">
                  <c:v>51858.96484375</c:v>
                </c:pt>
                <c:pt idx="102">
                  <c:v>52072.15234375</c:v>
                </c:pt>
                <c:pt idx="103">
                  <c:v>52118.02734375</c:v>
                </c:pt>
                <c:pt idx="104">
                  <c:v>52368.765625</c:v>
                </c:pt>
                <c:pt idx="105">
                  <c:v>52609.94140625</c:v>
                </c:pt>
                <c:pt idx="106">
                  <c:v>52738.5078125</c:v>
                </c:pt>
                <c:pt idx="107">
                  <c:v>53001.5703125</c:v>
                </c:pt>
                <c:pt idx="108">
                  <c:v>53051.85546875</c:v>
                </c:pt>
                <c:pt idx="109">
                  <c:v>53112.8515625</c:v>
                </c:pt>
                <c:pt idx="110">
                  <c:v>53491.63671875</c:v>
                </c:pt>
                <c:pt idx="111">
                  <c:v>53695.96875</c:v>
                </c:pt>
                <c:pt idx="112">
                  <c:v>53920.51171875</c:v>
                </c:pt>
                <c:pt idx="113">
                  <c:v>54042.4140625</c:v>
                </c:pt>
                <c:pt idx="114">
                  <c:v>54141.23828125</c:v>
                </c:pt>
                <c:pt idx="115">
                  <c:v>54278.20703125</c:v>
                </c:pt>
                <c:pt idx="116">
                  <c:v>54438.21875</c:v>
                </c:pt>
                <c:pt idx="117">
                  <c:v>54590.7734375</c:v>
                </c:pt>
                <c:pt idx="118">
                  <c:v>54600.19140625</c:v>
                </c:pt>
                <c:pt idx="119">
                  <c:v>54459.22265625</c:v>
                </c:pt>
                <c:pt idx="120">
                  <c:v>54494.2578125</c:v>
                </c:pt>
                <c:pt idx="121">
                  <c:v>54871.21875</c:v>
                </c:pt>
                <c:pt idx="122">
                  <c:v>54941.37109375</c:v>
                </c:pt>
                <c:pt idx="123">
                  <c:v>55107.25</c:v>
                </c:pt>
                <c:pt idx="124">
                  <c:v>55323.42578125</c:v>
                </c:pt>
                <c:pt idx="125">
                  <c:v>55303.80859375</c:v>
                </c:pt>
                <c:pt idx="126">
                  <c:v>55460.0546875</c:v>
                </c:pt>
                <c:pt idx="127">
                  <c:v>55626.12890625</c:v>
                </c:pt>
                <c:pt idx="128">
                  <c:v>55756.71875</c:v>
                </c:pt>
                <c:pt idx="129">
                  <c:v>55808.37890625</c:v>
                </c:pt>
                <c:pt idx="130">
                  <c:v>55849.46875</c:v>
                </c:pt>
                <c:pt idx="131">
                  <c:v>55905.54296875</c:v>
                </c:pt>
                <c:pt idx="132">
                  <c:v>55946.8828125</c:v>
                </c:pt>
                <c:pt idx="133">
                  <c:v>56141.515625</c:v>
                </c:pt>
                <c:pt idx="134">
                  <c:v>56231.38671875</c:v>
                </c:pt>
                <c:pt idx="135">
                  <c:v>56298.546875</c:v>
                </c:pt>
                <c:pt idx="136">
                  <c:v>56443</c:v>
                </c:pt>
                <c:pt idx="137">
                  <c:v>56518.33984375</c:v>
                </c:pt>
                <c:pt idx="138">
                  <c:v>56531.796875</c:v>
                </c:pt>
                <c:pt idx="139">
                  <c:v>56607.9375</c:v>
                </c:pt>
                <c:pt idx="140">
                  <c:v>56642.13671875</c:v>
                </c:pt>
                <c:pt idx="141">
                  <c:v>56614.97265625</c:v>
                </c:pt>
                <c:pt idx="142">
                  <c:v>56612.34375</c:v>
                </c:pt>
                <c:pt idx="143">
                  <c:v>56715.30859375</c:v>
                </c:pt>
                <c:pt idx="144">
                  <c:v>56757.953125</c:v>
                </c:pt>
                <c:pt idx="145">
                  <c:v>56889.390625</c:v>
                </c:pt>
                <c:pt idx="146">
                  <c:v>56985.9140625</c:v>
                </c:pt>
                <c:pt idx="147">
                  <c:v>57044.96484375</c:v>
                </c:pt>
                <c:pt idx="148">
                  <c:v>57081.3359375</c:v>
                </c:pt>
                <c:pt idx="149">
                  <c:v>57066.16796875</c:v>
                </c:pt>
                <c:pt idx="150">
                  <c:v>57041.96484375</c:v>
                </c:pt>
                <c:pt idx="151">
                  <c:v>57278.3046875</c:v>
                </c:pt>
                <c:pt idx="152">
                  <c:v>57379.015625</c:v>
                </c:pt>
                <c:pt idx="153">
                  <c:v>57577.921875</c:v>
                </c:pt>
                <c:pt idx="154">
                  <c:v>57557.55859375</c:v>
                </c:pt>
                <c:pt idx="155">
                  <c:v>57670.19921875</c:v>
                </c:pt>
                <c:pt idx="156">
                  <c:v>57719.765625</c:v>
                </c:pt>
                <c:pt idx="157">
                  <c:v>57802.18359375</c:v>
                </c:pt>
                <c:pt idx="158">
                  <c:v>57915.9296875</c:v>
                </c:pt>
                <c:pt idx="159">
                  <c:v>58120.8046875</c:v>
                </c:pt>
                <c:pt idx="160">
                  <c:v>58189.453125</c:v>
                </c:pt>
                <c:pt idx="161">
                  <c:v>58218.8984375</c:v>
                </c:pt>
                <c:pt idx="162">
                  <c:v>58366.33984375</c:v>
                </c:pt>
                <c:pt idx="163">
                  <c:v>58462.5703125</c:v>
                </c:pt>
                <c:pt idx="164">
                  <c:v>58549.41796875</c:v>
                </c:pt>
                <c:pt idx="165">
                  <c:v>58658.703125</c:v>
                </c:pt>
                <c:pt idx="166">
                  <c:v>58756.71875</c:v>
                </c:pt>
                <c:pt idx="167">
                  <c:v>58861.1328125</c:v>
                </c:pt>
                <c:pt idx="168">
                  <c:v>58916.18359375</c:v>
                </c:pt>
                <c:pt idx="169">
                  <c:v>58887.58203125</c:v>
                </c:pt>
                <c:pt idx="170">
                  <c:v>59058.578125</c:v>
                </c:pt>
                <c:pt idx="171">
                  <c:v>59040.24609375</c:v>
                </c:pt>
                <c:pt idx="172">
                  <c:v>59145.57421875</c:v>
                </c:pt>
                <c:pt idx="173">
                  <c:v>59347.07421875</c:v>
                </c:pt>
                <c:pt idx="174">
                  <c:v>59538.93359375</c:v>
                </c:pt>
                <c:pt idx="175">
                  <c:v>59593.5</c:v>
                </c:pt>
                <c:pt idx="176">
                  <c:v>59670.35546875</c:v>
                </c:pt>
                <c:pt idx="177">
                  <c:v>59463.984375</c:v>
                </c:pt>
                <c:pt idx="178">
                  <c:v>59452.7421875</c:v>
                </c:pt>
                <c:pt idx="179">
                  <c:v>59755.26171875</c:v>
                </c:pt>
                <c:pt idx="180">
                  <c:v>59801.859375</c:v>
                </c:pt>
                <c:pt idx="181">
                  <c:v>59977.3671875</c:v>
                </c:pt>
                <c:pt idx="182">
                  <c:v>60092.69921875</c:v>
                </c:pt>
                <c:pt idx="183">
                  <c:v>60290.90625</c:v>
                </c:pt>
                <c:pt idx="184">
                  <c:v>60431.57421875</c:v>
                </c:pt>
                <c:pt idx="185">
                  <c:v>60625.43359375</c:v>
                </c:pt>
                <c:pt idx="186">
                  <c:v>60863.96875</c:v>
                </c:pt>
                <c:pt idx="187">
                  <c:v>60911.0625</c:v>
                </c:pt>
                <c:pt idx="188">
                  <c:v>61035.91796875</c:v>
                </c:pt>
                <c:pt idx="189">
                  <c:v>61152.79296875</c:v>
                </c:pt>
                <c:pt idx="190">
                  <c:v>61231.625</c:v>
                </c:pt>
                <c:pt idx="191">
                  <c:v>61416.66796875</c:v>
                </c:pt>
                <c:pt idx="192">
                  <c:v>61589.74609375</c:v>
                </c:pt>
                <c:pt idx="193">
                  <c:v>61780.44921875</c:v>
                </c:pt>
                <c:pt idx="194">
                  <c:v>61900.703125</c:v>
                </c:pt>
                <c:pt idx="195">
                  <c:v>62082.81640625</c:v>
                </c:pt>
                <c:pt idx="196">
                  <c:v>62150.0234375</c:v>
                </c:pt>
                <c:pt idx="197">
                  <c:v>62277.16015625</c:v>
                </c:pt>
                <c:pt idx="198">
                  <c:v>62528.48828125</c:v>
                </c:pt>
                <c:pt idx="199">
                  <c:v>62810.12890625</c:v>
                </c:pt>
                <c:pt idx="200">
                  <c:v>63173.89453125</c:v>
                </c:pt>
                <c:pt idx="201">
                  <c:v>63279.16796875</c:v>
                </c:pt>
                <c:pt idx="202">
                  <c:v>63576.2109375</c:v>
                </c:pt>
                <c:pt idx="203">
                  <c:v>63957.75</c:v>
                </c:pt>
                <c:pt idx="204">
                  <c:v>64248.61328125</c:v>
                </c:pt>
                <c:pt idx="205">
                  <c:v>64576.5</c:v>
                </c:pt>
                <c:pt idx="206">
                  <c:v>64902.6484375</c:v>
                </c:pt>
                <c:pt idx="207">
                  <c:v>65387.82421875</c:v>
                </c:pt>
                <c:pt idx="208">
                  <c:v>65846.296875</c:v>
                </c:pt>
                <c:pt idx="209">
                  <c:v>66389.421875</c:v>
                </c:pt>
                <c:pt idx="210">
                  <c:v>66886.578125</c:v>
                </c:pt>
                <c:pt idx="211">
                  <c:v>67414.0859375</c:v>
                </c:pt>
                <c:pt idx="212">
                  <c:v>67934.078125</c:v>
                </c:pt>
                <c:pt idx="213">
                  <c:v>68379.890625</c:v>
                </c:pt>
                <c:pt idx="214">
                  <c:v>68880.34375</c:v>
                </c:pt>
                <c:pt idx="215">
                  <c:v>69182.265625</c:v>
                </c:pt>
                <c:pt idx="216">
                  <c:v>69440.8515625</c:v>
                </c:pt>
                <c:pt idx="217">
                  <c:v>69503.84375</c:v>
                </c:pt>
                <c:pt idx="218">
                  <c:v>69737.4140625</c:v>
                </c:pt>
                <c:pt idx="219">
                  <c:v>70008.1796875</c:v>
                </c:pt>
                <c:pt idx="220">
                  <c:v>70210.3125</c:v>
                </c:pt>
                <c:pt idx="221">
                  <c:v>70348.4609375</c:v>
                </c:pt>
                <c:pt idx="222">
                  <c:v>70519.125</c:v>
                </c:pt>
                <c:pt idx="223">
                  <c:v>70664.3125</c:v>
                </c:pt>
                <c:pt idx="224">
                  <c:v>70847.3359375</c:v>
                </c:pt>
                <c:pt idx="225">
                  <c:v>71025.1796875</c:v>
                </c:pt>
                <c:pt idx="226">
                  <c:v>71184.171875</c:v>
                </c:pt>
                <c:pt idx="227">
                  <c:v>71349.6640625</c:v>
                </c:pt>
                <c:pt idx="228">
                  <c:v>71353.0390625</c:v>
                </c:pt>
                <c:pt idx="229">
                  <c:v>71385.8359375</c:v>
                </c:pt>
                <c:pt idx="230">
                  <c:v>71577.5234375</c:v>
                </c:pt>
                <c:pt idx="231">
                  <c:v>71764.1171875</c:v>
                </c:pt>
                <c:pt idx="232">
                  <c:v>71930.953125</c:v>
                </c:pt>
                <c:pt idx="233">
                  <c:v>72062.6953125</c:v>
                </c:pt>
                <c:pt idx="234">
                  <c:v>72074.1484375</c:v>
                </c:pt>
                <c:pt idx="235">
                  <c:v>72195.5859375</c:v>
                </c:pt>
                <c:pt idx="236">
                  <c:v>72346.1640625</c:v>
                </c:pt>
                <c:pt idx="237">
                  <c:v>72455.1015625</c:v>
                </c:pt>
                <c:pt idx="238">
                  <c:v>72629.8671875</c:v>
                </c:pt>
                <c:pt idx="239">
                  <c:v>72844.828125</c:v>
                </c:pt>
                <c:pt idx="240">
                  <c:v>72869.3828125</c:v>
                </c:pt>
                <c:pt idx="241">
                  <c:v>72742.0546875</c:v>
                </c:pt>
                <c:pt idx="242">
                  <c:v>72926.34375</c:v>
                </c:pt>
                <c:pt idx="243">
                  <c:v>73026.0859375</c:v>
                </c:pt>
                <c:pt idx="244">
                  <c:v>73067.8671875</c:v>
                </c:pt>
                <c:pt idx="245">
                  <c:v>73223.078125</c:v>
                </c:pt>
                <c:pt idx="246">
                  <c:v>73211.125</c:v>
                </c:pt>
                <c:pt idx="247">
                  <c:v>73419.890625</c:v>
                </c:pt>
                <c:pt idx="248">
                  <c:v>73580.078125</c:v>
                </c:pt>
                <c:pt idx="249">
                  <c:v>73655.1171875</c:v>
                </c:pt>
                <c:pt idx="250">
                  <c:v>73660.9921875</c:v>
                </c:pt>
                <c:pt idx="251">
                  <c:v>73583.5703125</c:v>
                </c:pt>
                <c:pt idx="252">
                  <c:v>73780.0546875</c:v>
                </c:pt>
                <c:pt idx="253">
                  <c:v>73644.7578125</c:v>
                </c:pt>
                <c:pt idx="254">
                  <c:v>73630.265625</c:v>
                </c:pt>
                <c:pt idx="255">
                  <c:v>73496.125</c:v>
                </c:pt>
                <c:pt idx="256">
                  <c:v>73529.1171875</c:v>
                </c:pt>
                <c:pt idx="257">
                  <c:v>73754.3359375</c:v>
                </c:pt>
                <c:pt idx="258">
                  <c:v>73717.859375</c:v>
                </c:pt>
                <c:pt idx="259">
                  <c:v>73714.4765625</c:v>
                </c:pt>
                <c:pt idx="260">
                  <c:v>73725.4765625</c:v>
                </c:pt>
                <c:pt idx="261">
                  <c:v>73753.7109375</c:v>
                </c:pt>
                <c:pt idx="262">
                  <c:v>73556.640625</c:v>
                </c:pt>
                <c:pt idx="263">
                  <c:v>73605.2578125</c:v>
                </c:pt>
                <c:pt idx="264">
                  <c:v>73518.6796875</c:v>
                </c:pt>
                <c:pt idx="265">
                  <c:v>73147.7109375</c:v>
                </c:pt>
                <c:pt idx="266">
                  <c:v>73107.9375</c:v>
                </c:pt>
                <c:pt idx="267">
                  <c:v>73004.6171875</c:v>
                </c:pt>
                <c:pt idx="268">
                  <c:v>72912.5859375</c:v>
                </c:pt>
                <c:pt idx="269">
                  <c:v>72918.796875</c:v>
                </c:pt>
                <c:pt idx="270">
                  <c:v>72857.4609375</c:v>
                </c:pt>
                <c:pt idx="271">
                  <c:v>72724.65625</c:v>
                </c:pt>
                <c:pt idx="272">
                  <c:v>72549.734375</c:v>
                </c:pt>
                <c:pt idx="273">
                  <c:v>72515.78125</c:v>
                </c:pt>
                <c:pt idx="274">
                  <c:v>72420.5703125</c:v>
                </c:pt>
                <c:pt idx="275">
                  <c:v>72379.7421875</c:v>
                </c:pt>
                <c:pt idx="276">
                  <c:v>72239.578125</c:v>
                </c:pt>
                <c:pt idx="277">
                  <c:v>72104.609375</c:v>
                </c:pt>
                <c:pt idx="278">
                  <c:v>71923.1015625</c:v>
                </c:pt>
                <c:pt idx="279">
                  <c:v>71910.4765625</c:v>
                </c:pt>
                <c:pt idx="280">
                  <c:v>71892.1484375</c:v>
                </c:pt>
                <c:pt idx="281">
                  <c:v>71849.3515625</c:v>
                </c:pt>
                <c:pt idx="282">
                  <c:v>71760.515625</c:v>
                </c:pt>
                <c:pt idx="283">
                  <c:v>71570.3515625</c:v>
                </c:pt>
                <c:pt idx="284">
                  <c:v>71431.4296875</c:v>
                </c:pt>
                <c:pt idx="285">
                  <c:v>71406.9609375</c:v>
                </c:pt>
                <c:pt idx="286">
                  <c:v>71362.9140625</c:v>
                </c:pt>
                <c:pt idx="287">
                  <c:v>71311.3828125</c:v>
                </c:pt>
                <c:pt idx="288">
                  <c:v>71297.3671875</c:v>
                </c:pt>
                <c:pt idx="289">
                  <c:v>71255.5703125</c:v>
                </c:pt>
                <c:pt idx="290">
                  <c:v>71265.1796875</c:v>
                </c:pt>
                <c:pt idx="291">
                  <c:v>71159.234375</c:v>
                </c:pt>
                <c:pt idx="292">
                  <c:v>70994.078125</c:v>
                </c:pt>
                <c:pt idx="293">
                  <c:v>71052.0390625</c:v>
                </c:pt>
                <c:pt idx="294">
                  <c:v>70962.5</c:v>
                </c:pt>
                <c:pt idx="295">
                  <c:v>70863.5</c:v>
                </c:pt>
                <c:pt idx="296">
                  <c:v>70781.625</c:v>
                </c:pt>
                <c:pt idx="297">
                  <c:v>70778.25</c:v>
                </c:pt>
                <c:pt idx="298">
                  <c:v>70781.3046875</c:v>
                </c:pt>
                <c:pt idx="299">
                  <c:v>70810.0390625</c:v>
                </c:pt>
                <c:pt idx="300">
                  <c:v>70851.671875</c:v>
                </c:pt>
                <c:pt idx="301">
                  <c:v>70797.015625</c:v>
                </c:pt>
                <c:pt idx="302">
                  <c:v>70655.265625</c:v>
                </c:pt>
                <c:pt idx="303">
                  <c:v>70699.3359375</c:v>
                </c:pt>
                <c:pt idx="304">
                  <c:v>70656.578125</c:v>
                </c:pt>
                <c:pt idx="305">
                  <c:v>70546.4296875</c:v>
                </c:pt>
                <c:pt idx="306">
                  <c:v>70419.53125</c:v>
                </c:pt>
                <c:pt idx="307">
                  <c:v>70468.1796875</c:v>
                </c:pt>
                <c:pt idx="308">
                  <c:v>70438.9921875</c:v>
                </c:pt>
                <c:pt idx="309">
                  <c:v>70370.5078125</c:v>
                </c:pt>
                <c:pt idx="310">
                  <c:v>70330.515625</c:v>
                </c:pt>
                <c:pt idx="311">
                  <c:v>70335.2578125</c:v>
                </c:pt>
                <c:pt idx="312">
                  <c:v>70146.0078125</c:v>
                </c:pt>
                <c:pt idx="313">
                  <c:v>69959.7265625</c:v>
                </c:pt>
                <c:pt idx="314">
                  <c:v>70115.6484375</c:v>
                </c:pt>
                <c:pt idx="315">
                  <c:v>70132.78125</c:v>
                </c:pt>
                <c:pt idx="316">
                  <c:v>70162.234375</c:v>
                </c:pt>
                <c:pt idx="317">
                  <c:v>70200.3984375</c:v>
                </c:pt>
                <c:pt idx="318">
                  <c:v>70179.8125</c:v>
                </c:pt>
                <c:pt idx="319">
                  <c:v>70182.375</c:v>
                </c:pt>
                <c:pt idx="320">
                  <c:v>70260.9375</c:v>
                </c:pt>
                <c:pt idx="321">
                  <c:v>70235.8828125</c:v>
                </c:pt>
                <c:pt idx="322">
                  <c:v>70217.0625</c:v>
                </c:pt>
                <c:pt idx="323">
                  <c:v>70179.2890625</c:v>
                </c:pt>
                <c:pt idx="324">
                  <c:v>70283.6875</c:v>
                </c:pt>
                <c:pt idx="325">
                  <c:v>70325.40625</c:v>
                </c:pt>
                <c:pt idx="326">
                  <c:v>70364.4453125</c:v>
                </c:pt>
                <c:pt idx="327">
                  <c:v>70445.28125</c:v>
                </c:pt>
                <c:pt idx="328">
                  <c:v>70364.34375</c:v>
                </c:pt>
                <c:pt idx="329">
                  <c:v>70036.3046875</c:v>
                </c:pt>
                <c:pt idx="330">
                  <c:v>70201.5390625</c:v>
                </c:pt>
                <c:pt idx="331">
                  <c:v>70371.2109375</c:v>
                </c:pt>
                <c:pt idx="332">
                  <c:v>70398.1796875</c:v>
                </c:pt>
                <c:pt idx="333">
                  <c:v>70419.71875</c:v>
                </c:pt>
                <c:pt idx="334">
                  <c:v>70353.9609375</c:v>
                </c:pt>
                <c:pt idx="335">
                  <c:v>70405.640625</c:v>
                </c:pt>
                <c:pt idx="336">
                  <c:v>70391.5546875</c:v>
                </c:pt>
                <c:pt idx="337">
                  <c:v>70531.4140625</c:v>
                </c:pt>
                <c:pt idx="338">
                  <c:v>70645.8515625</c:v>
                </c:pt>
                <c:pt idx="339">
                  <c:v>70685.671875</c:v>
                </c:pt>
                <c:pt idx="340">
                  <c:v>70817.03125</c:v>
                </c:pt>
                <c:pt idx="341">
                  <c:v>70794.0859375</c:v>
                </c:pt>
                <c:pt idx="342">
                  <c:v>70798.9765625</c:v>
                </c:pt>
                <c:pt idx="343">
                  <c:v>70982.0078125</c:v>
                </c:pt>
                <c:pt idx="344">
                  <c:v>71010.8515625</c:v>
                </c:pt>
                <c:pt idx="345">
                  <c:v>71066.6640625</c:v>
                </c:pt>
                <c:pt idx="346">
                  <c:v>71080.328125</c:v>
                </c:pt>
                <c:pt idx="347">
                  <c:v>71254.4609375</c:v>
                </c:pt>
                <c:pt idx="348">
                  <c:v>71364.7890625</c:v>
                </c:pt>
                <c:pt idx="349">
                  <c:v>71471.59375</c:v>
                </c:pt>
                <c:pt idx="350">
                  <c:v>71542.421875</c:v>
                </c:pt>
                <c:pt idx="351">
                  <c:v>71643.5859375</c:v>
                </c:pt>
                <c:pt idx="352">
                  <c:v>71698.8359375</c:v>
                </c:pt>
                <c:pt idx="353">
                  <c:v>71796.7890625</c:v>
                </c:pt>
                <c:pt idx="354">
                  <c:v>71747.4296875</c:v>
                </c:pt>
                <c:pt idx="355">
                  <c:v>71816.5859375</c:v>
                </c:pt>
                <c:pt idx="356">
                  <c:v>71929.015625</c:v>
                </c:pt>
                <c:pt idx="357">
                  <c:v>71961.3359375</c:v>
                </c:pt>
                <c:pt idx="358">
                  <c:v>71996.0859375</c:v>
                </c:pt>
                <c:pt idx="359">
                  <c:v>72163.71875</c:v>
                </c:pt>
                <c:pt idx="360">
                  <c:v>72322.296875</c:v>
                </c:pt>
                <c:pt idx="361">
                  <c:v>72502.828125</c:v>
                </c:pt>
                <c:pt idx="362">
                  <c:v>72682.6484375</c:v>
                </c:pt>
                <c:pt idx="363">
                  <c:v>72805.828125</c:v>
                </c:pt>
                <c:pt idx="364">
                  <c:v>72938.15625</c:v>
                </c:pt>
                <c:pt idx="365">
                  <c:v>73005.125</c:v>
                </c:pt>
                <c:pt idx="366">
                  <c:v>73069.0078125</c:v>
                </c:pt>
                <c:pt idx="367">
                  <c:v>73007.796875</c:v>
                </c:pt>
                <c:pt idx="368">
                  <c:v>73178.3125</c:v>
                </c:pt>
                <c:pt idx="369">
                  <c:v>73277.1171875</c:v>
                </c:pt>
                <c:pt idx="370">
                  <c:v>73343.140625</c:v>
                </c:pt>
                <c:pt idx="371">
                  <c:v>73481.1953125</c:v>
                </c:pt>
                <c:pt idx="372">
                  <c:v>73743.6875</c:v>
                </c:pt>
                <c:pt idx="373">
                  <c:v>73866.8359375</c:v>
                </c:pt>
                <c:pt idx="374">
                  <c:v>73883.65625</c:v>
                </c:pt>
                <c:pt idx="375">
                  <c:v>73927.7109375</c:v>
                </c:pt>
                <c:pt idx="376">
                  <c:v>73930.2421875</c:v>
                </c:pt>
                <c:pt idx="377">
                  <c:v>73899.21875</c:v>
                </c:pt>
                <c:pt idx="378">
                  <c:v>74100.3671875</c:v>
                </c:pt>
                <c:pt idx="379">
                  <c:v>73958.8125</c:v>
                </c:pt>
                <c:pt idx="380">
                  <c:v>73975.890625</c:v>
                </c:pt>
                <c:pt idx="381">
                  <c:v>74076.2890625</c:v>
                </c:pt>
                <c:pt idx="382">
                  <c:v>74071.4140625</c:v>
                </c:pt>
                <c:pt idx="383">
                  <c:v>73995.21875</c:v>
                </c:pt>
                <c:pt idx="384">
                  <c:v>74040.7578125</c:v>
                </c:pt>
                <c:pt idx="385">
                  <c:v>73972.3828125</c:v>
                </c:pt>
                <c:pt idx="386">
                  <c:v>73889.0625</c:v>
                </c:pt>
                <c:pt idx="387">
                  <c:v>73797.96875</c:v>
                </c:pt>
                <c:pt idx="388">
                  <c:v>73965.5234375</c:v>
                </c:pt>
                <c:pt idx="389">
                  <c:v>74038.6640625</c:v>
                </c:pt>
                <c:pt idx="390">
                  <c:v>74007.28125</c:v>
                </c:pt>
                <c:pt idx="391">
                  <c:v>73856.859375</c:v>
                </c:pt>
                <c:pt idx="392">
                  <c:v>73752.328125</c:v>
                </c:pt>
                <c:pt idx="393">
                  <c:v>73856.3984375</c:v>
                </c:pt>
                <c:pt idx="394">
                  <c:v>74005.984375</c:v>
                </c:pt>
                <c:pt idx="395">
                  <c:v>73900.203125</c:v>
                </c:pt>
                <c:pt idx="396">
                  <c:v>73816.0078125</c:v>
                </c:pt>
                <c:pt idx="397">
                  <c:v>73877.75</c:v>
                </c:pt>
                <c:pt idx="398">
                  <c:v>73972.6015625</c:v>
                </c:pt>
                <c:pt idx="399">
                  <c:v>73782.7109375</c:v>
                </c:pt>
                <c:pt idx="400">
                  <c:v>73833.9453125</c:v>
                </c:pt>
                <c:pt idx="401">
                  <c:v>73832.4375</c:v>
                </c:pt>
                <c:pt idx="402">
                  <c:v>73657.6875</c:v>
                </c:pt>
                <c:pt idx="403">
                  <c:v>73551.234375</c:v>
                </c:pt>
                <c:pt idx="404">
                  <c:v>73455.78125</c:v>
                </c:pt>
                <c:pt idx="405">
                  <c:v>73423.328125</c:v>
                </c:pt>
                <c:pt idx="406">
                  <c:v>73553.1953125</c:v>
                </c:pt>
                <c:pt idx="407">
                  <c:v>73408.6875</c:v>
                </c:pt>
                <c:pt idx="408">
                  <c:v>73387.2734375</c:v>
                </c:pt>
                <c:pt idx="409">
                  <c:v>73184.9453125</c:v>
                </c:pt>
                <c:pt idx="410">
                  <c:v>73005.65625</c:v>
                </c:pt>
                <c:pt idx="411">
                  <c:v>72887.828125</c:v>
                </c:pt>
                <c:pt idx="412">
                  <c:v>72526.71875</c:v>
                </c:pt>
                <c:pt idx="413">
                  <c:v>72333.640625</c:v>
                </c:pt>
                <c:pt idx="414">
                  <c:v>72180.9296875</c:v>
                </c:pt>
                <c:pt idx="415">
                  <c:v>71923.7578125</c:v>
                </c:pt>
                <c:pt idx="416">
                  <c:v>71759.4765625</c:v>
                </c:pt>
                <c:pt idx="417">
                  <c:v>71578.5078125</c:v>
                </c:pt>
                <c:pt idx="418">
                  <c:v>71416.734375</c:v>
                </c:pt>
                <c:pt idx="419">
                  <c:v>71181.484375</c:v>
                </c:pt>
                <c:pt idx="420">
                  <c:v>70931.8359375</c:v>
                </c:pt>
                <c:pt idx="421">
                  <c:v>70809.703125</c:v>
                </c:pt>
                <c:pt idx="422">
                  <c:v>70755.7265625</c:v>
                </c:pt>
                <c:pt idx="423">
                  <c:v>70545.9453125</c:v>
                </c:pt>
                <c:pt idx="424">
                  <c:v>70452.515625</c:v>
                </c:pt>
                <c:pt idx="425">
                  <c:v>70365.0078125</c:v>
                </c:pt>
                <c:pt idx="426">
                  <c:v>69992.15625</c:v>
                </c:pt>
                <c:pt idx="427">
                  <c:v>69847.0234375</c:v>
                </c:pt>
                <c:pt idx="428">
                  <c:v>69602.5625</c:v>
                </c:pt>
                <c:pt idx="429">
                  <c:v>69411.15625</c:v>
                </c:pt>
                <c:pt idx="430">
                  <c:v>69181.4609375</c:v>
                </c:pt>
                <c:pt idx="431">
                  <c:v>69023.265625</c:v>
                </c:pt>
                <c:pt idx="432">
                  <c:v>68699.765625</c:v>
                </c:pt>
                <c:pt idx="433">
                  <c:v>68454.3828125</c:v>
                </c:pt>
                <c:pt idx="434">
                  <c:v>68187.375</c:v>
                </c:pt>
                <c:pt idx="435">
                  <c:v>68017.984375</c:v>
                </c:pt>
                <c:pt idx="436">
                  <c:v>67879.1015625</c:v>
                </c:pt>
                <c:pt idx="437">
                  <c:v>67606.484375</c:v>
                </c:pt>
                <c:pt idx="438">
                  <c:v>67370.1328125</c:v>
                </c:pt>
                <c:pt idx="439">
                  <c:v>67014.90625</c:v>
                </c:pt>
                <c:pt idx="440">
                  <c:v>66849.6171875</c:v>
                </c:pt>
                <c:pt idx="441">
                  <c:v>66865.0390625</c:v>
                </c:pt>
                <c:pt idx="442">
                  <c:v>66824.9140625</c:v>
                </c:pt>
                <c:pt idx="443">
                  <c:v>66619.390625</c:v>
                </c:pt>
                <c:pt idx="444">
                  <c:v>66343.84375</c:v>
                </c:pt>
                <c:pt idx="445">
                  <c:v>66365.421875</c:v>
                </c:pt>
                <c:pt idx="446">
                  <c:v>66158.6640625</c:v>
                </c:pt>
                <c:pt idx="447">
                  <c:v>65950.7265625</c:v>
                </c:pt>
                <c:pt idx="448">
                  <c:v>65806.0390625</c:v>
                </c:pt>
                <c:pt idx="449">
                  <c:v>65623.703125</c:v>
                </c:pt>
                <c:pt idx="450">
                  <c:v>65487.71484375</c:v>
                </c:pt>
                <c:pt idx="451">
                  <c:v>65309.17578125</c:v>
                </c:pt>
                <c:pt idx="452">
                  <c:v>65231.20703125</c:v>
                </c:pt>
                <c:pt idx="453">
                  <c:v>65135.38671875</c:v>
                </c:pt>
                <c:pt idx="454">
                  <c:v>64826.1796875</c:v>
                </c:pt>
                <c:pt idx="455">
                  <c:v>64725.4921875</c:v>
                </c:pt>
                <c:pt idx="456">
                  <c:v>64506.84375</c:v>
                </c:pt>
                <c:pt idx="457">
                  <c:v>64368.921875</c:v>
                </c:pt>
                <c:pt idx="458">
                  <c:v>64238.59375</c:v>
                </c:pt>
                <c:pt idx="459">
                  <c:v>64065.3671875</c:v>
                </c:pt>
                <c:pt idx="460">
                  <c:v>63922.921875</c:v>
                </c:pt>
                <c:pt idx="461">
                  <c:v>63761.7890625</c:v>
                </c:pt>
                <c:pt idx="462">
                  <c:v>63868.7578125</c:v>
                </c:pt>
                <c:pt idx="463">
                  <c:v>63689.1875</c:v>
                </c:pt>
                <c:pt idx="464">
                  <c:v>63372.08984375</c:v>
                </c:pt>
                <c:pt idx="465">
                  <c:v>63432.24609375</c:v>
                </c:pt>
                <c:pt idx="466">
                  <c:v>63466.75390625</c:v>
                </c:pt>
                <c:pt idx="467">
                  <c:v>63459.20703125</c:v>
                </c:pt>
                <c:pt idx="468">
                  <c:v>63402.0625</c:v>
                </c:pt>
                <c:pt idx="469">
                  <c:v>63280.46875</c:v>
                </c:pt>
                <c:pt idx="470">
                  <c:v>63161.99609375</c:v>
                </c:pt>
                <c:pt idx="471">
                  <c:v>63279.078125</c:v>
                </c:pt>
                <c:pt idx="472">
                  <c:v>63247.7890625</c:v>
                </c:pt>
                <c:pt idx="473">
                  <c:v>63305.84765625</c:v>
                </c:pt>
                <c:pt idx="474">
                  <c:v>63329.4140625</c:v>
                </c:pt>
                <c:pt idx="475">
                  <c:v>63355.57421875</c:v>
                </c:pt>
                <c:pt idx="476">
                  <c:v>63415.01171875</c:v>
                </c:pt>
                <c:pt idx="477">
                  <c:v>63503.3671875</c:v>
                </c:pt>
                <c:pt idx="478">
                  <c:v>63558.875</c:v>
                </c:pt>
                <c:pt idx="479">
                  <c:v>63673.6953125</c:v>
                </c:pt>
                <c:pt idx="480">
                  <c:v>63718.41796875</c:v>
                </c:pt>
                <c:pt idx="481">
                  <c:v>63724.19921875</c:v>
                </c:pt>
                <c:pt idx="482">
                  <c:v>63753.82421875</c:v>
                </c:pt>
                <c:pt idx="483">
                  <c:v>63730.875</c:v>
                </c:pt>
                <c:pt idx="484">
                  <c:v>63897.40625</c:v>
                </c:pt>
                <c:pt idx="485">
                  <c:v>64085.6953125</c:v>
                </c:pt>
                <c:pt idx="486">
                  <c:v>64285.6484375</c:v>
                </c:pt>
                <c:pt idx="487">
                  <c:v>64381.4609375</c:v>
                </c:pt>
                <c:pt idx="488">
                  <c:v>64501.00390625</c:v>
                </c:pt>
                <c:pt idx="489">
                  <c:v>64783.83984375</c:v>
                </c:pt>
                <c:pt idx="490">
                  <c:v>64980.76171875</c:v>
                </c:pt>
                <c:pt idx="491">
                  <c:v>65044.38671875</c:v>
                </c:pt>
                <c:pt idx="492">
                  <c:v>65072.80859375</c:v>
                </c:pt>
                <c:pt idx="493">
                  <c:v>65264.01171875</c:v>
                </c:pt>
                <c:pt idx="494">
                  <c:v>65553.2890625</c:v>
                </c:pt>
                <c:pt idx="495">
                  <c:v>65814.3203125</c:v>
                </c:pt>
                <c:pt idx="496">
                  <c:v>66068.4375</c:v>
                </c:pt>
                <c:pt idx="497">
                  <c:v>66284.890625</c:v>
                </c:pt>
                <c:pt idx="498">
                  <c:v>66650.359375</c:v>
                </c:pt>
                <c:pt idx="499">
                  <c:v>66834.7109375</c:v>
                </c:pt>
                <c:pt idx="500">
                  <c:v>67207.578125</c:v>
                </c:pt>
                <c:pt idx="501">
                  <c:v>67452.53125</c:v>
                </c:pt>
                <c:pt idx="502">
                  <c:v>67577.90625</c:v>
                </c:pt>
                <c:pt idx="503">
                  <c:v>67775.1171875</c:v>
                </c:pt>
                <c:pt idx="504">
                  <c:v>67881.1953125</c:v>
                </c:pt>
                <c:pt idx="505">
                  <c:v>67816.6875</c:v>
                </c:pt>
                <c:pt idx="506">
                  <c:v>67953.3203125</c:v>
                </c:pt>
                <c:pt idx="507">
                  <c:v>67993.4765625</c:v>
                </c:pt>
                <c:pt idx="508">
                  <c:v>68007.7265625</c:v>
                </c:pt>
                <c:pt idx="509">
                  <c:v>67988.609375</c:v>
                </c:pt>
                <c:pt idx="510">
                  <c:v>67982.34375</c:v>
                </c:pt>
                <c:pt idx="511">
                  <c:v>68012.0703125</c:v>
                </c:pt>
                <c:pt idx="512">
                  <c:v>67940.6484375</c:v>
                </c:pt>
                <c:pt idx="513">
                  <c:v>67904.03125</c:v>
                </c:pt>
                <c:pt idx="514">
                  <c:v>67950.671875</c:v>
                </c:pt>
                <c:pt idx="515">
                  <c:v>67905.34375</c:v>
                </c:pt>
                <c:pt idx="516">
                  <c:v>67885.5234375</c:v>
                </c:pt>
                <c:pt idx="517">
                  <c:v>67903.5625</c:v>
                </c:pt>
                <c:pt idx="518">
                  <c:v>67931.6171875</c:v>
                </c:pt>
                <c:pt idx="519">
                  <c:v>67948.5</c:v>
                </c:pt>
                <c:pt idx="520">
                  <c:v>68022.25</c:v>
                </c:pt>
                <c:pt idx="521">
                  <c:v>68052.2109375</c:v>
                </c:pt>
                <c:pt idx="522">
                  <c:v>67970.7109375</c:v>
                </c:pt>
                <c:pt idx="523">
                  <c:v>67936.34375</c:v>
                </c:pt>
                <c:pt idx="524">
                  <c:v>68017.6640625</c:v>
                </c:pt>
                <c:pt idx="525">
                  <c:v>67977.7421875</c:v>
                </c:pt>
                <c:pt idx="526">
                  <c:v>67985.6640625</c:v>
                </c:pt>
                <c:pt idx="527">
                  <c:v>67983.5859375</c:v>
                </c:pt>
                <c:pt idx="528">
                  <c:v>67981.078125</c:v>
                </c:pt>
                <c:pt idx="529">
                  <c:v>67931.7265625</c:v>
                </c:pt>
                <c:pt idx="530">
                  <c:v>67980.1953125</c:v>
                </c:pt>
                <c:pt idx="531">
                  <c:v>67989.203125</c:v>
                </c:pt>
                <c:pt idx="532">
                  <c:v>67901.8203125</c:v>
                </c:pt>
                <c:pt idx="533">
                  <c:v>67960.703125</c:v>
                </c:pt>
                <c:pt idx="534">
                  <c:v>67968.8671875</c:v>
                </c:pt>
                <c:pt idx="535">
                  <c:v>67887.59375</c:v>
                </c:pt>
                <c:pt idx="536">
                  <c:v>67771.703125</c:v>
                </c:pt>
                <c:pt idx="537">
                  <c:v>67761.015625</c:v>
                </c:pt>
                <c:pt idx="538">
                  <c:v>67719.140625</c:v>
                </c:pt>
                <c:pt idx="539">
                  <c:v>67623.8984375</c:v>
                </c:pt>
                <c:pt idx="540">
                  <c:v>67587.9140625</c:v>
                </c:pt>
                <c:pt idx="541">
                  <c:v>67450.0078125</c:v>
                </c:pt>
                <c:pt idx="542">
                  <c:v>67428.0546875</c:v>
                </c:pt>
                <c:pt idx="543">
                  <c:v>67341.4375</c:v>
                </c:pt>
                <c:pt idx="544">
                  <c:v>67289.2265625</c:v>
                </c:pt>
                <c:pt idx="545">
                  <c:v>67347.7578125</c:v>
                </c:pt>
                <c:pt idx="546">
                  <c:v>67260.9921875</c:v>
                </c:pt>
                <c:pt idx="547">
                  <c:v>67298.734375</c:v>
                </c:pt>
                <c:pt idx="548">
                  <c:v>67277.78125</c:v>
                </c:pt>
                <c:pt idx="549">
                  <c:v>67218.140625</c:v>
                </c:pt>
                <c:pt idx="550">
                  <c:v>67375.5078125</c:v>
                </c:pt>
                <c:pt idx="551">
                  <c:v>67315.8671875</c:v>
                </c:pt>
                <c:pt idx="552">
                  <c:v>67088.3671875</c:v>
                </c:pt>
                <c:pt idx="553">
                  <c:v>66521.15625</c:v>
                </c:pt>
                <c:pt idx="554">
                  <c:v>66601.59375</c:v>
                </c:pt>
                <c:pt idx="555">
                  <c:v>66586.875</c:v>
                </c:pt>
                <c:pt idx="556">
                  <c:v>66246.8203125</c:v>
                </c:pt>
                <c:pt idx="557">
                  <c:v>66405.2109375</c:v>
                </c:pt>
                <c:pt idx="558">
                  <c:v>66263.9453125</c:v>
                </c:pt>
                <c:pt idx="559">
                  <c:v>66239.359375</c:v>
                </c:pt>
                <c:pt idx="560">
                  <c:v>66152.5859375</c:v>
                </c:pt>
                <c:pt idx="561">
                  <c:v>66129.609375</c:v>
                </c:pt>
                <c:pt idx="562">
                  <c:v>66067.953125</c:v>
                </c:pt>
                <c:pt idx="563">
                  <c:v>65943.84375</c:v>
                </c:pt>
                <c:pt idx="564">
                  <c:v>65757.1328125</c:v>
                </c:pt>
                <c:pt idx="565">
                  <c:v>65510.73046875</c:v>
                </c:pt>
                <c:pt idx="566">
                  <c:v>65353.921875</c:v>
                </c:pt>
                <c:pt idx="567">
                  <c:v>65181.66796875</c:v>
                </c:pt>
                <c:pt idx="568">
                  <c:v>65056.23046875</c:v>
                </c:pt>
                <c:pt idx="569">
                  <c:v>64858.84765625</c:v>
                </c:pt>
                <c:pt idx="570">
                  <c:v>64763.5078125</c:v>
                </c:pt>
                <c:pt idx="571">
                  <c:v>64562.26171875</c:v>
                </c:pt>
                <c:pt idx="572">
                  <c:v>64533.12109375</c:v>
                </c:pt>
                <c:pt idx="573">
                  <c:v>64422.61328125</c:v>
                </c:pt>
                <c:pt idx="574">
                  <c:v>64234.7109375</c:v>
                </c:pt>
                <c:pt idx="575">
                  <c:v>64144.69140625</c:v>
                </c:pt>
                <c:pt idx="576">
                  <c:v>64043.05078125</c:v>
                </c:pt>
                <c:pt idx="577">
                  <c:v>63885.734375</c:v>
                </c:pt>
                <c:pt idx="578">
                  <c:v>63751.4921875</c:v>
                </c:pt>
                <c:pt idx="579">
                  <c:v>63615.21875</c:v>
                </c:pt>
                <c:pt idx="580">
                  <c:v>63514.64453125</c:v>
                </c:pt>
                <c:pt idx="581">
                  <c:v>63484.3828125</c:v>
                </c:pt>
                <c:pt idx="582">
                  <c:v>63434.7734375</c:v>
                </c:pt>
                <c:pt idx="583">
                  <c:v>63410.94140625</c:v>
                </c:pt>
                <c:pt idx="584">
                  <c:v>63312.69921875</c:v>
                </c:pt>
                <c:pt idx="585">
                  <c:v>63251.0078125</c:v>
                </c:pt>
                <c:pt idx="586">
                  <c:v>63184.32421875</c:v>
                </c:pt>
                <c:pt idx="587">
                  <c:v>63068.6796875</c:v>
                </c:pt>
                <c:pt idx="588">
                  <c:v>62973.26171875</c:v>
                </c:pt>
                <c:pt idx="589">
                  <c:v>62907.1875</c:v>
                </c:pt>
                <c:pt idx="590">
                  <c:v>62972.81640625</c:v>
                </c:pt>
                <c:pt idx="591">
                  <c:v>62913.453125</c:v>
                </c:pt>
                <c:pt idx="592">
                  <c:v>62796.44140625</c:v>
                </c:pt>
                <c:pt idx="593">
                  <c:v>62739.33203125</c:v>
                </c:pt>
                <c:pt idx="594">
                  <c:v>62793.52734375</c:v>
                </c:pt>
                <c:pt idx="595">
                  <c:v>62792.7890625</c:v>
                </c:pt>
                <c:pt idx="596">
                  <c:v>62871.5703125</c:v>
                </c:pt>
                <c:pt idx="597">
                  <c:v>62839.359375</c:v>
                </c:pt>
                <c:pt idx="598">
                  <c:v>62775.76171875</c:v>
                </c:pt>
                <c:pt idx="599">
                  <c:v>62758.12890625</c:v>
                </c:pt>
                <c:pt idx="600">
                  <c:v>62740.1328125</c:v>
                </c:pt>
                <c:pt idx="601">
                  <c:v>62678.8359375</c:v>
                </c:pt>
                <c:pt idx="602">
                  <c:v>62575.703125</c:v>
                </c:pt>
                <c:pt idx="603">
                  <c:v>62637.35546875</c:v>
                </c:pt>
                <c:pt idx="604">
                  <c:v>62620.6640625</c:v>
                </c:pt>
                <c:pt idx="605">
                  <c:v>62567.796875</c:v>
                </c:pt>
                <c:pt idx="606">
                  <c:v>62571.89453125</c:v>
                </c:pt>
                <c:pt idx="607">
                  <c:v>62510.4765625</c:v>
                </c:pt>
                <c:pt idx="608">
                  <c:v>62520.328125</c:v>
                </c:pt>
                <c:pt idx="609">
                  <c:v>62530.25</c:v>
                </c:pt>
                <c:pt idx="610">
                  <c:v>62519.375</c:v>
                </c:pt>
                <c:pt idx="611">
                  <c:v>62582.14453125</c:v>
                </c:pt>
                <c:pt idx="612">
                  <c:v>62605.69921875</c:v>
                </c:pt>
                <c:pt idx="613">
                  <c:v>62662.12109375</c:v>
                </c:pt>
                <c:pt idx="614">
                  <c:v>62574.9921875</c:v>
                </c:pt>
                <c:pt idx="615">
                  <c:v>62651.74609375</c:v>
                </c:pt>
                <c:pt idx="616">
                  <c:v>62732.03125</c:v>
                </c:pt>
                <c:pt idx="617">
                  <c:v>62696.0625</c:v>
                </c:pt>
                <c:pt idx="618">
                  <c:v>62747.37109375</c:v>
                </c:pt>
                <c:pt idx="619">
                  <c:v>62693.50390625</c:v>
                </c:pt>
                <c:pt idx="620">
                  <c:v>62610.8984375</c:v>
                </c:pt>
                <c:pt idx="621">
                  <c:v>62699.140625</c:v>
                </c:pt>
                <c:pt idx="622">
                  <c:v>62750.37109375</c:v>
                </c:pt>
                <c:pt idx="623">
                  <c:v>62718.8984375</c:v>
                </c:pt>
                <c:pt idx="624">
                  <c:v>62676.09375</c:v>
                </c:pt>
                <c:pt idx="625">
                  <c:v>62739.4140625</c:v>
                </c:pt>
                <c:pt idx="626">
                  <c:v>62788.8125</c:v>
                </c:pt>
                <c:pt idx="627">
                  <c:v>62764.23046875</c:v>
                </c:pt>
                <c:pt idx="628">
                  <c:v>62919.875</c:v>
                </c:pt>
                <c:pt idx="629">
                  <c:v>62941.17578125</c:v>
                </c:pt>
                <c:pt idx="630">
                  <c:v>63034.953125</c:v>
                </c:pt>
                <c:pt idx="631">
                  <c:v>62957.625</c:v>
                </c:pt>
                <c:pt idx="632">
                  <c:v>62993.99609375</c:v>
                </c:pt>
                <c:pt idx="633">
                  <c:v>63129.91015625</c:v>
                </c:pt>
                <c:pt idx="634">
                  <c:v>63121.34765625</c:v>
                </c:pt>
                <c:pt idx="635">
                  <c:v>63200.546875</c:v>
                </c:pt>
                <c:pt idx="636">
                  <c:v>63222.87109375</c:v>
                </c:pt>
                <c:pt idx="637">
                  <c:v>63235.21484375</c:v>
                </c:pt>
                <c:pt idx="638">
                  <c:v>63278.10546875</c:v>
                </c:pt>
                <c:pt idx="639">
                  <c:v>63276.0390625</c:v>
                </c:pt>
                <c:pt idx="640">
                  <c:v>63295.40234375</c:v>
                </c:pt>
                <c:pt idx="641">
                  <c:v>63463.86328125</c:v>
                </c:pt>
                <c:pt idx="642">
                  <c:v>63474.86328125</c:v>
                </c:pt>
                <c:pt idx="643">
                  <c:v>63592.8359375</c:v>
                </c:pt>
                <c:pt idx="644">
                  <c:v>63747.2421875</c:v>
                </c:pt>
                <c:pt idx="645">
                  <c:v>63870.10546875</c:v>
                </c:pt>
                <c:pt idx="646">
                  <c:v>63874.453125</c:v>
                </c:pt>
                <c:pt idx="647">
                  <c:v>63788.5625</c:v>
                </c:pt>
                <c:pt idx="648">
                  <c:v>63810.11328125</c:v>
                </c:pt>
                <c:pt idx="649">
                  <c:v>64019.140625</c:v>
                </c:pt>
                <c:pt idx="650">
                  <c:v>64182.1796875</c:v>
                </c:pt>
                <c:pt idx="651">
                  <c:v>64388.328125</c:v>
                </c:pt>
                <c:pt idx="652">
                  <c:v>64479.0546875</c:v>
                </c:pt>
                <c:pt idx="653">
                  <c:v>64531.0078125</c:v>
                </c:pt>
                <c:pt idx="654">
                  <c:v>64656.859375</c:v>
                </c:pt>
                <c:pt idx="655">
                  <c:v>64820.46875</c:v>
                </c:pt>
                <c:pt idx="656">
                  <c:v>64752.6953125</c:v>
                </c:pt>
                <c:pt idx="657">
                  <c:v>64864.75390625</c:v>
                </c:pt>
                <c:pt idx="658">
                  <c:v>64964.71484375</c:v>
                </c:pt>
                <c:pt idx="659">
                  <c:v>65091.22265625</c:v>
                </c:pt>
                <c:pt idx="660">
                  <c:v>65200.90234375</c:v>
                </c:pt>
                <c:pt idx="661">
                  <c:v>65336.24609375</c:v>
                </c:pt>
                <c:pt idx="662">
                  <c:v>65357.19921875</c:v>
                </c:pt>
                <c:pt idx="663">
                  <c:v>65411.90234375</c:v>
                </c:pt>
                <c:pt idx="664">
                  <c:v>65415.6171875</c:v>
                </c:pt>
                <c:pt idx="665">
                  <c:v>65550.15625</c:v>
                </c:pt>
                <c:pt idx="666">
                  <c:v>65620.9453125</c:v>
                </c:pt>
                <c:pt idx="667">
                  <c:v>65717.296875</c:v>
                </c:pt>
                <c:pt idx="668">
                  <c:v>65743.3359375</c:v>
                </c:pt>
                <c:pt idx="669">
                  <c:v>65763.90625</c:v>
                </c:pt>
                <c:pt idx="670">
                  <c:v>65762.4296875</c:v>
                </c:pt>
                <c:pt idx="671">
                  <c:v>65753.1953125</c:v>
                </c:pt>
                <c:pt idx="672">
                  <c:v>65701.4453125</c:v>
                </c:pt>
                <c:pt idx="673">
                  <c:v>65693.5</c:v>
                </c:pt>
                <c:pt idx="674">
                  <c:v>65500.01171875</c:v>
                </c:pt>
                <c:pt idx="675">
                  <c:v>65419.32421875</c:v>
                </c:pt>
                <c:pt idx="676">
                  <c:v>65302.82421875</c:v>
                </c:pt>
                <c:pt idx="677">
                  <c:v>65280.01171875</c:v>
                </c:pt>
                <c:pt idx="678">
                  <c:v>65305.27734375</c:v>
                </c:pt>
                <c:pt idx="679">
                  <c:v>65254.390625</c:v>
                </c:pt>
                <c:pt idx="680">
                  <c:v>65121.25</c:v>
                </c:pt>
                <c:pt idx="681">
                  <c:v>64938.47265625</c:v>
                </c:pt>
                <c:pt idx="682">
                  <c:v>64902.7890625</c:v>
                </c:pt>
                <c:pt idx="683">
                  <c:v>64848.08984375</c:v>
                </c:pt>
                <c:pt idx="684">
                  <c:v>64865.68359375</c:v>
                </c:pt>
                <c:pt idx="685">
                  <c:v>64683.76953125</c:v>
                </c:pt>
                <c:pt idx="686">
                  <c:v>64474.859375</c:v>
                </c:pt>
                <c:pt idx="687">
                  <c:v>64471.515625</c:v>
                </c:pt>
                <c:pt idx="688">
                  <c:v>64392.80859375</c:v>
                </c:pt>
                <c:pt idx="689">
                  <c:v>64201.55859375</c:v>
                </c:pt>
                <c:pt idx="690">
                  <c:v>64103.1796875</c:v>
                </c:pt>
                <c:pt idx="691">
                  <c:v>63875.37890625</c:v>
                </c:pt>
                <c:pt idx="692">
                  <c:v>63590.30859375</c:v>
                </c:pt>
                <c:pt idx="693">
                  <c:v>63307.5</c:v>
                </c:pt>
                <c:pt idx="694">
                  <c:v>63161.46484375</c:v>
                </c:pt>
                <c:pt idx="695">
                  <c:v>62907.60546875</c:v>
                </c:pt>
                <c:pt idx="696">
                  <c:v>62695.8515625</c:v>
                </c:pt>
                <c:pt idx="697">
                  <c:v>62609.953125</c:v>
                </c:pt>
                <c:pt idx="698">
                  <c:v>62468.10546875</c:v>
                </c:pt>
                <c:pt idx="699">
                  <c:v>62258.40234375</c:v>
                </c:pt>
                <c:pt idx="700">
                  <c:v>61998.51171875</c:v>
                </c:pt>
                <c:pt idx="701">
                  <c:v>61717.27734375</c:v>
                </c:pt>
                <c:pt idx="702">
                  <c:v>61334.890625</c:v>
                </c:pt>
                <c:pt idx="703">
                  <c:v>61103.1328125</c:v>
                </c:pt>
                <c:pt idx="704">
                  <c:v>60906.12890625</c:v>
                </c:pt>
                <c:pt idx="705">
                  <c:v>60722.59375</c:v>
                </c:pt>
                <c:pt idx="706">
                  <c:v>60415.3125</c:v>
                </c:pt>
                <c:pt idx="707">
                  <c:v>60184.15625</c:v>
                </c:pt>
                <c:pt idx="708">
                  <c:v>59924.5234375</c:v>
                </c:pt>
                <c:pt idx="709">
                  <c:v>59631.171875</c:v>
                </c:pt>
                <c:pt idx="710">
                  <c:v>59467.76953125</c:v>
                </c:pt>
                <c:pt idx="711">
                  <c:v>59222.96484375</c:v>
                </c:pt>
                <c:pt idx="712">
                  <c:v>58998.50390625</c:v>
                </c:pt>
                <c:pt idx="713">
                  <c:v>58803.671875</c:v>
                </c:pt>
                <c:pt idx="714">
                  <c:v>58467.453125</c:v>
                </c:pt>
                <c:pt idx="715">
                  <c:v>58194.8828125</c:v>
                </c:pt>
                <c:pt idx="716">
                  <c:v>57971.40234375</c:v>
                </c:pt>
                <c:pt idx="717">
                  <c:v>57810.40234375</c:v>
                </c:pt>
                <c:pt idx="718">
                  <c:v>57507.1171875</c:v>
                </c:pt>
                <c:pt idx="719">
                  <c:v>57293.7109375</c:v>
                </c:pt>
                <c:pt idx="720">
                  <c:v>57053.828125</c:v>
                </c:pt>
                <c:pt idx="721">
                  <c:v>56747.6328125</c:v>
                </c:pt>
                <c:pt idx="722">
                  <c:v>56416.05078125</c:v>
                </c:pt>
                <c:pt idx="723">
                  <c:v>56213.0703125</c:v>
                </c:pt>
                <c:pt idx="724">
                  <c:v>55919.70703125</c:v>
                </c:pt>
                <c:pt idx="725">
                  <c:v>55752.95703125</c:v>
                </c:pt>
                <c:pt idx="726">
                  <c:v>55493.859375</c:v>
                </c:pt>
                <c:pt idx="727">
                  <c:v>55129.58984375</c:v>
                </c:pt>
                <c:pt idx="728">
                  <c:v>54889.234375</c:v>
                </c:pt>
                <c:pt idx="729">
                  <c:v>54668.12890625</c:v>
                </c:pt>
                <c:pt idx="730">
                  <c:v>54422.61328125</c:v>
                </c:pt>
                <c:pt idx="731">
                  <c:v>54100.73046875</c:v>
                </c:pt>
                <c:pt idx="732">
                  <c:v>53842.54296875</c:v>
                </c:pt>
                <c:pt idx="733">
                  <c:v>53848.13671875</c:v>
                </c:pt>
                <c:pt idx="734">
                  <c:v>53662.30078125</c:v>
                </c:pt>
                <c:pt idx="735">
                  <c:v>53310.8203125</c:v>
                </c:pt>
                <c:pt idx="736">
                  <c:v>53114.578125</c:v>
                </c:pt>
                <c:pt idx="737">
                  <c:v>52888.1640625</c:v>
                </c:pt>
                <c:pt idx="738">
                  <c:v>52646.12109375</c:v>
                </c:pt>
                <c:pt idx="739">
                  <c:v>52437.390625</c:v>
                </c:pt>
                <c:pt idx="740">
                  <c:v>52233.85546875</c:v>
                </c:pt>
                <c:pt idx="741">
                  <c:v>52059.625</c:v>
                </c:pt>
                <c:pt idx="742">
                  <c:v>51902.3984375</c:v>
                </c:pt>
                <c:pt idx="743">
                  <c:v>51683.34375</c:v>
                </c:pt>
                <c:pt idx="744">
                  <c:v>51470.97265625</c:v>
                </c:pt>
                <c:pt idx="745">
                  <c:v>51280.51171875</c:v>
                </c:pt>
                <c:pt idx="746">
                  <c:v>51171.68359375</c:v>
                </c:pt>
                <c:pt idx="747">
                  <c:v>51013.55859375</c:v>
                </c:pt>
                <c:pt idx="748">
                  <c:v>50879.23828125</c:v>
                </c:pt>
                <c:pt idx="749">
                  <c:v>50730.6796875</c:v>
                </c:pt>
                <c:pt idx="750">
                  <c:v>50604.05859375</c:v>
                </c:pt>
                <c:pt idx="751">
                  <c:v>50496.91015625</c:v>
                </c:pt>
                <c:pt idx="752">
                  <c:v>50365.44921875</c:v>
                </c:pt>
                <c:pt idx="753">
                  <c:v>50237.98828125</c:v>
                </c:pt>
                <c:pt idx="754">
                  <c:v>50136.5</c:v>
                </c:pt>
                <c:pt idx="755">
                  <c:v>50014.58984375</c:v>
                </c:pt>
                <c:pt idx="756">
                  <c:v>49972.16796875</c:v>
                </c:pt>
                <c:pt idx="757">
                  <c:v>49942.5234375</c:v>
                </c:pt>
                <c:pt idx="758">
                  <c:v>49862.12109375</c:v>
                </c:pt>
                <c:pt idx="759">
                  <c:v>49833.73046875</c:v>
                </c:pt>
                <c:pt idx="760">
                  <c:v>49809.1328125</c:v>
                </c:pt>
                <c:pt idx="761">
                  <c:v>49717.5234375</c:v>
                </c:pt>
                <c:pt idx="762">
                  <c:v>49667.3046875</c:v>
                </c:pt>
                <c:pt idx="763">
                  <c:v>49631.98046875</c:v>
                </c:pt>
                <c:pt idx="764">
                  <c:v>49628.30078125</c:v>
                </c:pt>
                <c:pt idx="765">
                  <c:v>49649.21875</c:v>
                </c:pt>
                <c:pt idx="766">
                  <c:v>49691.8046875</c:v>
                </c:pt>
                <c:pt idx="767">
                  <c:v>49680.15625</c:v>
                </c:pt>
                <c:pt idx="768">
                  <c:v>49746.02734375</c:v>
                </c:pt>
                <c:pt idx="769">
                  <c:v>49731.49609375</c:v>
                </c:pt>
                <c:pt idx="770">
                  <c:v>49693.16015625</c:v>
                </c:pt>
                <c:pt idx="771">
                  <c:v>49756.953125</c:v>
                </c:pt>
                <c:pt idx="772">
                  <c:v>49829.1953125</c:v>
                </c:pt>
                <c:pt idx="773">
                  <c:v>49929.17578125</c:v>
                </c:pt>
                <c:pt idx="774">
                  <c:v>50017.76171875</c:v>
                </c:pt>
                <c:pt idx="775">
                  <c:v>50115</c:v>
                </c:pt>
                <c:pt idx="776">
                  <c:v>50235.23046875</c:v>
                </c:pt>
                <c:pt idx="777">
                  <c:v>50369.27734375</c:v>
                </c:pt>
                <c:pt idx="778">
                  <c:v>50565.640625</c:v>
                </c:pt>
                <c:pt idx="779">
                  <c:v>50792.41796875</c:v>
                </c:pt>
                <c:pt idx="780">
                  <c:v>51029.96875</c:v>
                </c:pt>
                <c:pt idx="781">
                  <c:v>51382.37890625</c:v>
                </c:pt>
                <c:pt idx="782">
                  <c:v>51632.7265625</c:v>
                </c:pt>
                <c:pt idx="783">
                  <c:v>51918.62109375</c:v>
                </c:pt>
                <c:pt idx="784">
                  <c:v>52266.3515625</c:v>
                </c:pt>
                <c:pt idx="785">
                  <c:v>52593.90234375</c:v>
                </c:pt>
                <c:pt idx="786">
                  <c:v>52931.18359375</c:v>
                </c:pt>
                <c:pt idx="787">
                  <c:v>53359.2890625</c:v>
                </c:pt>
                <c:pt idx="788">
                  <c:v>53820.82421875</c:v>
                </c:pt>
                <c:pt idx="789">
                  <c:v>54255.96875</c:v>
                </c:pt>
                <c:pt idx="790">
                  <c:v>54667.015625</c:v>
                </c:pt>
                <c:pt idx="791">
                  <c:v>55043.2421875</c:v>
                </c:pt>
                <c:pt idx="792">
                  <c:v>55223.3828125</c:v>
                </c:pt>
                <c:pt idx="793">
                  <c:v>55334.56640625</c:v>
                </c:pt>
                <c:pt idx="794">
                  <c:v>55493.15234375</c:v>
                </c:pt>
                <c:pt idx="795">
                  <c:v>55636.3984375</c:v>
                </c:pt>
                <c:pt idx="796">
                  <c:v>55808.76171875</c:v>
                </c:pt>
                <c:pt idx="797">
                  <c:v>55841.703125</c:v>
                </c:pt>
                <c:pt idx="798">
                  <c:v>55834.1484375</c:v>
                </c:pt>
                <c:pt idx="799">
                  <c:v>56090.140625</c:v>
                </c:pt>
                <c:pt idx="800">
                  <c:v>56325.76953125</c:v>
                </c:pt>
                <c:pt idx="801">
                  <c:v>56470.1640625</c:v>
                </c:pt>
                <c:pt idx="802">
                  <c:v>56612.7265625</c:v>
                </c:pt>
                <c:pt idx="803">
                  <c:v>56684.68359375</c:v>
                </c:pt>
                <c:pt idx="804">
                  <c:v>56617.734375</c:v>
                </c:pt>
                <c:pt idx="805">
                  <c:v>56662.1640625</c:v>
                </c:pt>
                <c:pt idx="806">
                  <c:v>56818.375</c:v>
                </c:pt>
                <c:pt idx="807">
                  <c:v>56862.51953125</c:v>
                </c:pt>
                <c:pt idx="808">
                  <c:v>56867.1640625</c:v>
                </c:pt>
                <c:pt idx="809">
                  <c:v>56955.109375</c:v>
                </c:pt>
                <c:pt idx="810">
                  <c:v>57026.7734375</c:v>
                </c:pt>
                <c:pt idx="811">
                  <c:v>57155.65234375</c:v>
                </c:pt>
                <c:pt idx="812">
                  <c:v>57232.73828125</c:v>
                </c:pt>
                <c:pt idx="813">
                  <c:v>57238.07421875</c:v>
                </c:pt>
                <c:pt idx="814">
                  <c:v>57251.27734375</c:v>
                </c:pt>
                <c:pt idx="815">
                  <c:v>57230.06640625</c:v>
                </c:pt>
                <c:pt idx="816">
                  <c:v>57334.29296875</c:v>
                </c:pt>
                <c:pt idx="817">
                  <c:v>57362.43359375</c:v>
                </c:pt>
                <c:pt idx="818">
                  <c:v>57389.6953125</c:v>
                </c:pt>
                <c:pt idx="819">
                  <c:v>57523.06640625</c:v>
                </c:pt>
                <c:pt idx="820">
                  <c:v>57630.5546875</c:v>
                </c:pt>
                <c:pt idx="821">
                  <c:v>57614.78125</c:v>
                </c:pt>
                <c:pt idx="822">
                  <c:v>57604.13671875</c:v>
                </c:pt>
                <c:pt idx="823">
                  <c:v>57679.55859375</c:v>
                </c:pt>
                <c:pt idx="824">
                  <c:v>57721.55078125</c:v>
                </c:pt>
                <c:pt idx="825">
                  <c:v>57755.9453125</c:v>
                </c:pt>
                <c:pt idx="826">
                  <c:v>57830.59375</c:v>
                </c:pt>
                <c:pt idx="827">
                  <c:v>58025.75</c:v>
                </c:pt>
                <c:pt idx="828">
                  <c:v>58078.21875</c:v>
                </c:pt>
                <c:pt idx="829">
                  <c:v>57959.875</c:v>
                </c:pt>
                <c:pt idx="830">
                  <c:v>57901.6875</c:v>
                </c:pt>
                <c:pt idx="831">
                  <c:v>57935.92578125</c:v>
                </c:pt>
                <c:pt idx="832">
                  <c:v>57948.453125</c:v>
                </c:pt>
                <c:pt idx="833">
                  <c:v>58023.03515625</c:v>
                </c:pt>
                <c:pt idx="834">
                  <c:v>58043.28125</c:v>
                </c:pt>
                <c:pt idx="835">
                  <c:v>58011.5</c:v>
                </c:pt>
                <c:pt idx="836">
                  <c:v>57964.2890625</c:v>
                </c:pt>
                <c:pt idx="837">
                  <c:v>57962.09375</c:v>
                </c:pt>
                <c:pt idx="838">
                  <c:v>57992.6328125</c:v>
                </c:pt>
                <c:pt idx="839">
                  <c:v>57989.87109375</c:v>
                </c:pt>
                <c:pt idx="840">
                  <c:v>57968.046875</c:v>
                </c:pt>
                <c:pt idx="841">
                  <c:v>57777.79296875</c:v>
                </c:pt>
                <c:pt idx="842">
                  <c:v>57747.45703125</c:v>
                </c:pt>
                <c:pt idx="843">
                  <c:v>57671.55859375</c:v>
                </c:pt>
                <c:pt idx="844">
                  <c:v>57680.05078125</c:v>
                </c:pt>
                <c:pt idx="845">
                  <c:v>57719.390625</c:v>
                </c:pt>
                <c:pt idx="846">
                  <c:v>57786.26953125</c:v>
                </c:pt>
                <c:pt idx="847">
                  <c:v>57721.1953125</c:v>
                </c:pt>
                <c:pt idx="848">
                  <c:v>57698.84765625</c:v>
                </c:pt>
                <c:pt idx="849">
                  <c:v>57633.62109375</c:v>
                </c:pt>
                <c:pt idx="850">
                  <c:v>57632.5546875</c:v>
                </c:pt>
                <c:pt idx="851">
                  <c:v>57603.8203125</c:v>
                </c:pt>
                <c:pt idx="852">
                  <c:v>57614.04296875</c:v>
                </c:pt>
                <c:pt idx="853">
                  <c:v>57533.81640625</c:v>
                </c:pt>
                <c:pt idx="854">
                  <c:v>57497.94921875</c:v>
                </c:pt>
                <c:pt idx="855">
                  <c:v>57505.7421875</c:v>
                </c:pt>
                <c:pt idx="856">
                  <c:v>57372.64453125</c:v>
                </c:pt>
                <c:pt idx="857">
                  <c:v>57403.8203125</c:v>
                </c:pt>
                <c:pt idx="858">
                  <c:v>57424.15625</c:v>
                </c:pt>
                <c:pt idx="859">
                  <c:v>57425.27734375</c:v>
                </c:pt>
                <c:pt idx="860">
                  <c:v>57388.63671875</c:v>
                </c:pt>
                <c:pt idx="861">
                  <c:v>57370.578125</c:v>
                </c:pt>
                <c:pt idx="862">
                  <c:v>57316.23828125</c:v>
                </c:pt>
                <c:pt idx="863">
                  <c:v>57202.34375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8F12-4E63-8100-89BF250E2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42398703"/>
        <c:axId val="1974053903"/>
      </c:lineChart>
      <c:lineChart>
        <c:grouping val="standard"/>
        <c:varyColors val="0"/>
        <c:ser>
          <c:idx val="6"/>
          <c:order val="6"/>
          <c:tx>
            <c:v>Forced Outages and Derates</c:v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Sheet1!$T$2:$T$865</c:f>
              <c:numCache>
                <c:formatCode>General</c:formatCode>
                <c:ptCount val="864"/>
                <c:pt idx="0">
                  <c:v>8099</c:v>
                </c:pt>
                <c:pt idx="1">
                  <c:v>8099</c:v>
                </c:pt>
                <c:pt idx="2">
                  <c:v>8099</c:v>
                </c:pt>
                <c:pt idx="3">
                  <c:v>8099</c:v>
                </c:pt>
                <c:pt idx="4">
                  <c:v>8099</c:v>
                </c:pt>
                <c:pt idx="5">
                  <c:v>8099</c:v>
                </c:pt>
                <c:pt idx="6">
                  <c:v>8099</c:v>
                </c:pt>
                <c:pt idx="7">
                  <c:v>8099</c:v>
                </c:pt>
                <c:pt idx="8">
                  <c:v>8099</c:v>
                </c:pt>
                <c:pt idx="9">
                  <c:v>8099</c:v>
                </c:pt>
                <c:pt idx="10">
                  <c:v>8099</c:v>
                </c:pt>
                <c:pt idx="11">
                  <c:v>8099</c:v>
                </c:pt>
                <c:pt idx="12">
                  <c:v>8646.4666666666708</c:v>
                </c:pt>
                <c:pt idx="13">
                  <c:v>8646.4666666666708</c:v>
                </c:pt>
                <c:pt idx="14">
                  <c:v>8646.4666666666708</c:v>
                </c:pt>
                <c:pt idx="15">
                  <c:v>8646.4666666666708</c:v>
                </c:pt>
                <c:pt idx="16">
                  <c:v>8646.4666666666708</c:v>
                </c:pt>
                <c:pt idx="17">
                  <c:v>8646.4666666666708</c:v>
                </c:pt>
                <c:pt idx="18">
                  <c:v>8646.4666666666708</c:v>
                </c:pt>
                <c:pt idx="19">
                  <c:v>8646.4666666666708</c:v>
                </c:pt>
                <c:pt idx="20">
                  <c:v>8646.4666666666708</c:v>
                </c:pt>
                <c:pt idx="21">
                  <c:v>8646.4666666666708</c:v>
                </c:pt>
                <c:pt idx="22">
                  <c:v>8646.4666666666708</c:v>
                </c:pt>
                <c:pt idx="23">
                  <c:v>8646.4666666666708</c:v>
                </c:pt>
                <c:pt idx="24">
                  <c:v>9372</c:v>
                </c:pt>
                <c:pt idx="25">
                  <c:v>9372</c:v>
                </c:pt>
                <c:pt idx="26">
                  <c:v>9372</c:v>
                </c:pt>
                <c:pt idx="27">
                  <c:v>9372</c:v>
                </c:pt>
                <c:pt idx="28">
                  <c:v>9372</c:v>
                </c:pt>
                <c:pt idx="29">
                  <c:v>9372</c:v>
                </c:pt>
                <c:pt idx="30">
                  <c:v>9372</c:v>
                </c:pt>
                <c:pt idx="31">
                  <c:v>9372</c:v>
                </c:pt>
                <c:pt idx="32">
                  <c:v>9372</c:v>
                </c:pt>
                <c:pt idx="33">
                  <c:v>9372</c:v>
                </c:pt>
                <c:pt idx="34">
                  <c:v>9372</c:v>
                </c:pt>
                <c:pt idx="35">
                  <c:v>9372</c:v>
                </c:pt>
                <c:pt idx="36">
                  <c:v>9372</c:v>
                </c:pt>
                <c:pt idx="37">
                  <c:v>9372</c:v>
                </c:pt>
                <c:pt idx="38">
                  <c:v>9372</c:v>
                </c:pt>
                <c:pt idx="39">
                  <c:v>9372</c:v>
                </c:pt>
                <c:pt idx="40">
                  <c:v>9372</c:v>
                </c:pt>
                <c:pt idx="41">
                  <c:v>9372</c:v>
                </c:pt>
                <c:pt idx="42">
                  <c:v>9372</c:v>
                </c:pt>
                <c:pt idx="43">
                  <c:v>9372</c:v>
                </c:pt>
                <c:pt idx="44">
                  <c:v>9372</c:v>
                </c:pt>
                <c:pt idx="45">
                  <c:v>9372</c:v>
                </c:pt>
                <c:pt idx="46">
                  <c:v>9372</c:v>
                </c:pt>
                <c:pt idx="47">
                  <c:v>9372</c:v>
                </c:pt>
                <c:pt idx="48">
                  <c:v>8493.4166666666697</c:v>
                </c:pt>
                <c:pt idx="49">
                  <c:v>8493.4166666666697</c:v>
                </c:pt>
                <c:pt idx="50">
                  <c:v>8493.4166666666697</c:v>
                </c:pt>
                <c:pt idx="51">
                  <c:v>8493.4166666666697</c:v>
                </c:pt>
                <c:pt idx="52">
                  <c:v>8493.4166666666697</c:v>
                </c:pt>
                <c:pt idx="53">
                  <c:v>8493.4166666666697</c:v>
                </c:pt>
                <c:pt idx="54">
                  <c:v>8493.4166666666697</c:v>
                </c:pt>
                <c:pt idx="55">
                  <c:v>8493.4166666666697</c:v>
                </c:pt>
                <c:pt idx="56">
                  <c:v>8493.4166666666697</c:v>
                </c:pt>
                <c:pt idx="57">
                  <c:v>8493.4166666666697</c:v>
                </c:pt>
                <c:pt idx="58">
                  <c:v>8493.4166666666697</c:v>
                </c:pt>
                <c:pt idx="59">
                  <c:v>8493.4166666666697</c:v>
                </c:pt>
                <c:pt idx="60">
                  <c:v>8349</c:v>
                </c:pt>
                <c:pt idx="61">
                  <c:v>8349</c:v>
                </c:pt>
                <c:pt idx="62">
                  <c:v>8349</c:v>
                </c:pt>
                <c:pt idx="63">
                  <c:v>8349</c:v>
                </c:pt>
                <c:pt idx="64">
                  <c:v>8349</c:v>
                </c:pt>
                <c:pt idx="65">
                  <c:v>8349</c:v>
                </c:pt>
                <c:pt idx="66">
                  <c:v>8349</c:v>
                </c:pt>
                <c:pt idx="67">
                  <c:v>8349</c:v>
                </c:pt>
                <c:pt idx="68">
                  <c:v>8349</c:v>
                </c:pt>
                <c:pt idx="69">
                  <c:v>8349</c:v>
                </c:pt>
                <c:pt idx="70">
                  <c:v>8349</c:v>
                </c:pt>
                <c:pt idx="71">
                  <c:v>8349</c:v>
                </c:pt>
                <c:pt idx="72">
                  <c:v>7658.8333333333303</c:v>
                </c:pt>
                <c:pt idx="73">
                  <c:v>7658.8333333333303</c:v>
                </c:pt>
                <c:pt idx="74">
                  <c:v>7658.8333333333303</c:v>
                </c:pt>
                <c:pt idx="75">
                  <c:v>7658.8333333333303</c:v>
                </c:pt>
                <c:pt idx="76">
                  <c:v>7658.8333333333303</c:v>
                </c:pt>
                <c:pt idx="77">
                  <c:v>7658.8333333333303</c:v>
                </c:pt>
                <c:pt idx="78">
                  <c:v>7658.8333333333303</c:v>
                </c:pt>
                <c:pt idx="79">
                  <c:v>7658.8333333333303</c:v>
                </c:pt>
                <c:pt idx="80">
                  <c:v>7658.8333333333303</c:v>
                </c:pt>
                <c:pt idx="81">
                  <c:v>7658.8333333333303</c:v>
                </c:pt>
                <c:pt idx="82">
                  <c:v>7658.8333333333303</c:v>
                </c:pt>
                <c:pt idx="83">
                  <c:v>7658.8333333333303</c:v>
                </c:pt>
                <c:pt idx="84">
                  <c:v>7679.8333333333303</c:v>
                </c:pt>
                <c:pt idx="85">
                  <c:v>7679.8333333333303</c:v>
                </c:pt>
                <c:pt idx="86">
                  <c:v>7679.8333333333303</c:v>
                </c:pt>
                <c:pt idx="87">
                  <c:v>7679.8333333333303</c:v>
                </c:pt>
                <c:pt idx="88">
                  <c:v>7679.8333333333303</c:v>
                </c:pt>
                <c:pt idx="89">
                  <c:v>7679.8333333333303</c:v>
                </c:pt>
                <c:pt idx="90">
                  <c:v>7679.8333333333303</c:v>
                </c:pt>
                <c:pt idx="91">
                  <c:v>7679.8333333333303</c:v>
                </c:pt>
                <c:pt idx="92">
                  <c:v>7679.8333333333303</c:v>
                </c:pt>
                <c:pt idx="93">
                  <c:v>7679.8333333333303</c:v>
                </c:pt>
                <c:pt idx="94">
                  <c:v>7679.8333333333303</c:v>
                </c:pt>
                <c:pt idx="95">
                  <c:v>7679.8333333333303</c:v>
                </c:pt>
                <c:pt idx="96">
                  <c:v>7283.6833333333298</c:v>
                </c:pt>
                <c:pt idx="97">
                  <c:v>7283.6833333333298</c:v>
                </c:pt>
                <c:pt idx="98">
                  <c:v>7283.6833333333298</c:v>
                </c:pt>
                <c:pt idx="99">
                  <c:v>7283.6833333333298</c:v>
                </c:pt>
                <c:pt idx="100">
                  <c:v>7283.6833333333298</c:v>
                </c:pt>
                <c:pt idx="101">
                  <c:v>7283.6833333333298</c:v>
                </c:pt>
                <c:pt idx="102">
                  <c:v>7283.6833333333298</c:v>
                </c:pt>
                <c:pt idx="103">
                  <c:v>7283.6833333333298</c:v>
                </c:pt>
                <c:pt idx="104">
                  <c:v>7283.6833333333298</c:v>
                </c:pt>
                <c:pt idx="105">
                  <c:v>7283.6833333333298</c:v>
                </c:pt>
                <c:pt idx="106">
                  <c:v>7283.6833333333298</c:v>
                </c:pt>
                <c:pt idx="107">
                  <c:v>7283.6833333333298</c:v>
                </c:pt>
                <c:pt idx="108">
                  <c:v>8691.3333333333303</c:v>
                </c:pt>
                <c:pt idx="109">
                  <c:v>8691.3333333333303</c:v>
                </c:pt>
                <c:pt idx="110">
                  <c:v>8691.3333333333303</c:v>
                </c:pt>
                <c:pt idx="111">
                  <c:v>8691.3333333333303</c:v>
                </c:pt>
                <c:pt idx="112">
                  <c:v>8691.3333333333303</c:v>
                </c:pt>
                <c:pt idx="113">
                  <c:v>8691.3333333333303</c:v>
                </c:pt>
                <c:pt idx="114">
                  <c:v>8691.3333333333303</c:v>
                </c:pt>
                <c:pt idx="115">
                  <c:v>8691.3333333333303</c:v>
                </c:pt>
                <c:pt idx="116">
                  <c:v>8691.3333333333303</c:v>
                </c:pt>
                <c:pt idx="117">
                  <c:v>8691.3333333333303</c:v>
                </c:pt>
                <c:pt idx="118">
                  <c:v>8691.3333333333303</c:v>
                </c:pt>
                <c:pt idx="119">
                  <c:v>8691.3333333333303</c:v>
                </c:pt>
                <c:pt idx="120">
                  <c:v>8230.5333333333292</c:v>
                </c:pt>
                <c:pt idx="121">
                  <c:v>8230.5333333333292</c:v>
                </c:pt>
                <c:pt idx="122">
                  <c:v>8230.5333333333292</c:v>
                </c:pt>
                <c:pt idx="123">
                  <c:v>8230.5333333333292</c:v>
                </c:pt>
                <c:pt idx="124">
                  <c:v>8230.5333333333292</c:v>
                </c:pt>
                <c:pt idx="125">
                  <c:v>8230.5333333333292</c:v>
                </c:pt>
                <c:pt idx="126">
                  <c:v>8230.5333333333292</c:v>
                </c:pt>
                <c:pt idx="127">
                  <c:v>8230.5333333333292</c:v>
                </c:pt>
                <c:pt idx="128">
                  <c:v>8230.5333333333292</c:v>
                </c:pt>
                <c:pt idx="129">
                  <c:v>8230.5333333333292</c:v>
                </c:pt>
                <c:pt idx="130">
                  <c:v>8230.5333333333292</c:v>
                </c:pt>
                <c:pt idx="131">
                  <c:v>8230.5333333333292</c:v>
                </c:pt>
                <c:pt idx="132">
                  <c:v>7121.7666666666701</c:v>
                </c:pt>
                <c:pt idx="133">
                  <c:v>7121.7666666666701</c:v>
                </c:pt>
                <c:pt idx="134">
                  <c:v>7121.7666666666701</c:v>
                </c:pt>
                <c:pt idx="135">
                  <c:v>7121.7666666666701</c:v>
                </c:pt>
                <c:pt idx="136">
                  <c:v>7121.7666666666701</c:v>
                </c:pt>
                <c:pt idx="137">
                  <c:v>7121.7666666666701</c:v>
                </c:pt>
                <c:pt idx="138">
                  <c:v>7121.7666666666701</c:v>
                </c:pt>
                <c:pt idx="139">
                  <c:v>7121.7666666666701</c:v>
                </c:pt>
                <c:pt idx="140">
                  <c:v>7121.7666666666701</c:v>
                </c:pt>
                <c:pt idx="141">
                  <c:v>7121.7666666666701</c:v>
                </c:pt>
                <c:pt idx="142">
                  <c:v>7121.7666666666701</c:v>
                </c:pt>
                <c:pt idx="143">
                  <c:v>7121.7666666666701</c:v>
                </c:pt>
                <c:pt idx="144">
                  <c:v>7150</c:v>
                </c:pt>
                <c:pt idx="145">
                  <c:v>7150</c:v>
                </c:pt>
                <c:pt idx="146">
                  <c:v>7150</c:v>
                </c:pt>
                <c:pt idx="147">
                  <c:v>7150</c:v>
                </c:pt>
                <c:pt idx="148">
                  <c:v>7150</c:v>
                </c:pt>
                <c:pt idx="149">
                  <c:v>7150</c:v>
                </c:pt>
                <c:pt idx="150">
                  <c:v>7150</c:v>
                </c:pt>
                <c:pt idx="151">
                  <c:v>7150</c:v>
                </c:pt>
                <c:pt idx="152">
                  <c:v>7150</c:v>
                </c:pt>
                <c:pt idx="153">
                  <c:v>7150</c:v>
                </c:pt>
                <c:pt idx="154">
                  <c:v>7150</c:v>
                </c:pt>
                <c:pt idx="155">
                  <c:v>7150</c:v>
                </c:pt>
                <c:pt idx="156">
                  <c:v>7316.2333333333299</c:v>
                </c:pt>
                <c:pt idx="157">
                  <c:v>7316.2333333333299</c:v>
                </c:pt>
                <c:pt idx="158">
                  <c:v>7316.2333333333299</c:v>
                </c:pt>
                <c:pt idx="159">
                  <c:v>7316.2333333333299</c:v>
                </c:pt>
                <c:pt idx="160">
                  <c:v>7316.2333333333299</c:v>
                </c:pt>
                <c:pt idx="161">
                  <c:v>7316.2333333333299</c:v>
                </c:pt>
                <c:pt idx="162">
                  <c:v>7316.2333333333299</c:v>
                </c:pt>
                <c:pt idx="163">
                  <c:v>7316.2333333333299</c:v>
                </c:pt>
                <c:pt idx="164">
                  <c:v>7316.2333333333299</c:v>
                </c:pt>
                <c:pt idx="165">
                  <c:v>7316.2333333333299</c:v>
                </c:pt>
                <c:pt idx="166">
                  <c:v>7316.2333333333299</c:v>
                </c:pt>
                <c:pt idx="167">
                  <c:v>7316.2333333333299</c:v>
                </c:pt>
                <c:pt idx="168">
                  <c:v>7189</c:v>
                </c:pt>
                <c:pt idx="169">
                  <c:v>7189</c:v>
                </c:pt>
                <c:pt idx="170">
                  <c:v>7189</c:v>
                </c:pt>
                <c:pt idx="171">
                  <c:v>7189</c:v>
                </c:pt>
                <c:pt idx="172">
                  <c:v>7189</c:v>
                </c:pt>
                <c:pt idx="173">
                  <c:v>7189</c:v>
                </c:pt>
                <c:pt idx="174">
                  <c:v>7189</c:v>
                </c:pt>
                <c:pt idx="175">
                  <c:v>7189</c:v>
                </c:pt>
                <c:pt idx="176">
                  <c:v>7189</c:v>
                </c:pt>
                <c:pt idx="177">
                  <c:v>7189</c:v>
                </c:pt>
                <c:pt idx="178">
                  <c:v>7189</c:v>
                </c:pt>
                <c:pt idx="179">
                  <c:v>7189</c:v>
                </c:pt>
                <c:pt idx="180">
                  <c:v>7102.5</c:v>
                </c:pt>
                <c:pt idx="181">
                  <c:v>7102.5</c:v>
                </c:pt>
                <c:pt idx="182">
                  <c:v>7102.5</c:v>
                </c:pt>
                <c:pt idx="183">
                  <c:v>7102.5</c:v>
                </c:pt>
                <c:pt idx="184">
                  <c:v>7102.5</c:v>
                </c:pt>
                <c:pt idx="185">
                  <c:v>7102.5</c:v>
                </c:pt>
                <c:pt idx="186">
                  <c:v>7102.5</c:v>
                </c:pt>
                <c:pt idx="187">
                  <c:v>7102.5</c:v>
                </c:pt>
                <c:pt idx="188">
                  <c:v>7102.5</c:v>
                </c:pt>
                <c:pt idx="189">
                  <c:v>7102.5</c:v>
                </c:pt>
                <c:pt idx="190">
                  <c:v>7102.5</c:v>
                </c:pt>
                <c:pt idx="191">
                  <c:v>7102.5</c:v>
                </c:pt>
                <c:pt idx="192">
                  <c:v>6988.2</c:v>
                </c:pt>
                <c:pt idx="193">
                  <c:v>6988.2</c:v>
                </c:pt>
                <c:pt idx="194">
                  <c:v>6988.2</c:v>
                </c:pt>
                <c:pt idx="195">
                  <c:v>6988.2</c:v>
                </c:pt>
                <c:pt idx="196">
                  <c:v>6988.2</c:v>
                </c:pt>
                <c:pt idx="197">
                  <c:v>6988.2</c:v>
                </c:pt>
                <c:pt idx="198">
                  <c:v>6988.2</c:v>
                </c:pt>
                <c:pt idx="199">
                  <c:v>6988.2</c:v>
                </c:pt>
                <c:pt idx="200">
                  <c:v>6988.2</c:v>
                </c:pt>
                <c:pt idx="201">
                  <c:v>6988.2</c:v>
                </c:pt>
                <c:pt idx="202">
                  <c:v>6988.2</c:v>
                </c:pt>
                <c:pt idx="203">
                  <c:v>6988.2</c:v>
                </c:pt>
                <c:pt idx="204">
                  <c:v>7129.8333333333303</c:v>
                </c:pt>
                <c:pt idx="205">
                  <c:v>7129.8333333333303</c:v>
                </c:pt>
                <c:pt idx="206">
                  <c:v>7129.8333333333303</c:v>
                </c:pt>
                <c:pt idx="207">
                  <c:v>7129.8333333333303</c:v>
                </c:pt>
                <c:pt idx="208">
                  <c:v>7129.8333333333303</c:v>
                </c:pt>
                <c:pt idx="209">
                  <c:v>7129.8333333333303</c:v>
                </c:pt>
                <c:pt idx="210">
                  <c:v>7129.8333333333303</c:v>
                </c:pt>
                <c:pt idx="211">
                  <c:v>7129.8333333333303</c:v>
                </c:pt>
                <c:pt idx="212">
                  <c:v>7129.8333333333303</c:v>
                </c:pt>
                <c:pt idx="213">
                  <c:v>7129.8333333333303</c:v>
                </c:pt>
                <c:pt idx="214">
                  <c:v>7129.8333333333303</c:v>
                </c:pt>
                <c:pt idx="215">
                  <c:v>7129.8333333333303</c:v>
                </c:pt>
                <c:pt idx="216">
                  <c:v>6870.4833333333299</c:v>
                </c:pt>
                <c:pt idx="217">
                  <c:v>6870.4833333333299</c:v>
                </c:pt>
                <c:pt idx="218">
                  <c:v>6870.4833333333299</c:v>
                </c:pt>
                <c:pt idx="219">
                  <c:v>6870.4833333333299</c:v>
                </c:pt>
                <c:pt idx="220">
                  <c:v>6870.4833333333299</c:v>
                </c:pt>
                <c:pt idx="221">
                  <c:v>6870.4833333333299</c:v>
                </c:pt>
                <c:pt idx="222">
                  <c:v>6870.4833333333299</c:v>
                </c:pt>
                <c:pt idx="223">
                  <c:v>6870.4833333333299</c:v>
                </c:pt>
                <c:pt idx="224">
                  <c:v>6870.4833333333299</c:v>
                </c:pt>
                <c:pt idx="225">
                  <c:v>6870.4833333333299</c:v>
                </c:pt>
                <c:pt idx="226">
                  <c:v>6870.4833333333299</c:v>
                </c:pt>
                <c:pt idx="227">
                  <c:v>6870.4833333333299</c:v>
                </c:pt>
                <c:pt idx="228">
                  <c:v>6956.8666666666695</c:v>
                </c:pt>
                <c:pt idx="229">
                  <c:v>6956.8666666666695</c:v>
                </c:pt>
                <c:pt idx="230">
                  <c:v>6956.8666666666695</c:v>
                </c:pt>
                <c:pt idx="231">
                  <c:v>6956.8666666666695</c:v>
                </c:pt>
                <c:pt idx="232">
                  <c:v>6956.8666666666695</c:v>
                </c:pt>
                <c:pt idx="233">
                  <c:v>6956.8666666666695</c:v>
                </c:pt>
                <c:pt idx="234">
                  <c:v>6956.8666666666695</c:v>
                </c:pt>
                <c:pt idx="235">
                  <c:v>6956.8666666666695</c:v>
                </c:pt>
                <c:pt idx="236">
                  <c:v>6956.8666666666695</c:v>
                </c:pt>
                <c:pt idx="237">
                  <c:v>6956.8666666666695</c:v>
                </c:pt>
                <c:pt idx="238">
                  <c:v>6956.8666666666695</c:v>
                </c:pt>
                <c:pt idx="239">
                  <c:v>6956.8666666666695</c:v>
                </c:pt>
                <c:pt idx="240">
                  <c:v>7209.2666666666701</c:v>
                </c:pt>
                <c:pt idx="241">
                  <c:v>7209.2666666666701</c:v>
                </c:pt>
                <c:pt idx="242">
                  <c:v>7209.2666666666701</c:v>
                </c:pt>
                <c:pt idx="243">
                  <c:v>7209.2666666666701</c:v>
                </c:pt>
                <c:pt idx="244">
                  <c:v>7209.2666666666701</c:v>
                </c:pt>
                <c:pt idx="245">
                  <c:v>7209.2666666666701</c:v>
                </c:pt>
                <c:pt idx="246">
                  <c:v>7209.2666666666701</c:v>
                </c:pt>
                <c:pt idx="247">
                  <c:v>7209.2666666666701</c:v>
                </c:pt>
                <c:pt idx="248">
                  <c:v>7209.2666666666701</c:v>
                </c:pt>
                <c:pt idx="249">
                  <c:v>7209.2666666666701</c:v>
                </c:pt>
                <c:pt idx="250">
                  <c:v>7209.2666666666701</c:v>
                </c:pt>
                <c:pt idx="251">
                  <c:v>7209.2666666666701</c:v>
                </c:pt>
                <c:pt idx="252">
                  <c:v>7120.8833333333296</c:v>
                </c:pt>
                <c:pt idx="253">
                  <c:v>7120.8833333333296</c:v>
                </c:pt>
                <c:pt idx="254">
                  <c:v>7120.8833333333296</c:v>
                </c:pt>
                <c:pt idx="255">
                  <c:v>7120.8833333333296</c:v>
                </c:pt>
                <c:pt idx="256">
                  <c:v>7120.8833333333296</c:v>
                </c:pt>
                <c:pt idx="257">
                  <c:v>7120.8833333333296</c:v>
                </c:pt>
                <c:pt idx="258">
                  <c:v>7120.8833333333296</c:v>
                </c:pt>
                <c:pt idx="259">
                  <c:v>7120.8833333333296</c:v>
                </c:pt>
                <c:pt idx="260">
                  <c:v>7120.8833333333296</c:v>
                </c:pt>
                <c:pt idx="261">
                  <c:v>7120.8833333333296</c:v>
                </c:pt>
                <c:pt idx="262">
                  <c:v>7120.8833333333296</c:v>
                </c:pt>
                <c:pt idx="263">
                  <c:v>7120.8833333333296</c:v>
                </c:pt>
                <c:pt idx="264">
                  <c:v>7516.2000000000007</c:v>
                </c:pt>
                <c:pt idx="265">
                  <c:v>7516.2000000000007</c:v>
                </c:pt>
                <c:pt idx="266">
                  <c:v>7516.2000000000007</c:v>
                </c:pt>
                <c:pt idx="267">
                  <c:v>7516.2000000000007</c:v>
                </c:pt>
                <c:pt idx="268">
                  <c:v>7516.2000000000007</c:v>
                </c:pt>
                <c:pt idx="269">
                  <c:v>7516.2000000000007</c:v>
                </c:pt>
                <c:pt idx="270">
                  <c:v>7516.2000000000007</c:v>
                </c:pt>
                <c:pt idx="271">
                  <c:v>7516.2000000000007</c:v>
                </c:pt>
                <c:pt idx="272">
                  <c:v>7516.2000000000007</c:v>
                </c:pt>
                <c:pt idx="273">
                  <c:v>7516.2000000000007</c:v>
                </c:pt>
                <c:pt idx="274">
                  <c:v>7516.2000000000007</c:v>
                </c:pt>
                <c:pt idx="275">
                  <c:v>7516.2000000000007</c:v>
                </c:pt>
                <c:pt idx="276">
                  <c:v>8594.7166666666708</c:v>
                </c:pt>
                <c:pt idx="277">
                  <c:v>8594.7166666666708</c:v>
                </c:pt>
                <c:pt idx="278">
                  <c:v>8594.7166666666708</c:v>
                </c:pt>
                <c:pt idx="279">
                  <c:v>8594.7166666666708</c:v>
                </c:pt>
                <c:pt idx="280">
                  <c:v>8594.7166666666708</c:v>
                </c:pt>
                <c:pt idx="281">
                  <c:v>8594.7166666666708</c:v>
                </c:pt>
                <c:pt idx="282">
                  <c:v>8594.7166666666708</c:v>
                </c:pt>
                <c:pt idx="283">
                  <c:v>8594.7166666666708</c:v>
                </c:pt>
                <c:pt idx="284">
                  <c:v>8594.7166666666708</c:v>
                </c:pt>
                <c:pt idx="285">
                  <c:v>8594.7166666666708</c:v>
                </c:pt>
                <c:pt idx="286">
                  <c:v>8594.7166666666708</c:v>
                </c:pt>
                <c:pt idx="287">
                  <c:v>8594.7166666666708</c:v>
                </c:pt>
                <c:pt idx="288">
                  <c:v>8994.0333333333292</c:v>
                </c:pt>
                <c:pt idx="289">
                  <c:v>8994.0333333333292</c:v>
                </c:pt>
                <c:pt idx="290">
                  <c:v>8994.0333333333292</c:v>
                </c:pt>
                <c:pt idx="291">
                  <c:v>8994.0333333333292</c:v>
                </c:pt>
                <c:pt idx="292">
                  <c:v>8994.0333333333292</c:v>
                </c:pt>
                <c:pt idx="293">
                  <c:v>8994.0333333333292</c:v>
                </c:pt>
                <c:pt idx="294">
                  <c:v>8994.0333333333292</c:v>
                </c:pt>
                <c:pt idx="295">
                  <c:v>8994.0333333333292</c:v>
                </c:pt>
                <c:pt idx="296">
                  <c:v>8994.0333333333292</c:v>
                </c:pt>
                <c:pt idx="297">
                  <c:v>8994.0333333333292</c:v>
                </c:pt>
                <c:pt idx="298">
                  <c:v>8994.0333333333292</c:v>
                </c:pt>
                <c:pt idx="299">
                  <c:v>8994.0333333333292</c:v>
                </c:pt>
                <c:pt idx="300">
                  <c:v>9759.6666666666697</c:v>
                </c:pt>
                <c:pt idx="301">
                  <c:v>9759.6666666666697</c:v>
                </c:pt>
                <c:pt idx="302">
                  <c:v>9759.6666666666697</c:v>
                </c:pt>
                <c:pt idx="303">
                  <c:v>9759.6666666666697</c:v>
                </c:pt>
                <c:pt idx="304">
                  <c:v>9759.6666666666697</c:v>
                </c:pt>
                <c:pt idx="305">
                  <c:v>9759.6666666666697</c:v>
                </c:pt>
                <c:pt idx="306">
                  <c:v>9759.6666666666697</c:v>
                </c:pt>
                <c:pt idx="307">
                  <c:v>9759.6666666666697</c:v>
                </c:pt>
                <c:pt idx="308">
                  <c:v>9759.6666666666697</c:v>
                </c:pt>
                <c:pt idx="309">
                  <c:v>9759.6666666666697</c:v>
                </c:pt>
                <c:pt idx="310">
                  <c:v>9759.6666666666697</c:v>
                </c:pt>
                <c:pt idx="311">
                  <c:v>9759.6666666666697</c:v>
                </c:pt>
                <c:pt idx="312">
                  <c:v>9679.5833333333303</c:v>
                </c:pt>
                <c:pt idx="313">
                  <c:v>9679.5833333333303</c:v>
                </c:pt>
                <c:pt idx="314">
                  <c:v>9679.5833333333303</c:v>
                </c:pt>
                <c:pt idx="315">
                  <c:v>9679.5833333333303</c:v>
                </c:pt>
                <c:pt idx="316">
                  <c:v>9679.5833333333303</c:v>
                </c:pt>
                <c:pt idx="317">
                  <c:v>9679.5833333333303</c:v>
                </c:pt>
                <c:pt idx="318">
                  <c:v>9679.5833333333303</c:v>
                </c:pt>
                <c:pt idx="319">
                  <c:v>9679.5833333333303</c:v>
                </c:pt>
                <c:pt idx="320">
                  <c:v>9679.5833333333303</c:v>
                </c:pt>
                <c:pt idx="321">
                  <c:v>9679.5833333333303</c:v>
                </c:pt>
                <c:pt idx="322">
                  <c:v>9679.5833333333303</c:v>
                </c:pt>
                <c:pt idx="323">
                  <c:v>9679.5833333333303</c:v>
                </c:pt>
                <c:pt idx="324">
                  <c:v>11063.16666666667</c:v>
                </c:pt>
                <c:pt idx="325">
                  <c:v>11063.16666666667</c:v>
                </c:pt>
                <c:pt idx="326">
                  <c:v>11063.16666666667</c:v>
                </c:pt>
                <c:pt idx="327">
                  <c:v>11063.16666666667</c:v>
                </c:pt>
                <c:pt idx="328">
                  <c:v>11063.16666666667</c:v>
                </c:pt>
                <c:pt idx="329">
                  <c:v>11063.16666666667</c:v>
                </c:pt>
                <c:pt idx="330">
                  <c:v>11063.16666666667</c:v>
                </c:pt>
                <c:pt idx="331">
                  <c:v>11063.16666666667</c:v>
                </c:pt>
                <c:pt idx="332">
                  <c:v>11063.16666666667</c:v>
                </c:pt>
                <c:pt idx="333">
                  <c:v>11063.16666666667</c:v>
                </c:pt>
                <c:pt idx="334">
                  <c:v>11063.16666666667</c:v>
                </c:pt>
                <c:pt idx="335">
                  <c:v>11063.16666666667</c:v>
                </c:pt>
                <c:pt idx="336">
                  <c:v>11754.833333333339</c:v>
                </c:pt>
                <c:pt idx="337">
                  <c:v>11754.833333333339</c:v>
                </c:pt>
                <c:pt idx="338">
                  <c:v>11754.833333333339</c:v>
                </c:pt>
                <c:pt idx="339">
                  <c:v>11754.833333333339</c:v>
                </c:pt>
                <c:pt idx="340">
                  <c:v>11754.833333333339</c:v>
                </c:pt>
                <c:pt idx="341">
                  <c:v>11754.833333333339</c:v>
                </c:pt>
                <c:pt idx="342">
                  <c:v>11754.833333333339</c:v>
                </c:pt>
                <c:pt idx="343">
                  <c:v>11754.833333333339</c:v>
                </c:pt>
                <c:pt idx="344">
                  <c:v>11754.833333333339</c:v>
                </c:pt>
                <c:pt idx="345">
                  <c:v>11754.833333333339</c:v>
                </c:pt>
                <c:pt idx="346">
                  <c:v>11754.833333333339</c:v>
                </c:pt>
                <c:pt idx="347">
                  <c:v>11754.833333333339</c:v>
                </c:pt>
                <c:pt idx="348">
                  <c:v>13193.83333333333</c:v>
                </c:pt>
                <c:pt idx="349">
                  <c:v>13193.83333333333</c:v>
                </c:pt>
                <c:pt idx="350">
                  <c:v>13193.83333333333</c:v>
                </c:pt>
                <c:pt idx="351">
                  <c:v>13193.83333333333</c:v>
                </c:pt>
                <c:pt idx="352">
                  <c:v>13193.83333333333</c:v>
                </c:pt>
                <c:pt idx="353">
                  <c:v>13193.83333333333</c:v>
                </c:pt>
                <c:pt idx="354">
                  <c:v>13193.83333333333</c:v>
                </c:pt>
                <c:pt idx="355">
                  <c:v>13193.83333333333</c:v>
                </c:pt>
                <c:pt idx="356">
                  <c:v>13193.83333333333</c:v>
                </c:pt>
                <c:pt idx="357">
                  <c:v>13193.83333333333</c:v>
                </c:pt>
                <c:pt idx="358">
                  <c:v>13193.83333333333</c:v>
                </c:pt>
                <c:pt idx="359">
                  <c:v>13193.83333333333</c:v>
                </c:pt>
                <c:pt idx="360">
                  <c:v>13300.983333333301</c:v>
                </c:pt>
                <c:pt idx="361">
                  <c:v>13300.983333333301</c:v>
                </c:pt>
                <c:pt idx="362">
                  <c:v>13300.983333333301</c:v>
                </c:pt>
                <c:pt idx="363">
                  <c:v>13300.983333333301</c:v>
                </c:pt>
                <c:pt idx="364">
                  <c:v>13300.983333333301</c:v>
                </c:pt>
                <c:pt idx="365">
                  <c:v>13300.983333333301</c:v>
                </c:pt>
                <c:pt idx="366">
                  <c:v>13300.983333333301</c:v>
                </c:pt>
                <c:pt idx="367">
                  <c:v>13300.983333333301</c:v>
                </c:pt>
                <c:pt idx="368">
                  <c:v>13300.983333333301</c:v>
                </c:pt>
                <c:pt idx="369">
                  <c:v>13300.983333333301</c:v>
                </c:pt>
                <c:pt idx="370">
                  <c:v>13300.983333333301</c:v>
                </c:pt>
                <c:pt idx="371">
                  <c:v>13300.983333333301</c:v>
                </c:pt>
                <c:pt idx="372">
                  <c:v>12996.6166666667</c:v>
                </c:pt>
                <c:pt idx="373">
                  <c:v>12996.6166666667</c:v>
                </c:pt>
                <c:pt idx="374">
                  <c:v>12996.6166666667</c:v>
                </c:pt>
                <c:pt idx="375">
                  <c:v>12996.6166666667</c:v>
                </c:pt>
                <c:pt idx="376">
                  <c:v>12996.6166666667</c:v>
                </c:pt>
                <c:pt idx="377">
                  <c:v>12996.6166666667</c:v>
                </c:pt>
                <c:pt idx="378">
                  <c:v>12996.6166666667</c:v>
                </c:pt>
                <c:pt idx="379">
                  <c:v>12996.6166666667</c:v>
                </c:pt>
                <c:pt idx="380">
                  <c:v>12996.6166666667</c:v>
                </c:pt>
                <c:pt idx="381">
                  <c:v>12996.6166666667</c:v>
                </c:pt>
                <c:pt idx="382">
                  <c:v>12996.6166666667</c:v>
                </c:pt>
                <c:pt idx="383">
                  <c:v>12996.6166666667</c:v>
                </c:pt>
                <c:pt idx="384">
                  <c:v>13571.36666666667</c:v>
                </c:pt>
                <c:pt idx="385">
                  <c:v>13571.36666666667</c:v>
                </c:pt>
                <c:pt idx="386">
                  <c:v>13571.36666666667</c:v>
                </c:pt>
                <c:pt idx="387">
                  <c:v>13571.36666666667</c:v>
                </c:pt>
                <c:pt idx="388">
                  <c:v>13571.36666666667</c:v>
                </c:pt>
                <c:pt idx="389">
                  <c:v>13571.36666666667</c:v>
                </c:pt>
                <c:pt idx="390">
                  <c:v>13571.36666666667</c:v>
                </c:pt>
                <c:pt idx="391">
                  <c:v>13571.36666666667</c:v>
                </c:pt>
                <c:pt idx="392">
                  <c:v>13571.36666666667</c:v>
                </c:pt>
                <c:pt idx="393">
                  <c:v>13571.36666666667</c:v>
                </c:pt>
                <c:pt idx="394">
                  <c:v>13571.36666666667</c:v>
                </c:pt>
                <c:pt idx="395">
                  <c:v>13571.36666666667</c:v>
                </c:pt>
                <c:pt idx="396">
                  <c:v>12324.316666666669</c:v>
                </c:pt>
                <c:pt idx="397">
                  <c:v>12324.316666666669</c:v>
                </c:pt>
                <c:pt idx="398">
                  <c:v>12324.316666666669</c:v>
                </c:pt>
                <c:pt idx="399">
                  <c:v>12324.316666666669</c:v>
                </c:pt>
                <c:pt idx="400">
                  <c:v>12324.316666666669</c:v>
                </c:pt>
                <c:pt idx="401">
                  <c:v>12324.316666666669</c:v>
                </c:pt>
                <c:pt idx="402">
                  <c:v>12324.316666666669</c:v>
                </c:pt>
                <c:pt idx="403">
                  <c:v>12324.316666666669</c:v>
                </c:pt>
                <c:pt idx="404">
                  <c:v>12324.316666666669</c:v>
                </c:pt>
                <c:pt idx="405">
                  <c:v>12324.316666666669</c:v>
                </c:pt>
                <c:pt idx="406">
                  <c:v>12324.316666666669</c:v>
                </c:pt>
                <c:pt idx="407">
                  <c:v>12324.316666666669</c:v>
                </c:pt>
                <c:pt idx="408">
                  <c:v>11687.98333333333</c:v>
                </c:pt>
                <c:pt idx="409">
                  <c:v>11687.98333333333</c:v>
                </c:pt>
                <c:pt idx="410">
                  <c:v>11687.98333333333</c:v>
                </c:pt>
                <c:pt idx="411">
                  <c:v>11687.98333333333</c:v>
                </c:pt>
                <c:pt idx="412">
                  <c:v>11687.98333333333</c:v>
                </c:pt>
                <c:pt idx="413">
                  <c:v>11687.98333333333</c:v>
                </c:pt>
                <c:pt idx="414">
                  <c:v>11687.98333333333</c:v>
                </c:pt>
                <c:pt idx="415">
                  <c:v>11687.98333333333</c:v>
                </c:pt>
                <c:pt idx="416">
                  <c:v>11687.98333333333</c:v>
                </c:pt>
                <c:pt idx="417">
                  <c:v>11687.98333333333</c:v>
                </c:pt>
                <c:pt idx="418">
                  <c:v>11687.98333333333</c:v>
                </c:pt>
                <c:pt idx="419">
                  <c:v>11687.98333333333</c:v>
                </c:pt>
                <c:pt idx="420">
                  <c:v>12172.7</c:v>
                </c:pt>
                <c:pt idx="421">
                  <c:v>12172.7</c:v>
                </c:pt>
                <c:pt idx="422">
                  <c:v>12172.7</c:v>
                </c:pt>
                <c:pt idx="423">
                  <c:v>12172.7</c:v>
                </c:pt>
                <c:pt idx="424">
                  <c:v>12172.7</c:v>
                </c:pt>
                <c:pt idx="425">
                  <c:v>12172.7</c:v>
                </c:pt>
                <c:pt idx="426">
                  <c:v>12172.7</c:v>
                </c:pt>
                <c:pt idx="427">
                  <c:v>12172.7</c:v>
                </c:pt>
                <c:pt idx="428">
                  <c:v>12172.7</c:v>
                </c:pt>
                <c:pt idx="429">
                  <c:v>12172.7</c:v>
                </c:pt>
                <c:pt idx="430">
                  <c:v>12172.7</c:v>
                </c:pt>
                <c:pt idx="431">
                  <c:v>12172.7</c:v>
                </c:pt>
                <c:pt idx="432">
                  <c:v>12443.4</c:v>
                </c:pt>
                <c:pt idx="433">
                  <c:v>12443.4</c:v>
                </c:pt>
                <c:pt idx="434">
                  <c:v>12443.4</c:v>
                </c:pt>
                <c:pt idx="435">
                  <c:v>12443.4</c:v>
                </c:pt>
                <c:pt idx="436">
                  <c:v>12443.4</c:v>
                </c:pt>
                <c:pt idx="437">
                  <c:v>12443.4</c:v>
                </c:pt>
                <c:pt idx="438">
                  <c:v>12443.4</c:v>
                </c:pt>
                <c:pt idx="439">
                  <c:v>12443.4</c:v>
                </c:pt>
                <c:pt idx="440">
                  <c:v>12443.4</c:v>
                </c:pt>
                <c:pt idx="441">
                  <c:v>12443.4</c:v>
                </c:pt>
                <c:pt idx="442">
                  <c:v>12443.4</c:v>
                </c:pt>
                <c:pt idx="443">
                  <c:v>12443.4</c:v>
                </c:pt>
                <c:pt idx="444">
                  <c:v>12693.966666666671</c:v>
                </c:pt>
                <c:pt idx="445">
                  <c:v>12693.966666666671</c:v>
                </c:pt>
                <c:pt idx="446">
                  <c:v>12693.966666666671</c:v>
                </c:pt>
                <c:pt idx="447">
                  <c:v>12693.966666666671</c:v>
                </c:pt>
                <c:pt idx="448">
                  <c:v>12693.966666666671</c:v>
                </c:pt>
                <c:pt idx="449">
                  <c:v>12693.966666666671</c:v>
                </c:pt>
                <c:pt idx="450">
                  <c:v>12693.966666666671</c:v>
                </c:pt>
                <c:pt idx="451">
                  <c:v>12693.966666666671</c:v>
                </c:pt>
                <c:pt idx="452">
                  <c:v>12693.966666666671</c:v>
                </c:pt>
                <c:pt idx="453">
                  <c:v>12693.966666666671</c:v>
                </c:pt>
                <c:pt idx="454">
                  <c:v>12693.966666666671</c:v>
                </c:pt>
                <c:pt idx="455">
                  <c:v>12693.966666666671</c:v>
                </c:pt>
                <c:pt idx="456">
                  <c:v>12510.466666666671</c:v>
                </c:pt>
                <c:pt idx="457">
                  <c:v>12510.466666666671</c:v>
                </c:pt>
                <c:pt idx="458">
                  <c:v>12510.466666666671</c:v>
                </c:pt>
                <c:pt idx="459">
                  <c:v>12510.466666666671</c:v>
                </c:pt>
                <c:pt idx="460">
                  <c:v>12510.466666666671</c:v>
                </c:pt>
                <c:pt idx="461">
                  <c:v>12510.466666666671</c:v>
                </c:pt>
                <c:pt idx="462">
                  <c:v>12510.466666666671</c:v>
                </c:pt>
                <c:pt idx="463">
                  <c:v>12510.466666666671</c:v>
                </c:pt>
                <c:pt idx="464">
                  <c:v>12510.466666666671</c:v>
                </c:pt>
                <c:pt idx="465">
                  <c:v>12510.466666666671</c:v>
                </c:pt>
                <c:pt idx="466">
                  <c:v>12510.466666666671</c:v>
                </c:pt>
                <c:pt idx="467">
                  <c:v>12510.466666666671</c:v>
                </c:pt>
                <c:pt idx="468">
                  <c:v>11967.58333333333</c:v>
                </c:pt>
                <c:pt idx="469">
                  <c:v>11967.58333333333</c:v>
                </c:pt>
                <c:pt idx="470">
                  <c:v>11967.58333333333</c:v>
                </c:pt>
                <c:pt idx="471">
                  <c:v>11967.58333333333</c:v>
                </c:pt>
                <c:pt idx="472">
                  <c:v>11967.58333333333</c:v>
                </c:pt>
                <c:pt idx="473">
                  <c:v>11967.58333333333</c:v>
                </c:pt>
                <c:pt idx="474">
                  <c:v>11967.58333333333</c:v>
                </c:pt>
                <c:pt idx="475">
                  <c:v>11967.58333333333</c:v>
                </c:pt>
                <c:pt idx="476">
                  <c:v>11967.58333333333</c:v>
                </c:pt>
                <c:pt idx="477">
                  <c:v>11967.58333333333</c:v>
                </c:pt>
                <c:pt idx="478">
                  <c:v>11967.58333333333</c:v>
                </c:pt>
                <c:pt idx="479">
                  <c:v>11967.58333333333</c:v>
                </c:pt>
                <c:pt idx="480">
                  <c:v>11159.433333333331</c:v>
                </c:pt>
                <c:pt idx="481">
                  <c:v>11159.433333333331</c:v>
                </c:pt>
                <c:pt idx="482">
                  <c:v>11159.433333333331</c:v>
                </c:pt>
                <c:pt idx="483">
                  <c:v>11159.433333333331</c:v>
                </c:pt>
                <c:pt idx="484">
                  <c:v>11159.433333333331</c:v>
                </c:pt>
                <c:pt idx="485">
                  <c:v>11159.433333333331</c:v>
                </c:pt>
                <c:pt idx="486">
                  <c:v>11159.433333333331</c:v>
                </c:pt>
                <c:pt idx="487">
                  <c:v>11159.433333333331</c:v>
                </c:pt>
                <c:pt idx="488">
                  <c:v>11159.433333333331</c:v>
                </c:pt>
                <c:pt idx="489">
                  <c:v>11159.433333333331</c:v>
                </c:pt>
                <c:pt idx="490">
                  <c:v>11159.433333333331</c:v>
                </c:pt>
                <c:pt idx="491">
                  <c:v>11159.433333333331</c:v>
                </c:pt>
                <c:pt idx="492">
                  <c:v>10707.48333333333</c:v>
                </c:pt>
                <c:pt idx="493">
                  <c:v>10707.48333333333</c:v>
                </c:pt>
                <c:pt idx="494">
                  <c:v>10707.48333333333</c:v>
                </c:pt>
                <c:pt idx="495">
                  <c:v>10707.48333333333</c:v>
                </c:pt>
                <c:pt idx="496">
                  <c:v>10707.48333333333</c:v>
                </c:pt>
                <c:pt idx="497">
                  <c:v>10707.48333333333</c:v>
                </c:pt>
                <c:pt idx="498">
                  <c:v>10707.48333333333</c:v>
                </c:pt>
                <c:pt idx="499">
                  <c:v>10707.48333333333</c:v>
                </c:pt>
                <c:pt idx="500">
                  <c:v>10707.48333333333</c:v>
                </c:pt>
                <c:pt idx="501">
                  <c:v>10707.48333333333</c:v>
                </c:pt>
                <c:pt idx="502">
                  <c:v>10707.48333333333</c:v>
                </c:pt>
                <c:pt idx="503">
                  <c:v>10707.48333333333</c:v>
                </c:pt>
                <c:pt idx="504">
                  <c:v>10384.11666666667</c:v>
                </c:pt>
                <c:pt idx="505">
                  <c:v>10384.11666666667</c:v>
                </c:pt>
                <c:pt idx="506">
                  <c:v>10384.11666666667</c:v>
                </c:pt>
                <c:pt idx="507">
                  <c:v>10384.11666666667</c:v>
                </c:pt>
                <c:pt idx="508">
                  <c:v>10384.11666666667</c:v>
                </c:pt>
                <c:pt idx="509">
                  <c:v>10384.11666666667</c:v>
                </c:pt>
                <c:pt idx="510">
                  <c:v>10384.11666666667</c:v>
                </c:pt>
                <c:pt idx="511">
                  <c:v>10384.11666666667</c:v>
                </c:pt>
                <c:pt idx="512">
                  <c:v>10384.11666666667</c:v>
                </c:pt>
                <c:pt idx="513">
                  <c:v>10384.11666666667</c:v>
                </c:pt>
                <c:pt idx="514">
                  <c:v>10384.11666666667</c:v>
                </c:pt>
                <c:pt idx="515">
                  <c:v>10384.11666666667</c:v>
                </c:pt>
                <c:pt idx="516">
                  <c:v>10324.51666666667</c:v>
                </c:pt>
                <c:pt idx="517">
                  <c:v>10324.51666666667</c:v>
                </c:pt>
                <c:pt idx="518">
                  <c:v>10324.51666666667</c:v>
                </c:pt>
                <c:pt idx="519">
                  <c:v>10324.51666666667</c:v>
                </c:pt>
                <c:pt idx="520">
                  <c:v>10324.51666666667</c:v>
                </c:pt>
                <c:pt idx="521">
                  <c:v>10324.51666666667</c:v>
                </c:pt>
                <c:pt idx="522">
                  <c:v>10324.51666666667</c:v>
                </c:pt>
                <c:pt idx="523">
                  <c:v>10324.51666666667</c:v>
                </c:pt>
                <c:pt idx="524">
                  <c:v>10324.51666666667</c:v>
                </c:pt>
                <c:pt idx="525">
                  <c:v>10324.51666666667</c:v>
                </c:pt>
                <c:pt idx="526">
                  <c:v>10324.51666666667</c:v>
                </c:pt>
                <c:pt idx="527">
                  <c:v>10324.51666666667</c:v>
                </c:pt>
                <c:pt idx="528">
                  <c:v>10204.75</c:v>
                </c:pt>
                <c:pt idx="529">
                  <c:v>10204.75</c:v>
                </c:pt>
                <c:pt idx="530">
                  <c:v>10204.75</c:v>
                </c:pt>
                <c:pt idx="531">
                  <c:v>10204.75</c:v>
                </c:pt>
                <c:pt idx="532">
                  <c:v>10204.75</c:v>
                </c:pt>
                <c:pt idx="533">
                  <c:v>10204.75</c:v>
                </c:pt>
                <c:pt idx="534">
                  <c:v>10204.75</c:v>
                </c:pt>
                <c:pt idx="535">
                  <c:v>10204.75</c:v>
                </c:pt>
                <c:pt idx="536">
                  <c:v>10204.75</c:v>
                </c:pt>
                <c:pt idx="537">
                  <c:v>10204.75</c:v>
                </c:pt>
                <c:pt idx="538">
                  <c:v>10204.75</c:v>
                </c:pt>
                <c:pt idx="539">
                  <c:v>10204.75</c:v>
                </c:pt>
                <c:pt idx="540">
                  <c:v>9858.2833333333292</c:v>
                </c:pt>
                <c:pt idx="541">
                  <c:v>9858.2833333333292</c:v>
                </c:pt>
                <c:pt idx="542">
                  <c:v>9858.2833333333292</c:v>
                </c:pt>
                <c:pt idx="543">
                  <c:v>9858.2833333333292</c:v>
                </c:pt>
                <c:pt idx="544">
                  <c:v>9858.2833333333292</c:v>
                </c:pt>
                <c:pt idx="545">
                  <c:v>9858.2833333333292</c:v>
                </c:pt>
                <c:pt idx="546">
                  <c:v>9858.2833333333292</c:v>
                </c:pt>
                <c:pt idx="547">
                  <c:v>9858.2833333333292</c:v>
                </c:pt>
                <c:pt idx="548">
                  <c:v>9858.2833333333292</c:v>
                </c:pt>
                <c:pt idx="549">
                  <c:v>9858.2833333333292</c:v>
                </c:pt>
                <c:pt idx="550">
                  <c:v>9858.2833333333292</c:v>
                </c:pt>
                <c:pt idx="551">
                  <c:v>9858.2833333333292</c:v>
                </c:pt>
                <c:pt idx="552">
                  <c:v>9777.3333333333303</c:v>
                </c:pt>
                <c:pt idx="553">
                  <c:v>9777.3333333333303</c:v>
                </c:pt>
                <c:pt idx="554">
                  <c:v>9777.3333333333303</c:v>
                </c:pt>
                <c:pt idx="555">
                  <c:v>9777.3333333333303</c:v>
                </c:pt>
                <c:pt idx="556">
                  <c:v>9777.3333333333303</c:v>
                </c:pt>
                <c:pt idx="557">
                  <c:v>9777.3333333333303</c:v>
                </c:pt>
                <c:pt idx="558">
                  <c:v>9777.3333333333303</c:v>
                </c:pt>
                <c:pt idx="559">
                  <c:v>9777.3333333333303</c:v>
                </c:pt>
                <c:pt idx="560">
                  <c:v>9777.3333333333303</c:v>
                </c:pt>
                <c:pt idx="561">
                  <c:v>9777.3333333333303</c:v>
                </c:pt>
                <c:pt idx="562">
                  <c:v>9777.3333333333303</c:v>
                </c:pt>
                <c:pt idx="563">
                  <c:v>9777.3333333333303</c:v>
                </c:pt>
                <c:pt idx="564">
                  <c:v>10387.33333333333</c:v>
                </c:pt>
                <c:pt idx="565">
                  <c:v>10387.33333333333</c:v>
                </c:pt>
                <c:pt idx="566">
                  <c:v>10387.33333333333</c:v>
                </c:pt>
                <c:pt idx="567">
                  <c:v>10387.33333333333</c:v>
                </c:pt>
                <c:pt idx="568">
                  <c:v>10387.33333333333</c:v>
                </c:pt>
                <c:pt idx="569">
                  <c:v>10387.33333333333</c:v>
                </c:pt>
                <c:pt idx="570">
                  <c:v>10387.33333333333</c:v>
                </c:pt>
                <c:pt idx="571">
                  <c:v>10387.33333333333</c:v>
                </c:pt>
                <c:pt idx="572">
                  <c:v>10387.33333333333</c:v>
                </c:pt>
                <c:pt idx="573">
                  <c:v>10387.33333333333</c:v>
                </c:pt>
                <c:pt idx="574">
                  <c:v>10387.33333333333</c:v>
                </c:pt>
                <c:pt idx="575">
                  <c:v>10387.33333333333</c:v>
                </c:pt>
                <c:pt idx="576">
                  <c:v>10094.75</c:v>
                </c:pt>
                <c:pt idx="577">
                  <c:v>10094.75</c:v>
                </c:pt>
                <c:pt idx="578">
                  <c:v>10094.75</c:v>
                </c:pt>
                <c:pt idx="579">
                  <c:v>10094.75</c:v>
                </c:pt>
                <c:pt idx="580">
                  <c:v>10094.75</c:v>
                </c:pt>
                <c:pt idx="581">
                  <c:v>10094.75</c:v>
                </c:pt>
                <c:pt idx="582">
                  <c:v>10094.75</c:v>
                </c:pt>
                <c:pt idx="583">
                  <c:v>10094.75</c:v>
                </c:pt>
                <c:pt idx="584">
                  <c:v>10094.75</c:v>
                </c:pt>
                <c:pt idx="585">
                  <c:v>10094.75</c:v>
                </c:pt>
                <c:pt idx="586">
                  <c:v>10094.75</c:v>
                </c:pt>
                <c:pt idx="587">
                  <c:v>10094.75</c:v>
                </c:pt>
                <c:pt idx="588">
                  <c:v>10237</c:v>
                </c:pt>
                <c:pt idx="589">
                  <c:v>10237</c:v>
                </c:pt>
                <c:pt idx="590">
                  <c:v>10237</c:v>
                </c:pt>
                <c:pt idx="591">
                  <c:v>10237</c:v>
                </c:pt>
                <c:pt idx="592">
                  <c:v>10237</c:v>
                </c:pt>
                <c:pt idx="593">
                  <c:v>10237</c:v>
                </c:pt>
                <c:pt idx="594">
                  <c:v>10237</c:v>
                </c:pt>
                <c:pt idx="595">
                  <c:v>10237</c:v>
                </c:pt>
                <c:pt idx="596">
                  <c:v>10237</c:v>
                </c:pt>
                <c:pt idx="597">
                  <c:v>10237</c:v>
                </c:pt>
                <c:pt idx="598">
                  <c:v>10237</c:v>
                </c:pt>
                <c:pt idx="599">
                  <c:v>10237</c:v>
                </c:pt>
                <c:pt idx="600">
                  <c:v>9726.1166666666704</c:v>
                </c:pt>
                <c:pt idx="601">
                  <c:v>9726.1166666666704</c:v>
                </c:pt>
                <c:pt idx="602">
                  <c:v>9726.1166666666704</c:v>
                </c:pt>
                <c:pt idx="603">
                  <c:v>9726.1166666666704</c:v>
                </c:pt>
                <c:pt idx="604">
                  <c:v>9726.1166666666704</c:v>
                </c:pt>
                <c:pt idx="605">
                  <c:v>9726.1166666666704</c:v>
                </c:pt>
                <c:pt idx="606">
                  <c:v>9726.1166666666704</c:v>
                </c:pt>
                <c:pt idx="607">
                  <c:v>9726.1166666666704</c:v>
                </c:pt>
                <c:pt idx="608">
                  <c:v>9726.1166666666704</c:v>
                </c:pt>
                <c:pt idx="609">
                  <c:v>9726.1166666666704</c:v>
                </c:pt>
                <c:pt idx="610">
                  <c:v>9726.1166666666704</c:v>
                </c:pt>
                <c:pt idx="611">
                  <c:v>9726.1166666666704</c:v>
                </c:pt>
                <c:pt idx="612">
                  <c:v>10534.5</c:v>
                </c:pt>
                <c:pt idx="613">
                  <c:v>10534.5</c:v>
                </c:pt>
                <c:pt idx="614">
                  <c:v>10534.5</c:v>
                </c:pt>
                <c:pt idx="615">
                  <c:v>10534.5</c:v>
                </c:pt>
                <c:pt idx="616">
                  <c:v>10534.5</c:v>
                </c:pt>
                <c:pt idx="617">
                  <c:v>10534.5</c:v>
                </c:pt>
                <c:pt idx="618">
                  <c:v>10534.5</c:v>
                </c:pt>
                <c:pt idx="619">
                  <c:v>10534.5</c:v>
                </c:pt>
                <c:pt idx="620">
                  <c:v>10534.5</c:v>
                </c:pt>
                <c:pt idx="621">
                  <c:v>10534.5</c:v>
                </c:pt>
                <c:pt idx="622">
                  <c:v>10534.5</c:v>
                </c:pt>
                <c:pt idx="623">
                  <c:v>10534.5</c:v>
                </c:pt>
                <c:pt idx="624">
                  <c:v>10334.416666666661</c:v>
                </c:pt>
                <c:pt idx="625">
                  <c:v>10334.416666666661</c:v>
                </c:pt>
                <c:pt idx="626">
                  <c:v>10334.416666666661</c:v>
                </c:pt>
                <c:pt idx="627">
                  <c:v>10334.416666666661</c:v>
                </c:pt>
                <c:pt idx="628">
                  <c:v>10334.416666666661</c:v>
                </c:pt>
                <c:pt idx="629">
                  <c:v>10334.416666666661</c:v>
                </c:pt>
                <c:pt idx="630">
                  <c:v>10334.416666666661</c:v>
                </c:pt>
                <c:pt idx="631">
                  <c:v>10334.416666666661</c:v>
                </c:pt>
                <c:pt idx="632">
                  <c:v>10334.416666666661</c:v>
                </c:pt>
                <c:pt idx="633">
                  <c:v>10334.416666666661</c:v>
                </c:pt>
                <c:pt idx="634">
                  <c:v>10334.416666666661</c:v>
                </c:pt>
                <c:pt idx="635">
                  <c:v>10334.416666666661</c:v>
                </c:pt>
                <c:pt idx="636">
                  <c:v>10761.5</c:v>
                </c:pt>
                <c:pt idx="637">
                  <c:v>10761.5</c:v>
                </c:pt>
                <c:pt idx="638">
                  <c:v>10761.5</c:v>
                </c:pt>
                <c:pt idx="639">
                  <c:v>10761.5</c:v>
                </c:pt>
                <c:pt idx="640">
                  <c:v>10761.5</c:v>
                </c:pt>
                <c:pt idx="641">
                  <c:v>10761.5</c:v>
                </c:pt>
                <c:pt idx="642">
                  <c:v>10761.5</c:v>
                </c:pt>
                <c:pt idx="643">
                  <c:v>10761.5</c:v>
                </c:pt>
                <c:pt idx="644">
                  <c:v>10761.5</c:v>
                </c:pt>
                <c:pt idx="645">
                  <c:v>10761.5</c:v>
                </c:pt>
                <c:pt idx="646">
                  <c:v>10761.5</c:v>
                </c:pt>
                <c:pt idx="647">
                  <c:v>10761.5</c:v>
                </c:pt>
                <c:pt idx="648">
                  <c:v>10650.58333333333</c:v>
                </c:pt>
                <c:pt idx="649">
                  <c:v>10650.58333333333</c:v>
                </c:pt>
                <c:pt idx="650">
                  <c:v>10650.58333333333</c:v>
                </c:pt>
                <c:pt idx="651">
                  <c:v>10650.58333333333</c:v>
                </c:pt>
                <c:pt idx="652">
                  <c:v>10650.58333333333</c:v>
                </c:pt>
                <c:pt idx="653">
                  <c:v>10650.58333333333</c:v>
                </c:pt>
                <c:pt idx="654">
                  <c:v>10650.58333333333</c:v>
                </c:pt>
                <c:pt idx="655">
                  <c:v>10650.58333333333</c:v>
                </c:pt>
                <c:pt idx="656">
                  <c:v>10650.58333333333</c:v>
                </c:pt>
                <c:pt idx="657">
                  <c:v>10650.58333333333</c:v>
                </c:pt>
                <c:pt idx="658">
                  <c:v>10650.58333333333</c:v>
                </c:pt>
                <c:pt idx="659">
                  <c:v>10650.58333333333</c:v>
                </c:pt>
                <c:pt idx="660">
                  <c:v>10513</c:v>
                </c:pt>
                <c:pt idx="661">
                  <c:v>10513</c:v>
                </c:pt>
                <c:pt idx="662">
                  <c:v>10513</c:v>
                </c:pt>
                <c:pt idx="663">
                  <c:v>10513</c:v>
                </c:pt>
                <c:pt idx="664">
                  <c:v>10513</c:v>
                </c:pt>
                <c:pt idx="665">
                  <c:v>10513</c:v>
                </c:pt>
                <c:pt idx="666">
                  <c:v>10513</c:v>
                </c:pt>
                <c:pt idx="667">
                  <c:v>10513</c:v>
                </c:pt>
                <c:pt idx="668">
                  <c:v>10513</c:v>
                </c:pt>
                <c:pt idx="669">
                  <c:v>10513</c:v>
                </c:pt>
                <c:pt idx="670">
                  <c:v>10513</c:v>
                </c:pt>
                <c:pt idx="671">
                  <c:v>10513</c:v>
                </c:pt>
                <c:pt idx="672">
                  <c:v>10488.8</c:v>
                </c:pt>
                <c:pt idx="673">
                  <c:v>10488.8</c:v>
                </c:pt>
                <c:pt idx="674">
                  <c:v>10488.8</c:v>
                </c:pt>
                <c:pt idx="675">
                  <c:v>10488.8</c:v>
                </c:pt>
                <c:pt idx="676">
                  <c:v>10488.8</c:v>
                </c:pt>
                <c:pt idx="677">
                  <c:v>10488.8</c:v>
                </c:pt>
                <c:pt idx="678">
                  <c:v>10488.8</c:v>
                </c:pt>
                <c:pt idx="679">
                  <c:v>10488.8</c:v>
                </c:pt>
                <c:pt idx="680">
                  <c:v>10488.8</c:v>
                </c:pt>
                <c:pt idx="681">
                  <c:v>10488.8</c:v>
                </c:pt>
                <c:pt idx="682">
                  <c:v>10488.8</c:v>
                </c:pt>
                <c:pt idx="683">
                  <c:v>10488.8</c:v>
                </c:pt>
                <c:pt idx="684">
                  <c:v>10480</c:v>
                </c:pt>
                <c:pt idx="685">
                  <c:v>10480</c:v>
                </c:pt>
                <c:pt idx="686">
                  <c:v>10480</c:v>
                </c:pt>
                <c:pt idx="687">
                  <c:v>10480</c:v>
                </c:pt>
                <c:pt idx="688">
                  <c:v>10480</c:v>
                </c:pt>
                <c:pt idx="689">
                  <c:v>10480</c:v>
                </c:pt>
                <c:pt idx="690">
                  <c:v>10480</c:v>
                </c:pt>
                <c:pt idx="691">
                  <c:v>10480</c:v>
                </c:pt>
                <c:pt idx="692">
                  <c:v>10480</c:v>
                </c:pt>
                <c:pt idx="693">
                  <c:v>10480</c:v>
                </c:pt>
                <c:pt idx="694">
                  <c:v>10480</c:v>
                </c:pt>
                <c:pt idx="695">
                  <c:v>10480</c:v>
                </c:pt>
                <c:pt idx="696">
                  <c:v>10088.783333333329</c:v>
                </c:pt>
                <c:pt idx="697">
                  <c:v>10088.783333333329</c:v>
                </c:pt>
                <c:pt idx="698">
                  <c:v>10088.783333333329</c:v>
                </c:pt>
                <c:pt idx="699">
                  <c:v>10088.783333333329</c:v>
                </c:pt>
                <c:pt idx="700">
                  <c:v>10088.783333333329</c:v>
                </c:pt>
                <c:pt idx="701">
                  <c:v>10088.783333333329</c:v>
                </c:pt>
                <c:pt idx="702">
                  <c:v>10088.783333333329</c:v>
                </c:pt>
                <c:pt idx="703">
                  <c:v>10088.783333333329</c:v>
                </c:pt>
                <c:pt idx="704">
                  <c:v>10088.783333333329</c:v>
                </c:pt>
                <c:pt idx="705">
                  <c:v>10088.783333333329</c:v>
                </c:pt>
                <c:pt idx="706">
                  <c:v>10088.783333333329</c:v>
                </c:pt>
                <c:pt idx="707">
                  <c:v>10088.783333333329</c:v>
                </c:pt>
                <c:pt idx="708">
                  <c:v>11547</c:v>
                </c:pt>
                <c:pt idx="709">
                  <c:v>11547</c:v>
                </c:pt>
                <c:pt idx="710">
                  <c:v>11547</c:v>
                </c:pt>
                <c:pt idx="711">
                  <c:v>11547</c:v>
                </c:pt>
                <c:pt idx="712">
                  <c:v>11547</c:v>
                </c:pt>
                <c:pt idx="713">
                  <c:v>11547</c:v>
                </c:pt>
                <c:pt idx="714">
                  <c:v>11547</c:v>
                </c:pt>
                <c:pt idx="715">
                  <c:v>11547</c:v>
                </c:pt>
                <c:pt idx="716">
                  <c:v>11547</c:v>
                </c:pt>
                <c:pt idx="717">
                  <c:v>11547</c:v>
                </c:pt>
                <c:pt idx="718">
                  <c:v>11547</c:v>
                </c:pt>
                <c:pt idx="719">
                  <c:v>11547</c:v>
                </c:pt>
                <c:pt idx="720">
                  <c:v>11622.783333333329</c:v>
                </c:pt>
                <c:pt idx="721">
                  <c:v>11622.783333333329</c:v>
                </c:pt>
                <c:pt idx="722">
                  <c:v>11622.783333333329</c:v>
                </c:pt>
                <c:pt idx="723">
                  <c:v>11622.783333333329</c:v>
                </c:pt>
                <c:pt idx="724">
                  <c:v>11622.783333333329</c:v>
                </c:pt>
                <c:pt idx="725">
                  <c:v>11622.783333333329</c:v>
                </c:pt>
                <c:pt idx="726">
                  <c:v>11622.783333333329</c:v>
                </c:pt>
                <c:pt idx="727">
                  <c:v>11622.783333333329</c:v>
                </c:pt>
                <c:pt idx="728">
                  <c:v>11622.783333333329</c:v>
                </c:pt>
                <c:pt idx="729">
                  <c:v>11622.783333333329</c:v>
                </c:pt>
                <c:pt idx="730">
                  <c:v>11622.783333333329</c:v>
                </c:pt>
                <c:pt idx="731">
                  <c:v>11622.783333333329</c:v>
                </c:pt>
                <c:pt idx="732">
                  <c:v>11369.43333333334</c:v>
                </c:pt>
                <c:pt idx="733">
                  <c:v>11369.43333333334</c:v>
                </c:pt>
                <c:pt idx="734">
                  <c:v>11369.43333333334</c:v>
                </c:pt>
                <c:pt idx="735">
                  <c:v>11369.43333333334</c:v>
                </c:pt>
                <c:pt idx="736">
                  <c:v>11369.43333333334</c:v>
                </c:pt>
                <c:pt idx="737">
                  <c:v>11369.43333333334</c:v>
                </c:pt>
                <c:pt idx="738">
                  <c:v>11369.43333333334</c:v>
                </c:pt>
                <c:pt idx="739">
                  <c:v>11369.43333333334</c:v>
                </c:pt>
                <c:pt idx="740">
                  <c:v>11369.43333333334</c:v>
                </c:pt>
                <c:pt idx="741">
                  <c:v>11369.43333333334</c:v>
                </c:pt>
                <c:pt idx="742">
                  <c:v>11369.43333333334</c:v>
                </c:pt>
                <c:pt idx="743">
                  <c:v>11369.43333333334</c:v>
                </c:pt>
                <c:pt idx="744">
                  <c:v>11317</c:v>
                </c:pt>
                <c:pt idx="745">
                  <c:v>11317</c:v>
                </c:pt>
                <c:pt idx="746">
                  <c:v>11317</c:v>
                </c:pt>
                <c:pt idx="747">
                  <c:v>11317</c:v>
                </c:pt>
                <c:pt idx="748">
                  <c:v>11317</c:v>
                </c:pt>
                <c:pt idx="749">
                  <c:v>11317</c:v>
                </c:pt>
                <c:pt idx="750">
                  <c:v>11317</c:v>
                </c:pt>
                <c:pt idx="751">
                  <c:v>11317</c:v>
                </c:pt>
                <c:pt idx="752">
                  <c:v>11317</c:v>
                </c:pt>
                <c:pt idx="753">
                  <c:v>11317</c:v>
                </c:pt>
                <c:pt idx="754">
                  <c:v>11317</c:v>
                </c:pt>
                <c:pt idx="755">
                  <c:v>11317</c:v>
                </c:pt>
                <c:pt idx="756">
                  <c:v>11632</c:v>
                </c:pt>
                <c:pt idx="757">
                  <c:v>11632</c:v>
                </c:pt>
                <c:pt idx="758">
                  <c:v>11632</c:v>
                </c:pt>
                <c:pt idx="759">
                  <c:v>11632</c:v>
                </c:pt>
                <c:pt idx="760">
                  <c:v>11632</c:v>
                </c:pt>
                <c:pt idx="761">
                  <c:v>11632</c:v>
                </c:pt>
                <c:pt idx="762">
                  <c:v>11632</c:v>
                </c:pt>
                <c:pt idx="763">
                  <c:v>11632</c:v>
                </c:pt>
                <c:pt idx="764">
                  <c:v>11632</c:v>
                </c:pt>
                <c:pt idx="765">
                  <c:v>11632</c:v>
                </c:pt>
                <c:pt idx="766">
                  <c:v>11632</c:v>
                </c:pt>
                <c:pt idx="767">
                  <c:v>11632</c:v>
                </c:pt>
                <c:pt idx="768">
                  <c:v>11275</c:v>
                </c:pt>
                <c:pt idx="769">
                  <c:v>11275</c:v>
                </c:pt>
                <c:pt idx="770">
                  <c:v>11275</c:v>
                </c:pt>
                <c:pt idx="771">
                  <c:v>11275</c:v>
                </c:pt>
                <c:pt idx="772">
                  <c:v>11275</c:v>
                </c:pt>
                <c:pt idx="773">
                  <c:v>11275</c:v>
                </c:pt>
                <c:pt idx="774">
                  <c:v>11275</c:v>
                </c:pt>
                <c:pt idx="775">
                  <c:v>11275</c:v>
                </c:pt>
                <c:pt idx="776">
                  <c:v>11275</c:v>
                </c:pt>
                <c:pt idx="777">
                  <c:v>11275</c:v>
                </c:pt>
                <c:pt idx="778">
                  <c:v>11275</c:v>
                </c:pt>
                <c:pt idx="779">
                  <c:v>11275</c:v>
                </c:pt>
                <c:pt idx="780">
                  <c:v>11315.08333333333</c:v>
                </c:pt>
                <c:pt idx="781">
                  <c:v>11315.08333333333</c:v>
                </c:pt>
                <c:pt idx="782">
                  <c:v>11315.08333333333</c:v>
                </c:pt>
                <c:pt idx="783">
                  <c:v>11315.08333333333</c:v>
                </c:pt>
                <c:pt idx="784">
                  <c:v>11315.08333333333</c:v>
                </c:pt>
                <c:pt idx="785">
                  <c:v>11315.08333333333</c:v>
                </c:pt>
                <c:pt idx="786">
                  <c:v>11315.08333333333</c:v>
                </c:pt>
                <c:pt idx="787">
                  <c:v>11315.08333333333</c:v>
                </c:pt>
                <c:pt idx="788">
                  <c:v>11315.08333333333</c:v>
                </c:pt>
                <c:pt idx="789">
                  <c:v>11315.08333333333</c:v>
                </c:pt>
                <c:pt idx="790">
                  <c:v>11315.08333333333</c:v>
                </c:pt>
                <c:pt idx="791">
                  <c:v>11315.08333333333</c:v>
                </c:pt>
                <c:pt idx="792">
                  <c:v>10962.7</c:v>
                </c:pt>
                <c:pt idx="793">
                  <c:v>10962.7</c:v>
                </c:pt>
                <c:pt idx="794">
                  <c:v>10962.7</c:v>
                </c:pt>
                <c:pt idx="795">
                  <c:v>10962.7</c:v>
                </c:pt>
                <c:pt idx="796">
                  <c:v>10962.7</c:v>
                </c:pt>
                <c:pt idx="797">
                  <c:v>10962.7</c:v>
                </c:pt>
                <c:pt idx="798">
                  <c:v>10962.7</c:v>
                </c:pt>
                <c:pt idx="799">
                  <c:v>10962.7</c:v>
                </c:pt>
                <c:pt idx="800">
                  <c:v>10962.7</c:v>
                </c:pt>
                <c:pt idx="801">
                  <c:v>10962.7</c:v>
                </c:pt>
                <c:pt idx="802">
                  <c:v>10962.7</c:v>
                </c:pt>
                <c:pt idx="803">
                  <c:v>10962.7</c:v>
                </c:pt>
                <c:pt idx="804">
                  <c:v>11173.83333333333</c:v>
                </c:pt>
                <c:pt idx="805">
                  <c:v>11173.83333333333</c:v>
                </c:pt>
                <c:pt idx="806">
                  <c:v>11173.83333333333</c:v>
                </c:pt>
                <c:pt idx="807">
                  <c:v>11173.83333333333</c:v>
                </c:pt>
                <c:pt idx="808">
                  <c:v>11173.83333333333</c:v>
                </c:pt>
                <c:pt idx="809">
                  <c:v>11173.83333333333</c:v>
                </c:pt>
                <c:pt idx="810">
                  <c:v>11173.83333333333</c:v>
                </c:pt>
                <c:pt idx="811">
                  <c:v>11173.83333333333</c:v>
                </c:pt>
                <c:pt idx="812">
                  <c:v>11173.83333333333</c:v>
                </c:pt>
                <c:pt idx="813">
                  <c:v>11173.83333333333</c:v>
                </c:pt>
                <c:pt idx="814">
                  <c:v>11173.83333333333</c:v>
                </c:pt>
                <c:pt idx="815">
                  <c:v>11173.83333333333</c:v>
                </c:pt>
                <c:pt idx="816">
                  <c:v>11498</c:v>
                </c:pt>
                <c:pt idx="817">
                  <c:v>11498</c:v>
                </c:pt>
                <c:pt idx="818">
                  <c:v>11498</c:v>
                </c:pt>
                <c:pt idx="819">
                  <c:v>11498</c:v>
                </c:pt>
                <c:pt idx="820">
                  <c:v>11498</c:v>
                </c:pt>
                <c:pt idx="821">
                  <c:v>11498</c:v>
                </c:pt>
                <c:pt idx="822">
                  <c:v>11498</c:v>
                </c:pt>
                <c:pt idx="823">
                  <c:v>11498</c:v>
                </c:pt>
                <c:pt idx="824">
                  <c:v>11498</c:v>
                </c:pt>
                <c:pt idx="825">
                  <c:v>11498</c:v>
                </c:pt>
                <c:pt idx="826">
                  <c:v>11498</c:v>
                </c:pt>
                <c:pt idx="827">
                  <c:v>11498</c:v>
                </c:pt>
                <c:pt idx="828">
                  <c:v>11318.65</c:v>
                </c:pt>
                <c:pt idx="829">
                  <c:v>11318.65</c:v>
                </c:pt>
                <c:pt idx="830">
                  <c:v>11318.65</c:v>
                </c:pt>
                <c:pt idx="831">
                  <c:v>11318.65</c:v>
                </c:pt>
                <c:pt idx="832">
                  <c:v>11318.65</c:v>
                </c:pt>
                <c:pt idx="833">
                  <c:v>11318.65</c:v>
                </c:pt>
                <c:pt idx="834">
                  <c:v>11318.65</c:v>
                </c:pt>
                <c:pt idx="835">
                  <c:v>11318.65</c:v>
                </c:pt>
                <c:pt idx="836">
                  <c:v>11318.65</c:v>
                </c:pt>
                <c:pt idx="837">
                  <c:v>11318.65</c:v>
                </c:pt>
                <c:pt idx="838">
                  <c:v>11318.65</c:v>
                </c:pt>
                <c:pt idx="839">
                  <c:v>11318.65</c:v>
                </c:pt>
                <c:pt idx="840">
                  <c:v>11218.73333333333</c:v>
                </c:pt>
                <c:pt idx="841">
                  <c:v>11218.73333333333</c:v>
                </c:pt>
                <c:pt idx="842">
                  <c:v>11218.73333333333</c:v>
                </c:pt>
                <c:pt idx="843">
                  <c:v>11218.73333333333</c:v>
                </c:pt>
                <c:pt idx="844">
                  <c:v>11218.73333333333</c:v>
                </c:pt>
                <c:pt idx="845">
                  <c:v>11218.73333333333</c:v>
                </c:pt>
                <c:pt idx="846">
                  <c:v>11218.73333333333</c:v>
                </c:pt>
                <c:pt idx="847">
                  <c:v>11218.73333333333</c:v>
                </c:pt>
                <c:pt idx="848">
                  <c:v>11218.73333333333</c:v>
                </c:pt>
                <c:pt idx="849">
                  <c:v>11218.73333333333</c:v>
                </c:pt>
                <c:pt idx="850">
                  <c:v>11218.73333333333</c:v>
                </c:pt>
                <c:pt idx="851">
                  <c:v>11218.73333333333</c:v>
                </c:pt>
                <c:pt idx="852">
                  <c:v>10954.183333333331</c:v>
                </c:pt>
                <c:pt idx="853">
                  <c:v>10954.183333333331</c:v>
                </c:pt>
                <c:pt idx="854">
                  <c:v>10954.183333333331</c:v>
                </c:pt>
                <c:pt idx="855">
                  <c:v>10954.183333333331</c:v>
                </c:pt>
                <c:pt idx="856">
                  <c:v>10954.183333333331</c:v>
                </c:pt>
                <c:pt idx="857">
                  <c:v>10954.183333333331</c:v>
                </c:pt>
                <c:pt idx="858">
                  <c:v>10954.183333333331</c:v>
                </c:pt>
                <c:pt idx="859">
                  <c:v>10954.183333333331</c:v>
                </c:pt>
                <c:pt idx="860">
                  <c:v>10954.183333333331</c:v>
                </c:pt>
                <c:pt idx="861">
                  <c:v>10954.183333333331</c:v>
                </c:pt>
                <c:pt idx="862">
                  <c:v>10954.183333333331</c:v>
                </c:pt>
                <c:pt idx="863">
                  <c:v>10954.183333333331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8F12-4E63-8100-89BF250E2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5429984"/>
        <c:axId val="1125433728"/>
      </c:lineChart>
      <c:catAx>
        <c:axId val="18423987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hh: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4053903"/>
        <c:crosses val="autoZero"/>
        <c:auto val="0"/>
        <c:lblAlgn val="ctr"/>
        <c:lblOffset val="100"/>
        <c:tickLblSkip val="24"/>
        <c:tickMarkSkip val="288"/>
        <c:noMultiLvlLbl val="0"/>
      </c:catAx>
      <c:valAx>
        <c:axId val="19740539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2398703"/>
        <c:crosses val="autoZero"/>
        <c:crossBetween val="between"/>
      </c:valAx>
      <c:valAx>
        <c:axId val="1125433728"/>
        <c:scaling>
          <c:orientation val="minMax"/>
          <c:max val="300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5429984"/>
        <c:crosses val="max"/>
        <c:crossBetween val="between"/>
      </c:valAx>
      <c:catAx>
        <c:axId val="1125429984"/>
        <c:scaling>
          <c:orientation val="minMax"/>
        </c:scaling>
        <c:delete val="1"/>
        <c:axPos val="b"/>
        <c:majorTickMark val="out"/>
        <c:minorTickMark val="none"/>
        <c:tickLblPos val="nextTo"/>
        <c:crossAx val="112543372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1"/>
          <c:order val="1"/>
          <c:tx>
            <c:strRef>
              <c:f>Sheet1!$L$1</c:f>
              <c:strCache>
                <c:ptCount val="1"/>
                <c:pt idx="0">
                  <c:v>Online non-IRR Capacity</c:v>
                </c:pt>
              </c:strCache>
            </c:strRef>
          </c:tx>
          <c:spPr>
            <a:solidFill>
              <a:srgbClr val="00ACC8"/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Sheet1!$L$2:$L$865</c:f>
              <c:numCache>
                <c:formatCode>General</c:formatCode>
                <c:ptCount val="864"/>
                <c:pt idx="0">
                  <c:v>40915.772705078125</c:v>
                </c:pt>
                <c:pt idx="1">
                  <c:v>41263.555908203125</c:v>
                </c:pt>
                <c:pt idx="2">
                  <c:v>41264.141845703125</c:v>
                </c:pt>
                <c:pt idx="3">
                  <c:v>41251.684814453125</c:v>
                </c:pt>
                <c:pt idx="4">
                  <c:v>41372.975830078125</c:v>
                </c:pt>
                <c:pt idx="5">
                  <c:v>41438.210205078125</c:v>
                </c:pt>
                <c:pt idx="6">
                  <c:v>41436.249267578125</c:v>
                </c:pt>
                <c:pt idx="7">
                  <c:v>41428.768798828125</c:v>
                </c:pt>
                <c:pt idx="8">
                  <c:v>41466.509033203125</c:v>
                </c:pt>
                <c:pt idx="9">
                  <c:v>41445.052001953125</c:v>
                </c:pt>
                <c:pt idx="10">
                  <c:v>41433.553955078125</c:v>
                </c:pt>
                <c:pt idx="11">
                  <c:v>41316.760986328125</c:v>
                </c:pt>
                <c:pt idx="12">
                  <c:v>41330.726684570313</c:v>
                </c:pt>
                <c:pt idx="13">
                  <c:v>41324.11328125</c:v>
                </c:pt>
                <c:pt idx="14">
                  <c:v>41341.525390625</c:v>
                </c:pt>
                <c:pt idx="15">
                  <c:v>41351.40234375</c:v>
                </c:pt>
                <c:pt idx="16">
                  <c:v>41440.119140625</c:v>
                </c:pt>
                <c:pt idx="17">
                  <c:v>41425.5234375</c:v>
                </c:pt>
                <c:pt idx="18">
                  <c:v>41430.01171875</c:v>
                </c:pt>
                <c:pt idx="19">
                  <c:v>41456.14453125</c:v>
                </c:pt>
                <c:pt idx="20">
                  <c:v>41436.7734375</c:v>
                </c:pt>
                <c:pt idx="21">
                  <c:v>41330.853515625</c:v>
                </c:pt>
                <c:pt idx="22">
                  <c:v>41447.10546875</c:v>
                </c:pt>
                <c:pt idx="23">
                  <c:v>41437.087890625</c:v>
                </c:pt>
                <c:pt idx="24">
                  <c:v>41451.040649414063</c:v>
                </c:pt>
                <c:pt idx="25">
                  <c:v>41444.323852539063</c:v>
                </c:pt>
                <c:pt idx="26">
                  <c:v>41347.054321289063</c:v>
                </c:pt>
                <c:pt idx="27">
                  <c:v>41460.214477539063</c:v>
                </c:pt>
                <c:pt idx="28">
                  <c:v>41450.357055664063</c:v>
                </c:pt>
                <c:pt idx="29">
                  <c:v>41458.499633789063</c:v>
                </c:pt>
                <c:pt idx="30">
                  <c:v>41449.409790039063</c:v>
                </c:pt>
                <c:pt idx="31">
                  <c:v>41468.636352539063</c:v>
                </c:pt>
                <c:pt idx="32">
                  <c:v>41460.124633789063</c:v>
                </c:pt>
                <c:pt idx="33">
                  <c:v>41356.431274414063</c:v>
                </c:pt>
                <c:pt idx="34">
                  <c:v>41486.243774414063</c:v>
                </c:pt>
                <c:pt idx="35">
                  <c:v>41386.013305664063</c:v>
                </c:pt>
                <c:pt idx="36">
                  <c:v>41912.690673828125</c:v>
                </c:pt>
                <c:pt idx="37">
                  <c:v>41814.65234375</c:v>
                </c:pt>
                <c:pt idx="38">
                  <c:v>41921.987109184265</c:v>
                </c:pt>
                <c:pt idx="39">
                  <c:v>41815.467577934265</c:v>
                </c:pt>
                <c:pt idx="40">
                  <c:v>41920.582812309265</c:v>
                </c:pt>
                <c:pt idx="41">
                  <c:v>41833.574999809265</c:v>
                </c:pt>
                <c:pt idx="42">
                  <c:v>41831.338671684265</c:v>
                </c:pt>
                <c:pt idx="43">
                  <c:v>41869.026171684265</c:v>
                </c:pt>
                <c:pt idx="44">
                  <c:v>41871.516406059265</c:v>
                </c:pt>
                <c:pt idx="45">
                  <c:v>41881.631640434265</c:v>
                </c:pt>
                <c:pt idx="46">
                  <c:v>41890.260546684265</c:v>
                </c:pt>
                <c:pt idx="47">
                  <c:v>41931.701952934265</c:v>
                </c:pt>
                <c:pt idx="48">
                  <c:v>42718.95366191864</c:v>
                </c:pt>
                <c:pt idx="49">
                  <c:v>42877.69047832489</c:v>
                </c:pt>
                <c:pt idx="50">
                  <c:v>42922.52641582489</c:v>
                </c:pt>
                <c:pt idx="51">
                  <c:v>42936.93071269989</c:v>
                </c:pt>
                <c:pt idx="52">
                  <c:v>42953.95415019989</c:v>
                </c:pt>
                <c:pt idx="53">
                  <c:v>42992.61625957489</c:v>
                </c:pt>
                <c:pt idx="54">
                  <c:v>42984.31743144989</c:v>
                </c:pt>
                <c:pt idx="55">
                  <c:v>42998.27641582489</c:v>
                </c:pt>
                <c:pt idx="56">
                  <c:v>43040.04790019989</c:v>
                </c:pt>
                <c:pt idx="57">
                  <c:v>43396.83305644989</c:v>
                </c:pt>
                <c:pt idx="58">
                  <c:v>43323.74711894989</c:v>
                </c:pt>
                <c:pt idx="59">
                  <c:v>43529.07329082489</c:v>
                </c:pt>
                <c:pt idx="60">
                  <c:v>43806.41015625</c:v>
                </c:pt>
                <c:pt idx="61">
                  <c:v>44776.71249961853</c:v>
                </c:pt>
                <c:pt idx="62">
                  <c:v>44815.936327934265</c:v>
                </c:pt>
                <c:pt idx="63">
                  <c:v>44869.651171684265</c:v>
                </c:pt>
                <c:pt idx="64">
                  <c:v>44915.639452934265</c:v>
                </c:pt>
                <c:pt idx="65">
                  <c:v>44944.799609184265</c:v>
                </c:pt>
                <c:pt idx="66">
                  <c:v>44963.975390434265</c:v>
                </c:pt>
                <c:pt idx="67">
                  <c:v>45074.274218559265</c:v>
                </c:pt>
                <c:pt idx="68">
                  <c:v>45094.266406059265</c:v>
                </c:pt>
                <c:pt idx="69">
                  <c:v>45237.223437309265</c:v>
                </c:pt>
                <c:pt idx="70">
                  <c:v>45445.672656059265</c:v>
                </c:pt>
                <c:pt idx="71">
                  <c:v>45655.828906059265</c:v>
                </c:pt>
                <c:pt idx="72">
                  <c:v>45918.676562309265</c:v>
                </c:pt>
                <c:pt idx="73">
                  <c:v>46634.11430644989</c:v>
                </c:pt>
                <c:pt idx="74">
                  <c:v>46503.46782207489</c:v>
                </c:pt>
                <c:pt idx="75">
                  <c:v>46430.09086894989</c:v>
                </c:pt>
                <c:pt idx="76">
                  <c:v>46662.89360332489</c:v>
                </c:pt>
                <c:pt idx="77">
                  <c:v>46711.56157207489</c:v>
                </c:pt>
                <c:pt idx="78">
                  <c:v>46585.04399394989</c:v>
                </c:pt>
                <c:pt idx="79">
                  <c:v>46528.45219707489</c:v>
                </c:pt>
                <c:pt idx="80">
                  <c:v>46973.42875957489</c:v>
                </c:pt>
                <c:pt idx="81">
                  <c:v>47012.70415019989</c:v>
                </c:pt>
                <c:pt idx="82">
                  <c:v>46983.49321269989</c:v>
                </c:pt>
                <c:pt idx="83">
                  <c:v>47017.12407207489</c:v>
                </c:pt>
                <c:pt idx="84">
                  <c:v>47268.837695121765</c:v>
                </c:pt>
                <c:pt idx="85">
                  <c:v>47381.48149394989</c:v>
                </c:pt>
                <c:pt idx="86">
                  <c:v>47496.321581840515</c:v>
                </c:pt>
                <c:pt idx="87">
                  <c:v>47499.867106437683</c:v>
                </c:pt>
                <c:pt idx="88">
                  <c:v>47565.309574127197</c:v>
                </c:pt>
                <c:pt idx="89">
                  <c:v>47724.272485733032</c:v>
                </c:pt>
                <c:pt idx="90">
                  <c:v>47702.364772796631</c:v>
                </c:pt>
                <c:pt idx="91">
                  <c:v>47819.236518859863</c:v>
                </c:pt>
                <c:pt idx="92">
                  <c:v>47909.216899871826</c:v>
                </c:pt>
                <c:pt idx="93">
                  <c:v>48116.178550720215</c:v>
                </c:pt>
                <c:pt idx="94">
                  <c:v>48526.310653686523</c:v>
                </c:pt>
                <c:pt idx="95">
                  <c:v>48807.721099853516</c:v>
                </c:pt>
                <c:pt idx="96">
                  <c:v>49976.338317871094</c:v>
                </c:pt>
                <c:pt idx="97">
                  <c:v>50002.227691650391</c:v>
                </c:pt>
                <c:pt idx="98">
                  <c:v>50025.913391113281</c:v>
                </c:pt>
                <c:pt idx="99">
                  <c:v>50022.776672363281</c:v>
                </c:pt>
                <c:pt idx="100">
                  <c:v>50591.213256835938</c:v>
                </c:pt>
                <c:pt idx="101">
                  <c:v>50709.931518554688</c:v>
                </c:pt>
                <c:pt idx="102">
                  <c:v>51183.724853515625</c:v>
                </c:pt>
                <c:pt idx="103">
                  <c:v>51156.0400390625</c:v>
                </c:pt>
                <c:pt idx="104">
                  <c:v>51533.121826171875</c:v>
                </c:pt>
                <c:pt idx="105">
                  <c:v>51683.226684570313</c:v>
                </c:pt>
                <c:pt idx="106">
                  <c:v>51910.811401367188</c:v>
                </c:pt>
                <c:pt idx="107">
                  <c:v>52496.257934570313</c:v>
                </c:pt>
                <c:pt idx="108">
                  <c:v>52920.457885742188</c:v>
                </c:pt>
                <c:pt idx="109">
                  <c:v>53162.269287109375</c:v>
                </c:pt>
                <c:pt idx="110">
                  <c:v>53254.888671875</c:v>
                </c:pt>
                <c:pt idx="111">
                  <c:v>53345.639404296875</c:v>
                </c:pt>
                <c:pt idx="112">
                  <c:v>53412.26025390625</c:v>
                </c:pt>
                <c:pt idx="113">
                  <c:v>53946.581298828125</c:v>
                </c:pt>
                <c:pt idx="114">
                  <c:v>54118.635009765625</c:v>
                </c:pt>
                <c:pt idx="115">
                  <c:v>54147.372314453125</c:v>
                </c:pt>
                <c:pt idx="116">
                  <c:v>54141.209228515625</c:v>
                </c:pt>
                <c:pt idx="117">
                  <c:v>54218.446044921875</c:v>
                </c:pt>
                <c:pt idx="118">
                  <c:v>54438.178955078125</c:v>
                </c:pt>
                <c:pt idx="119">
                  <c:v>54683.594970703125</c:v>
                </c:pt>
                <c:pt idx="120">
                  <c:v>54737.7470703125</c:v>
                </c:pt>
                <c:pt idx="121">
                  <c:v>54987.998291015625</c:v>
                </c:pt>
                <c:pt idx="122">
                  <c:v>55070.790283203125</c:v>
                </c:pt>
                <c:pt idx="123">
                  <c:v>55646.979248046875</c:v>
                </c:pt>
                <c:pt idx="124">
                  <c:v>55615.450927734375</c:v>
                </c:pt>
                <c:pt idx="125">
                  <c:v>55664.858154296875</c:v>
                </c:pt>
                <c:pt idx="126">
                  <c:v>55735.610595703125</c:v>
                </c:pt>
                <c:pt idx="127">
                  <c:v>55795.640869140625</c:v>
                </c:pt>
                <c:pt idx="128">
                  <c:v>55982.805419921875</c:v>
                </c:pt>
                <c:pt idx="129">
                  <c:v>56007.953369140625</c:v>
                </c:pt>
                <c:pt idx="130">
                  <c:v>55917.514892578125</c:v>
                </c:pt>
                <c:pt idx="131">
                  <c:v>56655.527587890625</c:v>
                </c:pt>
                <c:pt idx="132">
                  <c:v>56779.306884765625</c:v>
                </c:pt>
                <c:pt idx="133">
                  <c:v>56368.895263671875</c:v>
                </c:pt>
                <c:pt idx="134">
                  <c:v>56691.795654296875</c:v>
                </c:pt>
                <c:pt idx="135">
                  <c:v>57026.254638671875</c:v>
                </c:pt>
                <c:pt idx="136">
                  <c:v>57042.889404296875</c:v>
                </c:pt>
                <c:pt idx="137">
                  <c:v>56891.888427734375</c:v>
                </c:pt>
                <c:pt idx="138">
                  <c:v>56863.298095703125</c:v>
                </c:pt>
                <c:pt idx="139">
                  <c:v>56679.911865234375</c:v>
                </c:pt>
                <c:pt idx="140">
                  <c:v>56734.645263671875</c:v>
                </c:pt>
                <c:pt idx="141">
                  <c:v>57119.336669921875</c:v>
                </c:pt>
                <c:pt idx="142">
                  <c:v>56682.157958984375</c:v>
                </c:pt>
                <c:pt idx="143">
                  <c:v>56941.573486328125</c:v>
                </c:pt>
                <c:pt idx="144">
                  <c:v>56960.488098144531</c:v>
                </c:pt>
                <c:pt idx="145">
                  <c:v>57271.165344238281</c:v>
                </c:pt>
                <c:pt idx="146">
                  <c:v>57102.240783691406</c:v>
                </c:pt>
                <c:pt idx="147">
                  <c:v>56800.767395019531</c:v>
                </c:pt>
                <c:pt idx="148">
                  <c:v>56868.847961425781</c:v>
                </c:pt>
                <c:pt idx="149">
                  <c:v>57166.614807128906</c:v>
                </c:pt>
                <c:pt idx="150">
                  <c:v>57158.796936035156</c:v>
                </c:pt>
                <c:pt idx="151">
                  <c:v>57412.612365722656</c:v>
                </c:pt>
                <c:pt idx="152">
                  <c:v>57383.571838378906</c:v>
                </c:pt>
                <c:pt idx="153">
                  <c:v>57630.580627441406</c:v>
                </c:pt>
                <c:pt idx="154">
                  <c:v>57822.635803222656</c:v>
                </c:pt>
                <c:pt idx="155">
                  <c:v>57606.516662597656</c:v>
                </c:pt>
                <c:pt idx="156">
                  <c:v>57465.582397460938</c:v>
                </c:pt>
                <c:pt idx="157">
                  <c:v>57358.5380859375</c:v>
                </c:pt>
                <c:pt idx="158">
                  <c:v>57476.3115234375</c:v>
                </c:pt>
                <c:pt idx="159">
                  <c:v>57539.10595703125</c:v>
                </c:pt>
                <c:pt idx="160">
                  <c:v>57774.5322265625</c:v>
                </c:pt>
                <c:pt idx="161">
                  <c:v>57765.1962890625</c:v>
                </c:pt>
                <c:pt idx="162">
                  <c:v>57925.38818359375</c:v>
                </c:pt>
                <c:pt idx="163">
                  <c:v>57894.626953125</c:v>
                </c:pt>
                <c:pt idx="164">
                  <c:v>57882.31982421875</c:v>
                </c:pt>
                <c:pt idx="165">
                  <c:v>57946.974609375</c:v>
                </c:pt>
                <c:pt idx="166">
                  <c:v>57959.7861328125</c:v>
                </c:pt>
                <c:pt idx="167">
                  <c:v>58075.81298828125</c:v>
                </c:pt>
                <c:pt idx="168">
                  <c:v>57705.20458984375</c:v>
                </c:pt>
                <c:pt idx="169">
                  <c:v>57672.88134765625</c:v>
                </c:pt>
                <c:pt idx="170">
                  <c:v>57791.377197265625</c:v>
                </c:pt>
                <c:pt idx="171">
                  <c:v>57823.612548828125</c:v>
                </c:pt>
                <c:pt idx="172">
                  <c:v>57762.669677734375</c:v>
                </c:pt>
                <c:pt idx="173">
                  <c:v>57999.5869140625</c:v>
                </c:pt>
                <c:pt idx="174">
                  <c:v>58294.428466796875</c:v>
                </c:pt>
                <c:pt idx="175">
                  <c:v>58336.468994140625</c:v>
                </c:pt>
                <c:pt idx="176">
                  <c:v>58193.785400390625</c:v>
                </c:pt>
                <c:pt idx="177">
                  <c:v>58072.847412109375</c:v>
                </c:pt>
                <c:pt idx="178">
                  <c:v>57951.077392578125</c:v>
                </c:pt>
                <c:pt idx="179">
                  <c:v>57705.874755859375</c:v>
                </c:pt>
                <c:pt idx="180">
                  <c:v>57833.513427734375</c:v>
                </c:pt>
                <c:pt idx="181">
                  <c:v>58135.936401367188</c:v>
                </c:pt>
                <c:pt idx="182">
                  <c:v>58240.966552734375</c:v>
                </c:pt>
                <c:pt idx="183">
                  <c:v>58466.438720703125</c:v>
                </c:pt>
                <c:pt idx="184">
                  <c:v>58445.060302734375</c:v>
                </c:pt>
                <c:pt idx="185">
                  <c:v>58321.330810546875</c:v>
                </c:pt>
                <c:pt idx="186">
                  <c:v>58611.909423828125</c:v>
                </c:pt>
                <c:pt idx="187">
                  <c:v>58192.884765625</c:v>
                </c:pt>
                <c:pt idx="188">
                  <c:v>58486.23046875</c:v>
                </c:pt>
                <c:pt idx="189">
                  <c:v>58638.14990234375</c:v>
                </c:pt>
                <c:pt idx="190">
                  <c:v>59242.021240234375</c:v>
                </c:pt>
                <c:pt idx="191">
                  <c:v>59317.6982421875</c:v>
                </c:pt>
                <c:pt idx="192">
                  <c:v>59403.275634765625</c:v>
                </c:pt>
                <c:pt idx="193">
                  <c:v>59451.30029296875</c:v>
                </c:pt>
                <c:pt idx="194">
                  <c:v>59452.49951171875</c:v>
                </c:pt>
                <c:pt idx="195">
                  <c:v>59696.708984375</c:v>
                </c:pt>
                <c:pt idx="196">
                  <c:v>59753.474609375</c:v>
                </c:pt>
                <c:pt idx="197">
                  <c:v>59775.39404296875</c:v>
                </c:pt>
                <c:pt idx="198">
                  <c:v>59514.862548828125</c:v>
                </c:pt>
                <c:pt idx="199">
                  <c:v>59838.0703125</c:v>
                </c:pt>
                <c:pt idx="200">
                  <c:v>59842.6865234375</c:v>
                </c:pt>
                <c:pt idx="201">
                  <c:v>59762.3759765625</c:v>
                </c:pt>
                <c:pt idx="202">
                  <c:v>59645.162841796875</c:v>
                </c:pt>
                <c:pt idx="203">
                  <c:v>59569.267333984375</c:v>
                </c:pt>
                <c:pt idx="204">
                  <c:v>60154.681274414063</c:v>
                </c:pt>
                <c:pt idx="205">
                  <c:v>60481.405395507813</c:v>
                </c:pt>
                <c:pt idx="206">
                  <c:v>60232.493896484375</c:v>
                </c:pt>
                <c:pt idx="207">
                  <c:v>60196.935791015625</c:v>
                </c:pt>
                <c:pt idx="208">
                  <c:v>60190.971069335938</c:v>
                </c:pt>
                <c:pt idx="209">
                  <c:v>60308.118041992188</c:v>
                </c:pt>
                <c:pt idx="210">
                  <c:v>60178.570007324219</c:v>
                </c:pt>
                <c:pt idx="211">
                  <c:v>60042.634063720703</c:v>
                </c:pt>
                <c:pt idx="212">
                  <c:v>60124.193130493164</c:v>
                </c:pt>
                <c:pt idx="213">
                  <c:v>60115.314918518066</c:v>
                </c:pt>
                <c:pt idx="214">
                  <c:v>60646.388103485107</c:v>
                </c:pt>
                <c:pt idx="215">
                  <c:v>60554.840283215046</c:v>
                </c:pt>
                <c:pt idx="216">
                  <c:v>61358.9345703125</c:v>
                </c:pt>
                <c:pt idx="217">
                  <c:v>61438.917358398438</c:v>
                </c:pt>
                <c:pt idx="218">
                  <c:v>61547.721313476563</c:v>
                </c:pt>
                <c:pt idx="219">
                  <c:v>61313.498168945313</c:v>
                </c:pt>
                <c:pt idx="220">
                  <c:v>61217.306762695313</c:v>
                </c:pt>
                <c:pt idx="221">
                  <c:v>61206.764282226563</c:v>
                </c:pt>
                <c:pt idx="222">
                  <c:v>61191.564575195313</c:v>
                </c:pt>
                <c:pt idx="223">
                  <c:v>61208.232543945313</c:v>
                </c:pt>
                <c:pt idx="224">
                  <c:v>61571.826782226563</c:v>
                </c:pt>
                <c:pt idx="225">
                  <c:v>61705.533325195313</c:v>
                </c:pt>
                <c:pt idx="226">
                  <c:v>61750.160278320313</c:v>
                </c:pt>
                <c:pt idx="227">
                  <c:v>61727.447875976563</c:v>
                </c:pt>
                <c:pt idx="228">
                  <c:v>61530.636108398438</c:v>
                </c:pt>
                <c:pt idx="229">
                  <c:v>61546.482788085938</c:v>
                </c:pt>
                <c:pt idx="230">
                  <c:v>61377.792114257813</c:v>
                </c:pt>
                <c:pt idx="231">
                  <c:v>60813.378051757813</c:v>
                </c:pt>
                <c:pt idx="232">
                  <c:v>60634.077270507813</c:v>
                </c:pt>
                <c:pt idx="233">
                  <c:v>60528.364379882813</c:v>
                </c:pt>
                <c:pt idx="234">
                  <c:v>60801.680053710938</c:v>
                </c:pt>
                <c:pt idx="235">
                  <c:v>60851.494750976563</c:v>
                </c:pt>
                <c:pt idx="236">
                  <c:v>61300.431999206543</c:v>
                </c:pt>
                <c:pt idx="237">
                  <c:v>61288.404655456543</c:v>
                </c:pt>
                <c:pt idx="238">
                  <c:v>61347.735221862793</c:v>
                </c:pt>
                <c:pt idx="239">
                  <c:v>61446.310417175293</c:v>
                </c:pt>
                <c:pt idx="240">
                  <c:v>61632.775390625</c:v>
                </c:pt>
                <c:pt idx="241">
                  <c:v>61664.757568359375</c:v>
                </c:pt>
                <c:pt idx="242">
                  <c:v>61755.890625</c:v>
                </c:pt>
                <c:pt idx="243">
                  <c:v>61877.69287109375</c:v>
                </c:pt>
                <c:pt idx="244">
                  <c:v>61843.017578125</c:v>
                </c:pt>
                <c:pt idx="245">
                  <c:v>61770.40966796875</c:v>
                </c:pt>
                <c:pt idx="246">
                  <c:v>61448.35888671875</c:v>
                </c:pt>
                <c:pt idx="247">
                  <c:v>61360.35107421875</c:v>
                </c:pt>
                <c:pt idx="248">
                  <c:v>61386.4375</c:v>
                </c:pt>
                <c:pt idx="249">
                  <c:v>61480.083984375</c:v>
                </c:pt>
                <c:pt idx="250">
                  <c:v>61510.821533203125</c:v>
                </c:pt>
                <c:pt idx="251">
                  <c:v>61630.95849609375</c:v>
                </c:pt>
                <c:pt idx="252">
                  <c:v>61565.886962890625</c:v>
                </c:pt>
                <c:pt idx="253">
                  <c:v>61458.280151367188</c:v>
                </c:pt>
                <c:pt idx="254">
                  <c:v>61442.237670898438</c:v>
                </c:pt>
                <c:pt idx="255">
                  <c:v>61452.980590820313</c:v>
                </c:pt>
                <c:pt idx="256">
                  <c:v>61536.809936523438</c:v>
                </c:pt>
                <c:pt idx="257">
                  <c:v>61425.632934570313</c:v>
                </c:pt>
                <c:pt idx="258">
                  <c:v>61524.683715820313</c:v>
                </c:pt>
                <c:pt idx="259">
                  <c:v>61190.695434570313</c:v>
                </c:pt>
                <c:pt idx="260">
                  <c:v>61315.159790039063</c:v>
                </c:pt>
                <c:pt idx="261">
                  <c:v>61151.085327148438</c:v>
                </c:pt>
                <c:pt idx="262">
                  <c:v>61411.435173034668</c:v>
                </c:pt>
                <c:pt idx="263">
                  <c:v>61117.53636932373</c:v>
                </c:pt>
                <c:pt idx="264">
                  <c:v>61269.328056335449</c:v>
                </c:pt>
                <c:pt idx="265">
                  <c:v>61204.387992858887</c:v>
                </c:pt>
                <c:pt idx="266">
                  <c:v>61362.804496765137</c:v>
                </c:pt>
                <c:pt idx="267">
                  <c:v>61551.930168151855</c:v>
                </c:pt>
                <c:pt idx="268">
                  <c:v>61570.10912322998</c:v>
                </c:pt>
                <c:pt idx="269">
                  <c:v>61639.880424499512</c:v>
                </c:pt>
                <c:pt idx="270">
                  <c:v>61625.83373260498</c:v>
                </c:pt>
                <c:pt idx="271">
                  <c:v>61508.341178894043</c:v>
                </c:pt>
                <c:pt idx="272">
                  <c:v>61579.026176452637</c:v>
                </c:pt>
                <c:pt idx="273">
                  <c:v>61614.787040710449</c:v>
                </c:pt>
                <c:pt idx="274">
                  <c:v>61629.941886901855</c:v>
                </c:pt>
                <c:pt idx="275">
                  <c:v>61558.875732421875</c:v>
                </c:pt>
                <c:pt idx="276">
                  <c:v>61424.093437194824</c:v>
                </c:pt>
                <c:pt idx="277">
                  <c:v>61185.275321960449</c:v>
                </c:pt>
                <c:pt idx="278">
                  <c:v>60855.979057312012</c:v>
                </c:pt>
                <c:pt idx="279">
                  <c:v>60976.486320495605</c:v>
                </c:pt>
                <c:pt idx="280">
                  <c:v>60843.943840026855</c:v>
                </c:pt>
                <c:pt idx="281">
                  <c:v>60780.603996276855</c:v>
                </c:pt>
                <c:pt idx="282">
                  <c:v>61252.912651062012</c:v>
                </c:pt>
                <c:pt idx="283">
                  <c:v>61127.616630554199</c:v>
                </c:pt>
                <c:pt idx="284">
                  <c:v>60810.605583190918</c:v>
                </c:pt>
                <c:pt idx="285">
                  <c:v>61311.433647155762</c:v>
                </c:pt>
                <c:pt idx="286">
                  <c:v>61107.151725769043</c:v>
                </c:pt>
                <c:pt idx="287">
                  <c:v>60992.755668640137</c:v>
                </c:pt>
                <c:pt idx="288">
                  <c:v>61765.338417053223</c:v>
                </c:pt>
                <c:pt idx="289">
                  <c:v>62277.897087097168</c:v>
                </c:pt>
                <c:pt idx="290">
                  <c:v>62081.454948425293</c:v>
                </c:pt>
                <c:pt idx="291">
                  <c:v>61952.400199890137</c:v>
                </c:pt>
                <c:pt idx="292">
                  <c:v>61929.508476257324</c:v>
                </c:pt>
                <c:pt idx="293">
                  <c:v>61922.213066101074</c:v>
                </c:pt>
                <c:pt idx="294">
                  <c:v>61986.318901062012</c:v>
                </c:pt>
                <c:pt idx="295">
                  <c:v>62443.884635925293</c:v>
                </c:pt>
                <c:pt idx="296">
                  <c:v>62441.38695526123</c:v>
                </c:pt>
                <c:pt idx="297">
                  <c:v>62442.991203308105</c:v>
                </c:pt>
                <c:pt idx="298">
                  <c:v>62454.776359558105</c:v>
                </c:pt>
                <c:pt idx="299">
                  <c:v>62221.555656433105</c:v>
                </c:pt>
                <c:pt idx="300">
                  <c:v>61151.129386901855</c:v>
                </c:pt>
                <c:pt idx="301">
                  <c:v>61132.130676269531</c:v>
                </c:pt>
                <c:pt idx="302">
                  <c:v>61194.582153320313</c:v>
                </c:pt>
                <c:pt idx="303">
                  <c:v>61277.267578125</c:v>
                </c:pt>
                <c:pt idx="304">
                  <c:v>61048.22900390625</c:v>
                </c:pt>
                <c:pt idx="305">
                  <c:v>60931.27001953125</c:v>
                </c:pt>
                <c:pt idx="306">
                  <c:v>60934.890842437744</c:v>
                </c:pt>
                <c:pt idx="307">
                  <c:v>60913.93359375</c:v>
                </c:pt>
                <c:pt idx="308">
                  <c:v>60976.529052734375</c:v>
                </c:pt>
                <c:pt idx="309">
                  <c:v>60744.435546875</c:v>
                </c:pt>
                <c:pt idx="310">
                  <c:v>60987.349760055542</c:v>
                </c:pt>
                <c:pt idx="311">
                  <c:v>61071.369895935059</c:v>
                </c:pt>
                <c:pt idx="312">
                  <c:v>61256.758071899414</c:v>
                </c:pt>
                <c:pt idx="313">
                  <c:v>61334.316947937012</c:v>
                </c:pt>
                <c:pt idx="314">
                  <c:v>60947.747367858887</c:v>
                </c:pt>
                <c:pt idx="315">
                  <c:v>61008.326164245605</c:v>
                </c:pt>
                <c:pt idx="316">
                  <c:v>61053.529998779297</c:v>
                </c:pt>
                <c:pt idx="317">
                  <c:v>61269.95862197876</c:v>
                </c:pt>
                <c:pt idx="318">
                  <c:v>61220.19690322876</c:v>
                </c:pt>
                <c:pt idx="319">
                  <c:v>61532.518203735352</c:v>
                </c:pt>
                <c:pt idx="320">
                  <c:v>61533.442630767822</c:v>
                </c:pt>
                <c:pt idx="321">
                  <c:v>61522.129295349121</c:v>
                </c:pt>
                <c:pt idx="322">
                  <c:v>61745.611190795898</c:v>
                </c:pt>
                <c:pt idx="323">
                  <c:v>60987.919555664063</c:v>
                </c:pt>
                <c:pt idx="324">
                  <c:v>61122.740707397461</c:v>
                </c:pt>
                <c:pt idx="325">
                  <c:v>61058.974319458008</c:v>
                </c:pt>
                <c:pt idx="326">
                  <c:v>61139.127395629883</c:v>
                </c:pt>
                <c:pt idx="327">
                  <c:v>61462.938262939453</c:v>
                </c:pt>
                <c:pt idx="328">
                  <c:v>61878.358551025391</c:v>
                </c:pt>
                <c:pt idx="329">
                  <c:v>61409.682220458984</c:v>
                </c:pt>
                <c:pt idx="330">
                  <c:v>61190.204849243164</c:v>
                </c:pt>
                <c:pt idx="331">
                  <c:v>61685.336059570313</c:v>
                </c:pt>
                <c:pt idx="332">
                  <c:v>61432.64631652832</c:v>
                </c:pt>
                <c:pt idx="333">
                  <c:v>61640.148590087891</c:v>
                </c:pt>
                <c:pt idx="334">
                  <c:v>61446.346038818359</c:v>
                </c:pt>
                <c:pt idx="335">
                  <c:v>61298.404479980469</c:v>
                </c:pt>
                <c:pt idx="336">
                  <c:v>61184.553771972656</c:v>
                </c:pt>
                <c:pt idx="337">
                  <c:v>61581.331802368164</c:v>
                </c:pt>
                <c:pt idx="338">
                  <c:v>62147.207885742188</c:v>
                </c:pt>
                <c:pt idx="339">
                  <c:v>62453.013061523438</c:v>
                </c:pt>
                <c:pt idx="340">
                  <c:v>61979.577041625977</c:v>
                </c:pt>
                <c:pt idx="341">
                  <c:v>61983.240112304688</c:v>
                </c:pt>
                <c:pt idx="342">
                  <c:v>61947.661285400391</c:v>
                </c:pt>
                <c:pt idx="343">
                  <c:v>61614.003753662109</c:v>
                </c:pt>
                <c:pt idx="344">
                  <c:v>62050.185943603516</c:v>
                </c:pt>
                <c:pt idx="345">
                  <c:v>62026.085983276367</c:v>
                </c:pt>
                <c:pt idx="346">
                  <c:v>62188.325378417969</c:v>
                </c:pt>
                <c:pt idx="347">
                  <c:v>62130.44743347168</c:v>
                </c:pt>
                <c:pt idx="348">
                  <c:v>62247.961608886719</c:v>
                </c:pt>
                <c:pt idx="349">
                  <c:v>62277.636352539063</c:v>
                </c:pt>
                <c:pt idx="350">
                  <c:v>62331.089218139648</c:v>
                </c:pt>
                <c:pt idx="351">
                  <c:v>62236.985107421875</c:v>
                </c:pt>
                <c:pt idx="352">
                  <c:v>61934.100982666016</c:v>
                </c:pt>
                <c:pt idx="353">
                  <c:v>62010.913284301758</c:v>
                </c:pt>
                <c:pt idx="354">
                  <c:v>61894.979156494141</c:v>
                </c:pt>
                <c:pt idx="355">
                  <c:v>62779.628326416016</c:v>
                </c:pt>
                <c:pt idx="356">
                  <c:v>62177.673889160156</c:v>
                </c:pt>
                <c:pt idx="357">
                  <c:v>62608.404357910156</c:v>
                </c:pt>
                <c:pt idx="358">
                  <c:v>62289.021850585938</c:v>
                </c:pt>
                <c:pt idx="359">
                  <c:v>62164.822311401367</c:v>
                </c:pt>
                <c:pt idx="360">
                  <c:v>62423.339691162109</c:v>
                </c:pt>
                <c:pt idx="361">
                  <c:v>62601.049682617188</c:v>
                </c:pt>
                <c:pt idx="362">
                  <c:v>62420.014801025391</c:v>
                </c:pt>
                <c:pt idx="363">
                  <c:v>62929.287353515625</c:v>
                </c:pt>
                <c:pt idx="364">
                  <c:v>63075.419006347656</c:v>
                </c:pt>
                <c:pt idx="365">
                  <c:v>63064.679382324219</c:v>
                </c:pt>
                <c:pt idx="366">
                  <c:v>63058.60888671875</c:v>
                </c:pt>
                <c:pt idx="367">
                  <c:v>62890.441711425781</c:v>
                </c:pt>
                <c:pt idx="368">
                  <c:v>63317.55672454834</c:v>
                </c:pt>
                <c:pt idx="369">
                  <c:v>63422.712158203125</c:v>
                </c:pt>
                <c:pt idx="370">
                  <c:v>63451.881225585938</c:v>
                </c:pt>
                <c:pt idx="371">
                  <c:v>62858.25830078125</c:v>
                </c:pt>
                <c:pt idx="372">
                  <c:v>63002.741943359375</c:v>
                </c:pt>
                <c:pt idx="373">
                  <c:v>64051.396240234375</c:v>
                </c:pt>
                <c:pt idx="374">
                  <c:v>64226.251708984375</c:v>
                </c:pt>
                <c:pt idx="375">
                  <c:v>64308.073486328125</c:v>
                </c:pt>
                <c:pt idx="376">
                  <c:v>64584.172287464142</c:v>
                </c:pt>
                <c:pt idx="377">
                  <c:v>64661.61149597168</c:v>
                </c:pt>
                <c:pt idx="378">
                  <c:v>64816.671779632568</c:v>
                </c:pt>
                <c:pt idx="379">
                  <c:v>65049.58967590332</c:v>
                </c:pt>
                <c:pt idx="380">
                  <c:v>65211.971923828125</c:v>
                </c:pt>
                <c:pt idx="381">
                  <c:v>65137.104949951172</c:v>
                </c:pt>
                <c:pt idx="382">
                  <c:v>65257.081756591797</c:v>
                </c:pt>
                <c:pt idx="383">
                  <c:v>65321.231811523438</c:v>
                </c:pt>
                <c:pt idx="384">
                  <c:v>65072.392822265625</c:v>
                </c:pt>
                <c:pt idx="385">
                  <c:v>65305.392639160156</c:v>
                </c:pt>
                <c:pt idx="386">
                  <c:v>65486.805908203125</c:v>
                </c:pt>
                <c:pt idx="387">
                  <c:v>65437.523071289063</c:v>
                </c:pt>
                <c:pt idx="388">
                  <c:v>65119.45849609375</c:v>
                </c:pt>
                <c:pt idx="389">
                  <c:v>65274.7509765625</c:v>
                </c:pt>
                <c:pt idx="390">
                  <c:v>65201.83447265625</c:v>
                </c:pt>
                <c:pt idx="391">
                  <c:v>65501.85888671875</c:v>
                </c:pt>
                <c:pt idx="392">
                  <c:v>65200.817626953125</c:v>
                </c:pt>
                <c:pt idx="393">
                  <c:v>65026.261596679688</c:v>
                </c:pt>
                <c:pt idx="394">
                  <c:v>64945.210205078125</c:v>
                </c:pt>
                <c:pt idx="395">
                  <c:v>64795.650024414063</c:v>
                </c:pt>
                <c:pt idx="396">
                  <c:v>64785.615356445313</c:v>
                </c:pt>
                <c:pt idx="397">
                  <c:v>64688.389892578125</c:v>
                </c:pt>
                <c:pt idx="398">
                  <c:v>64687.942260742188</c:v>
                </c:pt>
                <c:pt idx="399">
                  <c:v>64922.675903320313</c:v>
                </c:pt>
                <c:pt idx="400">
                  <c:v>65156.425537109375</c:v>
                </c:pt>
                <c:pt idx="401">
                  <c:v>65026.730651855469</c:v>
                </c:pt>
                <c:pt idx="402">
                  <c:v>64902.205688476563</c:v>
                </c:pt>
                <c:pt idx="403">
                  <c:v>64926.666564941406</c:v>
                </c:pt>
                <c:pt idx="404">
                  <c:v>64451.733764648438</c:v>
                </c:pt>
                <c:pt idx="405">
                  <c:v>64360.10986328125</c:v>
                </c:pt>
                <c:pt idx="406">
                  <c:v>64451.506652832031</c:v>
                </c:pt>
                <c:pt idx="407">
                  <c:v>64550.507080078125</c:v>
                </c:pt>
                <c:pt idx="408">
                  <c:v>63834.43505859375</c:v>
                </c:pt>
                <c:pt idx="409">
                  <c:v>65022.050567626953</c:v>
                </c:pt>
                <c:pt idx="410">
                  <c:v>64745.059051513672</c:v>
                </c:pt>
                <c:pt idx="411">
                  <c:v>64483.800445556641</c:v>
                </c:pt>
                <c:pt idx="412">
                  <c:v>63428.208793640137</c:v>
                </c:pt>
                <c:pt idx="413">
                  <c:v>63452.568328857422</c:v>
                </c:pt>
                <c:pt idx="414">
                  <c:v>63515.774993896484</c:v>
                </c:pt>
                <c:pt idx="415">
                  <c:v>63035.140869140625</c:v>
                </c:pt>
                <c:pt idx="416">
                  <c:v>62946.598052978516</c:v>
                </c:pt>
                <c:pt idx="417">
                  <c:v>62779.995697021484</c:v>
                </c:pt>
                <c:pt idx="418">
                  <c:v>62453.825271606445</c:v>
                </c:pt>
                <c:pt idx="419">
                  <c:v>62709.699920654297</c:v>
                </c:pt>
                <c:pt idx="420">
                  <c:v>62598.011352539063</c:v>
                </c:pt>
                <c:pt idx="421">
                  <c:v>62471.117889404297</c:v>
                </c:pt>
                <c:pt idx="422">
                  <c:v>62467.123779296875</c:v>
                </c:pt>
                <c:pt idx="423">
                  <c:v>62579.439636230469</c:v>
                </c:pt>
                <c:pt idx="424">
                  <c:v>62324.641883850098</c:v>
                </c:pt>
                <c:pt idx="425">
                  <c:v>61927.288146972656</c:v>
                </c:pt>
                <c:pt idx="426">
                  <c:v>61802.362968444824</c:v>
                </c:pt>
                <c:pt idx="427">
                  <c:v>61940.443298339844</c:v>
                </c:pt>
                <c:pt idx="428">
                  <c:v>61704.821304321289</c:v>
                </c:pt>
                <c:pt idx="429">
                  <c:v>61476.895202636719</c:v>
                </c:pt>
                <c:pt idx="430">
                  <c:v>61348.209571838379</c:v>
                </c:pt>
                <c:pt idx="431">
                  <c:v>61232.954956054688</c:v>
                </c:pt>
                <c:pt idx="432">
                  <c:v>61124.951171875</c:v>
                </c:pt>
                <c:pt idx="433">
                  <c:v>61095.896438598633</c:v>
                </c:pt>
                <c:pt idx="434">
                  <c:v>61307.953018188477</c:v>
                </c:pt>
                <c:pt idx="435">
                  <c:v>60706.260757446289</c:v>
                </c:pt>
                <c:pt idx="436">
                  <c:v>60714.558609008789</c:v>
                </c:pt>
                <c:pt idx="437">
                  <c:v>60662.203506469727</c:v>
                </c:pt>
                <c:pt idx="438">
                  <c:v>60501.189834594727</c:v>
                </c:pt>
                <c:pt idx="439">
                  <c:v>60595.079971313477</c:v>
                </c:pt>
                <c:pt idx="440">
                  <c:v>60651.358779907227</c:v>
                </c:pt>
                <c:pt idx="441">
                  <c:v>60630.291397094727</c:v>
                </c:pt>
                <c:pt idx="442">
                  <c:v>60690.783096313477</c:v>
                </c:pt>
                <c:pt idx="443">
                  <c:v>60513.314346313477</c:v>
                </c:pt>
                <c:pt idx="444">
                  <c:v>60089.949584960938</c:v>
                </c:pt>
                <c:pt idx="445">
                  <c:v>60098.526550292969</c:v>
                </c:pt>
                <c:pt idx="446">
                  <c:v>59970.977783203125</c:v>
                </c:pt>
                <c:pt idx="447">
                  <c:v>59639.349975585938</c:v>
                </c:pt>
                <c:pt idx="448">
                  <c:v>59736.702209472656</c:v>
                </c:pt>
                <c:pt idx="449">
                  <c:v>59691.570129394531</c:v>
                </c:pt>
                <c:pt idx="450">
                  <c:v>59683.322143554688</c:v>
                </c:pt>
                <c:pt idx="451">
                  <c:v>59641.632019042969</c:v>
                </c:pt>
                <c:pt idx="452">
                  <c:v>59592.712280273438</c:v>
                </c:pt>
                <c:pt idx="453">
                  <c:v>59205.307678222656</c:v>
                </c:pt>
                <c:pt idx="454">
                  <c:v>58630.344543457031</c:v>
                </c:pt>
                <c:pt idx="455">
                  <c:v>58733.303161621094</c:v>
                </c:pt>
                <c:pt idx="456">
                  <c:v>58779.278625488281</c:v>
                </c:pt>
                <c:pt idx="457">
                  <c:v>58895.08952331543</c:v>
                </c:pt>
                <c:pt idx="458">
                  <c:v>59451.964458465576</c:v>
                </c:pt>
                <c:pt idx="459">
                  <c:v>59622.463176727295</c:v>
                </c:pt>
                <c:pt idx="460">
                  <c:v>59606.777233123779</c:v>
                </c:pt>
                <c:pt idx="461">
                  <c:v>59468.372814178467</c:v>
                </c:pt>
                <c:pt idx="462">
                  <c:v>60048.067760467529</c:v>
                </c:pt>
                <c:pt idx="463">
                  <c:v>60085.981811523438</c:v>
                </c:pt>
                <c:pt idx="464">
                  <c:v>59706.874877929688</c:v>
                </c:pt>
                <c:pt idx="465">
                  <c:v>60328.798706054688</c:v>
                </c:pt>
                <c:pt idx="466">
                  <c:v>59989.681274414063</c:v>
                </c:pt>
                <c:pt idx="467">
                  <c:v>59574.017944335938</c:v>
                </c:pt>
                <c:pt idx="468">
                  <c:v>59331.01123046875</c:v>
                </c:pt>
                <c:pt idx="469">
                  <c:v>59687.85888671875</c:v>
                </c:pt>
                <c:pt idx="470">
                  <c:v>59808.6416015625</c:v>
                </c:pt>
                <c:pt idx="471">
                  <c:v>59813.781330108643</c:v>
                </c:pt>
                <c:pt idx="472">
                  <c:v>59698.351764678955</c:v>
                </c:pt>
                <c:pt idx="473">
                  <c:v>59908.858661651611</c:v>
                </c:pt>
                <c:pt idx="474">
                  <c:v>59858.656471252441</c:v>
                </c:pt>
                <c:pt idx="475">
                  <c:v>59905.575782775879</c:v>
                </c:pt>
                <c:pt idx="476">
                  <c:v>59980.039161682129</c:v>
                </c:pt>
                <c:pt idx="477">
                  <c:v>60116.376075744629</c:v>
                </c:pt>
                <c:pt idx="478">
                  <c:v>59937.22794342041</c:v>
                </c:pt>
                <c:pt idx="479">
                  <c:v>60647.73677444458</c:v>
                </c:pt>
                <c:pt idx="480">
                  <c:v>60709.833618164063</c:v>
                </c:pt>
                <c:pt idx="481">
                  <c:v>60940.564331054688</c:v>
                </c:pt>
                <c:pt idx="482">
                  <c:v>60883.407348632813</c:v>
                </c:pt>
                <c:pt idx="483">
                  <c:v>60762.863403320313</c:v>
                </c:pt>
                <c:pt idx="484">
                  <c:v>60890.395629882813</c:v>
                </c:pt>
                <c:pt idx="485">
                  <c:v>60860.160278320313</c:v>
                </c:pt>
                <c:pt idx="486">
                  <c:v>61499.09252166748</c:v>
                </c:pt>
                <c:pt idx="487">
                  <c:v>61709.705139160156</c:v>
                </c:pt>
                <c:pt idx="488">
                  <c:v>61689.250213623047</c:v>
                </c:pt>
                <c:pt idx="489">
                  <c:v>61723.054779052734</c:v>
                </c:pt>
                <c:pt idx="490">
                  <c:v>62095.020324707031</c:v>
                </c:pt>
                <c:pt idx="491">
                  <c:v>62020.747863769531</c:v>
                </c:pt>
                <c:pt idx="492">
                  <c:v>62183.763671875</c:v>
                </c:pt>
                <c:pt idx="493">
                  <c:v>62590.790466308594</c:v>
                </c:pt>
                <c:pt idx="494">
                  <c:v>63313.888061523438</c:v>
                </c:pt>
                <c:pt idx="495">
                  <c:v>64284.700836181641</c:v>
                </c:pt>
                <c:pt idx="496">
                  <c:v>65294.080230712891</c:v>
                </c:pt>
                <c:pt idx="497">
                  <c:v>65751.840728759766</c:v>
                </c:pt>
                <c:pt idx="498">
                  <c:v>65934.780059814453</c:v>
                </c:pt>
                <c:pt idx="499">
                  <c:v>66168.914535522461</c:v>
                </c:pt>
                <c:pt idx="500">
                  <c:v>66394.767913818359</c:v>
                </c:pt>
                <c:pt idx="501">
                  <c:v>66604.317100524902</c:v>
                </c:pt>
                <c:pt idx="502">
                  <c:v>66739.51216506958</c:v>
                </c:pt>
                <c:pt idx="503">
                  <c:v>66935.809204101563</c:v>
                </c:pt>
                <c:pt idx="504">
                  <c:v>67144.877105712891</c:v>
                </c:pt>
                <c:pt idx="505">
                  <c:v>67269.388061523438</c:v>
                </c:pt>
                <c:pt idx="506">
                  <c:v>67355.707397460938</c:v>
                </c:pt>
                <c:pt idx="507">
                  <c:v>67426.087097167969</c:v>
                </c:pt>
                <c:pt idx="508">
                  <c:v>67502.732666015625</c:v>
                </c:pt>
                <c:pt idx="509">
                  <c:v>67523.857086181641</c:v>
                </c:pt>
                <c:pt idx="510">
                  <c:v>67303.757904052734</c:v>
                </c:pt>
                <c:pt idx="511">
                  <c:v>67486.471099853516</c:v>
                </c:pt>
                <c:pt idx="512">
                  <c:v>67497.441223144531</c:v>
                </c:pt>
                <c:pt idx="513">
                  <c:v>67500.566192626953</c:v>
                </c:pt>
                <c:pt idx="514">
                  <c:v>67549.142456054688</c:v>
                </c:pt>
                <c:pt idx="515">
                  <c:v>67568.805236816406</c:v>
                </c:pt>
                <c:pt idx="516">
                  <c:v>67555.082458496094</c:v>
                </c:pt>
                <c:pt idx="517">
                  <c:v>67676.730926513672</c:v>
                </c:pt>
                <c:pt idx="518">
                  <c:v>67693.311584472656</c:v>
                </c:pt>
                <c:pt idx="519">
                  <c:v>67682.39404296875</c:v>
                </c:pt>
                <c:pt idx="520">
                  <c:v>67698.932952880859</c:v>
                </c:pt>
                <c:pt idx="521">
                  <c:v>67673.383361816406</c:v>
                </c:pt>
                <c:pt idx="522">
                  <c:v>67674.730895996094</c:v>
                </c:pt>
                <c:pt idx="523">
                  <c:v>67681.419464111328</c:v>
                </c:pt>
                <c:pt idx="524">
                  <c:v>67823.379943847656</c:v>
                </c:pt>
                <c:pt idx="525">
                  <c:v>67826.023803710938</c:v>
                </c:pt>
                <c:pt idx="526">
                  <c:v>67831.218780517578</c:v>
                </c:pt>
                <c:pt idx="527">
                  <c:v>67833.669616699219</c:v>
                </c:pt>
                <c:pt idx="528">
                  <c:v>67760.4619140625</c:v>
                </c:pt>
                <c:pt idx="529">
                  <c:v>67817.13818359375</c:v>
                </c:pt>
                <c:pt idx="530">
                  <c:v>67812.504089355469</c:v>
                </c:pt>
                <c:pt idx="531">
                  <c:v>67816.423950195313</c:v>
                </c:pt>
                <c:pt idx="532">
                  <c:v>67676.237731933594</c:v>
                </c:pt>
                <c:pt idx="533">
                  <c:v>67644.219482421875</c:v>
                </c:pt>
                <c:pt idx="534">
                  <c:v>67396.942687988281</c:v>
                </c:pt>
                <c:pt idx="535">
                  <c:v>67440.850494384766</c:v>
                </c:pt>
                <c:pt idx="536">
                  <c:v>67407.130828857422</c:v>
                </c:pt>
                <c:pt idx="537">
                  <c:v>67451.275573730469</c:v>
                </c:pt>
                <c:pt idx="538">
                  <c:v>67476.908203125</c:v>
                </c:pt>
                <c:pt idx="539">
                  <c:v>67509.791442871094</c:v>
                </c:pt>
                <c:pt idx="540">
                  <c:v>67494.550689697266</c:v>
                </c:pt>
                <c:pt idx="541">
                  <c:v>67455.988708496094</c:v>
                </c:pt>
                <c:pt idx="542">
                  <c:v>67467.968475341797</c:v>
                </c:pt>
                <c:pt idx="543">
                  <c:v>67466.953460693359</c:v>
                </c:pt>
                <c:pt idx="544">
                  <c:v>67554.654663085938</c:v>
                </c:pt>
                <c:pt idx="545">
                  <c:v>67617.748229980469</c:v>
                </c:pt>
                <c:pt idx="546">
                  <c:v>67651.134429931641</c:v>
                </c:pt>
                <c:pt idx="547">
                  <c:v>68029.411163330078</c:v>
                </c:pt>
                <c:pt idx="548">
                  <c:v>68084.690185546875</c:v>
                </c:pt>
                <c:pt idx="549">
                  <c:v>68144.549041748047</c:v>
                </c:pt>
                <c:pt idx="550">
                  <c:v>68173.149169921875</c:v>
                </c:pt>
                <c:pt idx="551">
                  <c:v>68193.157165527344</c:v>
                </c:pt>
                <c:pt idx="552">
                  <c:v>68004.091918945313</c:v>
                </c:pt>
                <c:pt idx="553">
                  <c:v>68012.374633789063</c:v>
                </c:pt>
                <c:pt idx="554">
                  <c:v>67972.449920654297</c:v>
                </c:pt>
                <c:pt idx="555">
                  <c:v>67944.837829589844</c:v>
                </c:pt>
                <c:pt idx="556">
                  <c:v>67879.343414306641</c:v>
                </c:pt>
                <c:pt idx="557">
                  <c:v>67943.332061767578</c:v>
                </c:pt>
                <c:pt idx="558">
                  <c:v>67916.188781738281</c:v>
                </c:pt>
                <c:pt idx="559">
                  <c:v>67913.671722412109</c:v>
                </c:pt>
                <c:pt idx="560">
                  <c:v>67859.305938720703</c:v>
                </c:pt>
                <c:pt idx="561">
                  <c:v>67860.215087890625</c:v>
                </c:pt>
                <c:pt idx="562">
                  <c:v>67832.457763671875</c:v>
                </c:pt>
                <c:pt idx="563">
                  <c:v>67778.111083984375</c:v>
                </c:pt>
                <c:pt idx="564">
                  <c:v>67183.161987304688</c:v>
                </c:pt>
                <c:pt idx="565">
                  <c:v>67110.327606201172</c:v>
                </c:pt>
                <c:pt idx="566">
                  <c:v>67093.691619873047</c:v>
                </c:pt>
                <c:pt idx="567">
                  <c:v>66766.445861816406</c:v>
                </c:pt>
                <c:pt idx="568">
                  <c:v>66762.757202148438</c:v>
                </c:pt>
                <c:pt idx="569">
                  <c:v>66775.64013671875</c:v>
                </c:pt>
                <c:pt idx="570">
                  <c:v>67124.641967773438</c:v>
                </c:pt>
                <c:pt idx="571">
                  <c:v>67075.728118896484</c:v>
                </c:pt>
                <c:pt idx="572">
                  <c:v>67489.578857421875</c:v>
                </c:pt>
                <c:pt idx="573">
                  <c:v>67407.019744873047</c:v>
                </c:pt>
                <c:pt idx="574">
                  <c:v>67368.387573242188</c:v>
                </c:pt>
                <c:pt idx="575">
                  <c:v>67279.043304443359</c:v>
                </c:pt>
                <c:pt idx="576">
                  <c:v>67754.600036621094</c:v>
                </c:pt>
                <c:pt idx="577">
                  <c:v>67574.358367919922</c:v>
                </c:pt>
                <c:pt idx="578">
                  <c:v>67302.582824707031</c:v>
                </c:pt>
                <c:pt idx="579">
                  <c:v>66994.970703125</c:v>
                </c:pt>
                <c:pt idx="580">
                  <c:v>66946.882507324219</c:v>
                </c:pt>
                <c:pt idx="581">
                  <c:v>66878.716979980469</c:v>
                </c:pt>
                <c:pt idx="582">
                  <c:v>66873.792366027832</c:v>
                </c:pt>
                <c:pt idx="583">
                  <c:v>66988.332397460938</c:v>
                </c:pt>
                <c:pt idx="584">
                  <c:v>66647.064819335938</c:v>
                </c:pt>
                <c:pt idx="585">
                  <c:v>66741.286895751953</c:v>
                </c:pt>
                <c:pt idx="586">
                  <c:v>66593.843048095703</c:v>
                </c:pt>
                <c:pt idx="587">
                  <c:v>66354.874618530273</c:v>
                </c:pt>
                <c:pt idx="588">
                  <c:v>66130.876037597656</c:v>
                </c:pt>
                <c:pt idx="589">
                  <c:v>66098.593170166016</c:v>
                </c:pt>
                <c:pt idx="590">
                  <c:v>66052.392532348633</c:v>
                </c:pt>
                <c:pt idx="591">
                  <c:v>66009.885559082031</c:v>
                </c:pt>
                <c:pt idx="592">
                  <c:v>65995.356567382813</c:v>
                </c:pt>
                <c:pt idx="593">
                  <c:v>65441.536071777344</c:v>
                </c:pt>
                <c:pt idx="594">
                  <c:v>65742.833801269531</c:v>
                </c:pt>
                <c:pt idx="595">
                  <c:v>65531.702926635742</c:v>
                </c:pt>
                <c:pt idx="596">
                  <c:v>65356.505477905273</c:v>
                </c:pt>
                <c:pt idx="597">
                  <c:v>65011.065734863281</c:v>
                </c:pt>
                <c:pt idx="598">
                  <c:v>65024.78434753418</c:v>
                </c:pt>
                <c:pt idx="599">
                  <c:v>65442.099822998047</c:v>
                </c:pt>
                <c:pt idx="600">
                  <c:v>65423.082946777344</c:v>
                </c:pt>
                <c:pt idx="601">
                  <c:v>64911.356536865234</c:v>
                </c:pt>
                <c:pt idx="602">
                  <c:v>64743.648223876953</c:v>
                </c:pt>
                <c:pt idx="603">
                  <c:v>64660.498321533203</c:v>
                </c:pt>
                <c:pt idx="604">
                  <c:v>64559.733337402344</c:v>
                </c:pt>
                <c:pt idx="605">
                  <c:v>64835.599426269531</c:v>
                </c:pt>
                <c:pt idx="606">
                  <c:v>64505.567993164063</c:v>
                </c:pt>
                <c:pt idx="607">
                  <c:v>64323.613342285156</c:v>
                </c:pt>
                <c:pt idx="608">
                  <c:v>64457.483459472656</c:v>
                </c:pt>
                <c:pt idx="609">
                  <c:v>64464.798461914063</c:v>
                </c:pt>
                <c:pt idx="610">
                  <c:v>64486.888580322266</c:v>
                </c:pt>
                <c:pt idx="611">
                  <c:v>64800.491455078125</c:v>
                </c:pt>
                <c:pt idx="612">
                  <c:v>64497.768127441406</c:v>
                </c:pt>
                <c:pt idx="613">
                  <c:v>64712.417785644531</c:v>
                </c:pt>
                <c:pt idx="614">
                  <c:v>64492.865173339844</c:v>
                </c:pt>
                <c:pt idx="615">
                  <c:v>64643.949096679688</c:v>
                </c:pt>
                <c:pt idx="616">
                  <c:v>64808.849670410156</c:v>
                </c:pt>
                <c:pt idx="617">
                  <c:v>64789.725952148438</c:v>
                </c:pt>
                <c:pt idx="618">
                  <c:v>64725.04433298111</c:v>
                </c:pt>
                <c:pt idx="619">
                  <c:v>64744.331848144531</c:v>
                </c:pt>
                <c:pt idx="620">
                  <c:v>64893.010543823242</c:v>
                </c:pt>
                <c:pt idx="621">
                  <c:v>64474.270935058594</c:v>
                </c:pt>
                <c:pt idx="622">
                  <c:v>64700.299926757813</c:v>
                </c:pt>
                <c:pt idx="623">
                  <c:v>64554.190002441406</c:v>
                </c:pt>
                <c:pt idx="624">
                  <c:v>64662.693298339844</c:v>
                </c:pt>
                <c:pt idx="625">
                  <c:v>64650.557769775391</c:v>
                </c:pt>
                <c:pt idx="626">
                  <c:v>64930.129272460938</c:v>
                </c:pt>
                <c:pt idx="627">
                  <c:v>64935.536468505859</c:v>
                </c:pt>
                <c:pt idx="628">
                  <c:v>64873.223052978516</c:v>
                </c:pt>
                <c:pt idx="629">
                  <c:v>64892.35498046875</c:v>
                </c:pt>
                <c:pt idx="630">
                  <c:v>64734.541870117188</c:v>
                </c:pt>
                <c:pt idx="631">
                  <c:v>64786.70263671875</c:v>
                </c:pt>
                <c:pt idx="632">
                  <c:v>64725.860198974609</c:v>
                </c:pt>
                <c:pt idx="633">
                  <c:v>64805.871643066406</c:v>
                </c:pt>
                <c:pt idx="634">
                  <c:v>64823.270629882813</c:v>
                </c:pt>
                <c:pt idx="635">
                  <c:v>64782.798522949219</c:v>
                </c:pt>
                <c:pt idx="636">
                  <c:v>64981.270874023438</c:v>
                </c:pt>
                <c:pt idx="637">
                  <c:v>64977.171447753906</c:v>
                </c:pt>
                <c:pt idx="638">
                  <c:v>65006.036285400391</c:v>
                </c:pt>
                <c:pt idx="639">
                  <c:v>65242.880279541016</c:v>
                </c:pt>
                <c:pt idx="640">
                  <c:v>64981.099426269531</c:v>
                </c:pt>
                <c:pt idx="641">
                  <c:v>65174.976379394531</c:v>
                </c:pt>
                <c:pt idx="642">
                  <c:v>64988.334716796875</c:v>
                </c:pt>
                <c:pt idx="643">
                  <c:v>64960.519470214844</c:v>
                </c:pt>
                <c:pt idx="644">
                  <c:v>64986.529388427734</c:v>
                </c:pt>
                <c:pt idx="645">
                  <c:v>64999.531677246094</c:v>
                </c:pt>
                <c:pt idx="646">
                  <c:v>65096.824523925781</c:v>
                </c:pt>
                <c:pt idx="647">
                  <c:v>65198.214660644531</c:v>
                </c:pt>
                <c:pt idx="648">
                  <c:v>65490.924377441406</c:v>
                </c:pt>
                <c:pt idx="649">
                  <c:v>65448.12939453125</c:v>
                </c:pt>
                <c:pt idx="650">
                  <c:v>65553.455474853516</c:v>
                </c:pt>
                <c:pt idx="651">
                  <c:v>65739.796569824219</c:v>
                </c:pt>
                <c:pt idx="652">
                  <c:v>66108.264709472656</c:v>
                </c:pt>
                <c:pt idx="653">
                  <c:v>66047.761169433594</c:v>
                </c:pt>
                <c:pt idx="654">
                  <c:v>66059.347900390625</c:v>
                </c:pt>
                <c:pt idx="655">
                  <c:v>66063.491882324219</c:v>
                </c:pt>
                <c:pt idx="656">
                  <c:v>66065.087158203125</c:v>
                </c:pt>
                <c:pt idx="657">
                  <c:v>65978.909545898438</c:v>
                </c:pt>
                <c:pt idx="658">
                  <c:v>65928.385192871094</c:v>
                </c:pt>
                <c:pt idx="659">
                  <c:v>65920.836486816406</c:v>
                </c:pt>
                <c:pt idx="660">
                  <c:v>66112.444366455078</c:v>
                </c:pt>
                <c:pt idx="661">
                  <c:v>66074.627319335938</c:v>
                </c:pt>
                <c:pt idx="662">
                  <c:v>66137.413452148438</c:v>
                </c:pt>
                <c:pt idx="663">
                  <c:v>66165.963317871094</c:v>
                </c:pt>
                <c:pt idx="664">
                  <c:v>66151.980285644531</c:v>
                </c:pt>
                <c:pt idx="665">
                  <c:v>66128.382816314697</c:v>
                </c:pt>
                <c:pt idx="666">
                  <c:v>66117.597541809082</c:v>
                </c:pt>
                <c:pt idx="667">
                  <c:v>66238.405326843262</c:v>
                </c:pt>
                <c:pt idx="668">
                  <c:v>66365.234878540039</c:v>
                </c:pt>
                <c:pt idx="669">
                  <c:v>66397.86100769043</c:v>
                </c:pt>
                <c:pt idx="670">
                  <c:v>66443.042602539063</c:v>
                </c:pt>
                <c:pt idx="671">
                  <c:v>66411.533874511719</c:v>
                </c:pt>
                <c:pt idx="672">
                  <c:v>66482.360046386719</c:v>
                </c:pt>
                <c:pt idx="673">
                  <c:v>66858.740142822266</c:v>
                </c:pt>
                <c:pt idx="674">
                  <c:v>66839.17236328125</c:v>
                </c:pt>
                <c:pt idx="675">
                  <c:v>66704.206420898438</c:v>
                </c:pt>
                <c:pt idx="676">
                  <c:v>66485.722610473633</c:v>
                </c:pt>
                <c:pt idx="677">
                  <c:v>66431.37068939209</c:v>
                </c:pt>
                <c:pt idx="678">
                  <c:v>66427.681167602539</c:v>
                </c:pt>
                <c:pt idx="679">
                  <c:v>66435.938507080078</c:v>
                </c:pt>
                <c:pt idx="680">
                  <c:v>66489.3212890625</c:v>
                </c:pt>
                <c:pt idx="681">
                  <c:v>66325.206146240234</c:v>
                </c:pt>
                <c:pt idx="682">
                  <c:v>66198.816024780273</c:v>
                </c:pt>
                <c:pt idx="683">
                  <c:v>65963.56275177002</c:v>
                </c:pt>
                <c:pt idx="684">
                  <c:v>65665.522369384766</c:v>
                </c:pt>
                <c:pt idx="685">
                  <c:v>65689.225631713867</c:v>
                </c:pt>
                <c:pt idx="686">
                  <c:v>65492.35489654541</c:v>
                </c:pt>
                <c:pt idx="687">
                  <c:v>65120.365127563477</c:v>
                </c:pt>
                <c:pt idx="688">
                  <c:v>64581.532196044922</c:v>
                </c:pt>
                <c:pt idx="689">
                  <c:v>64042.320739746094</c:v>
                </c:pt>
                <c:pt idx="690">
                  <c:v>63957.920547485352</c:v>
                </c:pt>
                <c:pt idx="691">
                  <c:v>63974.372634887695</c:v>
                </c:pt>
                <c:pt idx="692">
                  <c:v>63717.637588500977</c:v>
                </c:pt>
                <c:pt idx="693">
                  <c:v>63527.62727355957</c:v>
                </c:pt>
                <c:pt idx="694">
                  <c:v>63369.083190917969</c:v>
                </c:pt>
                <c:pt idx="695">
                  <c:v>63258.894668579102</c:v>
                </c:pt>
                <c:pt idx="696">
                  <c:v>62648.916000366211</c:v>
                </c:pt>
                <c:pt idx="697">
                  <c:v>62371.63232421875</c:v>
                </c:pt>
                <c:pt idx="698">
                  <c:v>62053.57666015625</c:v>
                </c:pt>
                <c:pt idx="699">
                  <c:v>62017.154281616211</c:v>
                </c:pt>
                <c:pt idx="700">
                  <c:v>62270.383560180664</c:v>
                </c:pt>
                <c:pt idx="701">
                  <c:v>62173.376754760742</c:v>
                </c:pt>
                <c:pt idx="702">
                  <c:v>61994.132141113281</c:v>
                </c:pt>
                <c:pt idx="703">
                  <c:v>61866.324615478516</c:v>
                </c:pt>
                <c:pt idx="704">
                  <c:v>61765.661041259766</c:v>
                </c:pt>
                <c:pt idx="705">
                  <c:v>61740.655868530273</c:v>
                </c:pt>
                <c:pt idx="706">
                  <c:v>61663.707534790039</c:v>
                </c:pt>
                <c:pt idx="707">
                  <c:v>61660.883499145508</c:v>
                </c:pt>
                <c:pt idx="708">
                  <c:v>61350.645370483398</c:v>
                </c:pt>
                <c:pt idx="709">
                  <c:v>61142.360916137695</c:v>
                </c:pt>
                <c:pt idx="710">
                  <c:v>60727.796951293945</c:v>
                </c:pt>
                <c:pt idx="711">
                  <c:v>60646.481918334961</c:v>
                </c:pt>
                <c:pt idx="712">
                  <c:v>60354.34846496582</c:v>
                </c:pt>
                <c:pt idx="713">
                  <c:v>60365.457504272461</c:v>
                </c:pt>
                <c:pt idx="714">
                  <c:v>59948.745269775391</c:v>
                </c:pt>
                <c:pt idx="715">
                  <c:v>59949.625946044922</c:v>
                </c:pt>
                <c:pt idx="716">
                  <c:v>59809.982345581055</c:v>
                </c:pt>
                <c:pt idx="717">
                  <c:v>59509.352813720703</c:v>
                </c:pt>
                <c:pt idx="718">
                  <c:v>59721.341873168945</c:v>
                </c:pt>
                <c:pt idx="719">
                  <c:v>59846.001693725586</c:v>
                </c:pt>
                <c:pt idx="720">
                  <c:v>59811.554489135742</c:v>
                </c:pt>
                <c:pt idx="721">
                  <c:v>59302.755508422852</c:v>
                </c:pt>
                <c:pt idx="722">
                  <c:v>59780.465225219727</c:v>
                </c:pt>
                <c:pt idx="723">
                  <c:v>59631.844863891602</c:v>
                </c:pt>
                <c:pt idx="724">
                  <c:v>59597.824935913086</c:v>
                </c:pt>
                <c:pt idx="725">
                  <c:v>59651.184112548828</c:v>
                </c:pt>
                <c:pt idx="726">
                  <c:v>59612.712615966797</c:v>
                </c:pt>
                <c:pt idx="727">
                  <c:v>59571.252227783203</c:v>
                </c:pt>
                <c:pt idx="728">
                  <c:v>59458.935424804688</c:v>
                </c:pt>
                <c:pt idx="729">
                  <c:v>59377.700180053711</c:v>
                </c:pt>
                <c:pt idx="730">
                  <c:v>59287.733047485352</c:v>
                </c:pt>
                <c:pt idx="731">
                  <c:v>59773.01789855957</c:v>
                </c:pt>
                <c:pt idx="732">
                  <c:v>59837.795776367188</c:v>
                </c:pt>
                <c:pt idx="733">
                  <c:v>59817.4951171875</c:v>
                </c:pt>
                <c:pt idx="734">
                  <c:v>59613.650634765625</c:v>
                </c:pt>
                <c:pt idx="735">
                  <c:v>59425.017578125</c:v>
                </c:pt>
                <c:pt idx="736">
                  <c:v>59411.744873046875</c:v>
                </c:pt>
                <c:pt idx="737">
                  <c:v>59193.853515625</c:v>
                </c:pt>
                <c:pt idx="738">
                  <c:v>59149.0048828125</c:v>
                </c:pt>
                <c:pt idx="739">
                  <c:v>59153.32958984375</c:v>
                </c:pt>
                <c:pt idx="740">
                  <c:v>59104.780029296875</c:v>
                </c:pt>
                <c:pt idx="741">
                  <c:v>58824.170166015625</c:v>
                </c:pt>
                <c:pt idx="742">
                  <c:v>58982.78759765625</c:v>
                </c:pt>
                <c:pt idx="743">
                  <c:v>58887.85107421875</c:v>
                </c:pt>
                <c:pt idx="744">
                  <c:v>58609.044921875</c:v>
                </c:pt>
                <c:pt idx="745">
                  <c:v>58230.928955078125</c:v>
                </c:pt>
                <c:pt idx="746">
                  <c:v>58405.553466796875</c:v>
                </c:pt>
                <c:pt idx="747">
                  <c:v>58425.47900390625</c:v>
                </c:pt>
                <c:pt idx="748">
                  <c:v>58201.361328125</c:v>
                </c:pt>
                <c:pt idx="749">
                  <c:v>58370.617919921875</c:v>
                </c:pt>
                <c:pt idx="750">
                  <c:v>58378.580322265625</c:v>
                </c:pt>
                <c:pt idx="751">
                  <c:v>58218.10205078125</c:v>
                </c:pt>
                <c:pt idx="752">
                  <c:v>58398.425048828125</c:v>
                </c:pt>
                <c:pt idx="753">
                  <c:v>58392.28515625</c:v>
                </c:pt>
                <c:pt idx="754">
                  <c:v>58048.270263671875</c:v>
                </c:pt>
                <c:pt idx="755">
                  <c:v>58092.05859375</c:v>
                </c:pt>
                <c:pt idx="756">
                  <c:v>58126.765380859375</c:v>
                </c:pt>
                <c:pt idx="757">
                  <c:v>58168.785278320313</c:v>
                </c:pt>
                <c:pt idx="758">
                  <c:v>58304.969116210938</c:v>
                </c:pt>
                <c:pt idx="759">
                  <c:v>58280.127319335938</c:v>
                </c:pt>
                <c:pt idx="760">
                  <c:v>58312.263793945313</c:v>
                </c:pt>
                <c:pt idx="761">
                  <c:v>58314.028198242188</c:v>
                </c:pt>
                <c:pt idx="762">
                  <c:v>58274.574584960938</c:v>
                </c:pt>
                <c:pt idx="763">
                  <c:v>58191.498168945313</c:v>
                </c:pt>
                <c:pt idx="764">
                  <c:v>58247.520629882813</c:v>
                </c:pt>
                <c:pt idx="765">
                  <c:v>58324.401977539063</c:v>
                </c:pt>
                <c:pt idx="766">
                  <c:v>58316.174926757813</c:v>
                </c:pt>
                <c:pt idx="767">
                  <c:v>58429.279174804688</c:v>
                </c:pt>
                <c:pt idx="768">
                  <c:v>58436.396118164063</c:v>
                </c:pt>
                <c:pt idx="769">
                  <c:v>58254.265502929688</c:v>
                </c:pt>
                <c:pt idx="770">
                  <c:v>58251.738647460938</c:v>
                </c:pt>
                <c:pt idx="771">
                  <c:v>58321.11083984375</c:v>
                </c:pt>
                <c:pt idx="772">
                  <c:v>58350.277465820313</c:v>
                </c:pt>
                <c:pt idx="773">
                  <c:v>58313.45166015625</c:v>
                </c:pt>
                <c:pt idx="774">
                  <c:v>58251.834838867188</c:v>
                </c:pt>
                <c:pt idx="775">
                  <c:v>58258.858154296875</c:v>
                </c:pt>
                <c:pt idx="776">
                  <c:v>58635.861450195313</c:v>
                </c:pt>
                <c:pt idx="777">
                  <c:v>58613.710327148438</c:v>
                </c:pt>
                <c:pt idx="778">
                  <c:v>58718.084594726563</c:v>
                </c:pt>
                <c:pt idx="779">
                  <c:v>58753.973754882813</c:v>
                </c:pt>
                <c:pt idx="780">
                  <c:v>58898.158813476563</c:v>
                </c:pt>
                <c:pt idx="781">
                  <c:v>58995.024047851563</c:v>
                </c:pt>
                <c:pt idx="782">
                  <c:v>59087.735717773438</c:v>
                </c:pt>
                <c:pt idx="783">
                  <c:v>59260.16552734375</c:v>
                </c:pt>
                <c:pt idx="784">
                  <c:v>59324.186462402344</c:v>
                </c:pt>
                <c:pt idx="785">
                  <c:v>59959.546142578125</c:v>
                </c:pt>
                <c:pt idx="786">
                  <c:v>60414.980194091797</c:v>
                </c:pt>
                <c:pt idx="787">
                  <c:v>60921.546249389648</c:v>
                </c:pt>
                <c:pt idx="788">
                  <c:v>61108.297431945801</c:v>
                </c:pt>
                <c:pt idx="789">
                  <c:v>61285.740356445313</c:v>
                </c:pt>
                <c:pt idx="790">
                  <c:v>61290.139423370361</c:v>
                </c:pt>
                <c:pt idx="791">
                  <c:v>61886.377084970474</c:v>
                </c:pt>
                <c:pt idx="792">
                  <c:v>62723.185707092285</c:v>
                </c:pt>
                <c:pt idx="793">
                  <c:v>62679.596069335938</c:v>
                </c:pt>
                <c:pt idx="794">
                  <c:v>62642.402587890625</c:v>
                </c:pt>
                <c:pt idx="795">
                  <c:v>62718.0830078125</c:v>
                </c:pt>
                <c:pt idx="796">
                  <c:v>62768.392456054688</c:v>
                </c:pt>
                <c:pt idx="797">
                  <c:v>62648.775146484375</c:v>
                </c:pt>
                <c:pt idx="798">
                  <c:v>62631.339965820313</c:v>
                </c:pt>
                <c:pt idx="799">
                  <c:v>62591.879943847656</c:v>
                </c:pt>
                <c:pt idx="800">
                  <c:v>62594.350891113281</c:v>
                </c:pt>
                <c:pt idx="801">
                  <c:v>62733.981323242188</c:v>
                </c:pt>
                <c:pt idx="802">
                  <c:v>62758.523483276367</c:v>
                </c:pt>
                <c:pt idx="803">
                  <c:v>62763.074951171875</c:v>
                </c:pt>
                <c:pt idx="804">
                  <c:v>62714.932983398438</c:v>
                </c:pt>
                <c:pt idx="805">
                  <c:v>62784.436279296875</c:v>
                </c:pt>
                <c:pt idx="806">
                  <c:v>62794.536254882813</c:v>
                </c:pt>
                <c:pt idx="807">
                  <c:v>62715.547973632813</c:v>
                </c:pt>
                <c:pt idx="808">
                  <c:v>62760.987670898438</c:v>
                </c:pt>
                <c:pt idx="809">
                  <c:v>62727.485473632813</c:v>
                </c:pt>
                <c:pt idx="810">
                  <c:v>62765.865600585938</c:v>
                </c:pt>
                <c:pt idx="811">
                  <c:v>62778.184692382813</c:v>
                </c:pt>
                <c:pt idx="812">
                  <c:v>62809.0576171875</c:v>
                </c:pt>
                <c:pt idx="813">
                  <c:v>62778.775756835938</c:v>
                </c:pt>
                <c:pt idx="814">
                  <c:v>62825.680786132813</c:v>
                </c:pt>
                <c:pt idx="815">
                  <c:v>62831.596557617188</c:v>
                </c:pt>
                <c:pt idx="816">
                  <c:v>62588.8115234375</c:v>
                </c:pt>
                <c:pt idx="817">
                  <c:v>62577.28466796875</c:v>
                </c:pt>
                <c:pt idx="818">
                  <c:v>62586.1630859375</c:v>
                </c:pt>
                <c:pt idx="819">
                  <c:v>62618.325439453125</c:v>
                </c:pt>
                <c:pt idx="820">
                  <c:v>62636.921325683594</c:v>
                </c:pt>
                <c:pt idx="821">
                  <c:v>62628.692626953125</c:v>
                </c:pt>
                <c:pt idx="822">
                  <c:v>62613.555908203125</c:v>
                </c:pt>
                <c:pt idx="823">
                  <c:v>62623.262329101563</c:v>
                </c:pt>
                <c:pt idx="824">
                  <c:v>62616.636962890625</c:v>
                </c:pt>
                <c:pt idx="825">
                  <c:v>62623.186279296875</c:v>
                </c:pt>
                <c:pt idx="826">
                  <c:v>62555.600830078125</c:v>
                </c:pt>
                <c:pt idx="827">
                  <c:v>62740.478446960449</c:v>
                </c:pt>
                <c:pt idx="828">
                  <c:v>62840.858604431152</c:v>
                </c:pt>
                <c:pt idx="829">
                  <c:v>62820.077606201172</c:v>
                </c:pt>
                <c:pt idx="830">
                  <c:v>62805.934064865112</c:v>
                </c:pt>
                <c:pt idx="831">
                  <c:v>62814.278371810913</c:v>
                </c:pt>
                <c:pt idx="832">
                  <c:v>62830.85546875</c:v>
                </c:pt>
                <c:pt idx="833">
                  <c:v>62707.01611328125</c:v>
                </c:pt>
                <c:pt idx="834">
                  <c:v>62630.036987304688</c:v>
                </c:pt>
                <c:pt idx="835">
                  <c:v>62643.7197265625</c:v>
                </c:pt>
                <c:pt idx="836">
                  <c:v>62646.728881835938</c:v>
                </c:pt>
                <c:pt idx="837">
                  <c:v>61965.107055664063</c:v>
                </c:pt>
                <c:pt idx="838">
                  <c:v>62324.552612304688</c:v>
                </c:pt>
                <c:pt idx="839">
                  <c:v>62673.831909179688</c:v>
                </c:pt>
                <c:pt idx="840">
                  <c:v>62114.6484375</c:v>
                </c:pt>
                <c:pt idx="841">
                  <c:v>61974.283447265625</c:v>
                </c:pt>
                <c:pt idx="842">
                  <c:v>62335.99169921875</c:v>
                </c:pt>
                <c:pt idx="843">
                  <c:v>62328.611083984375</c:v>
                </c:pt>
                <c:pt idx="844">
                  <c:v>62168.912109375</c:v>
                </c:pt>
                <c:pt idx="845">
                  <c:v>62247.278564453125</c:v>
                </c:pt>
                <c:pt idx="846">
                  <c:v>62191.324951171875</c:v>
                </c:pt>
                <c:pt idx="847">
                  <c:v>62027.521728515625</c:v>
                </c:pt>
                <c:pt idx="848">
                  <c:v>62010.771728515625</c:v>
                </c:pt>
                <c:pt idx="849">
                  <c:v>62017.655517578125</c:v>
                </c:pt>
                <c:pt idx="850">
                  <c:v>62021.896728515625</c:v>
                </c:pt>
                <c:pt idx="851">
                  <c:v>62014.331298828125</c:v>
                </c:pt>
                <c:pt idx="852">
                  <c:v>61925.119506835938</c:v>
                </c:pt>
                <c:pt idx="853">
                  <c:v>61860.240966796875</c:v>
                </c:pt>
                <c:pt idx="854">
                  <c:v>61808.727661132813</c:v>
                </c:pt>
                <c:pt idx="855">
                  <c:v>61984.154907226563</c:v>
                </c:pt>
                <c:pt idx="856">
                  <c:v>61887.924438476563</c:v>
                </c:pt>
                <c:pt idx="857">
                  <c:v>61771.926879882813</c:v>
                </c:pt>
                <c:pt idx="858">
                  <c:v>61639.937866210938</c:v>
                </c:pt>
                <c:pt idx="859">
                  <c:v>61647.289428710938</c:v>
                </c:pt>
                <c:pt idx="860">
                  <c:v>61549.037719726563</c:v>
                </c:pt>
                <c:pt idx="861">
                  <c:v>61515.583129882813</c:v>
                </c:pt>
                <c:pt idx="862">
                  <c:v>61543.922485351563</c:v>
                </c:pt>
                <c:pt idx="863">
                  <c:v>61528.258911132813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12-4E63-8100-89BF250E2F22}"/>
            </c:ext>
          </c:extLst>
        </c:ser>
        <c:ser>
          <c:idx val="2"/>
          <c:order val="2"/>
          <c:tx>
            <c:strRef>
              <c:f>Sheet1!$M$1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rgbClr val="00CE7D"/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Sheet1!$M$2:$M$865</c:f>
              <c:numCache>
                <c:formatCode>General</c:formatCode>
                <c:ptCount val="864"/>
                <c:pt idx="0">
                  <c:v>21573.20703125</c:v>
                </c:pt>
                <c:pt idx="1">
                  <c:v>21724.603515625</c:v>
                </c:pt>
                <c:pt idx="2">
                  <c:v>21877.923828125</c:v>
                </c:pt>
                <c:pt idx="3">
                  <c:v>22057.998046875</c:v>
                </c:pt>
                <c:pt idx="4">
                  <c:v>22043.08203125</c:v>
                </c:pt>
                <c:pt idx="5">
                  <c:v>21916.01171875</c:v>
                </c:pt>
                <c:pt idx="6">
                  <c:v>21743.87890625</c:v>
                </c:pt>
                <c:pt idx="7">
                  <c:v>21765.6484375</c:v>
                </c:pt>
                <c:pt idx="8">
                  <c:v>21703.072265625</c:v>
                </c:pt>
                <c:pt idx="9">
                  <c:v>21777.341796875</c:v>
                </c:pt>
                <c:pt idx="10">
                  <c:v>21852.23828125</c:v>
                </c:pt>
                <c:pt idx="11">
                  <c:v>21983.921875</c:v>
                </c:pt>
                <c:pt idx="12">
                  <c:v>21875.919921875</c:v>
                </c:pt>
                <c:pt idx="13">
                  <c:v>21863.216796875</c:v>
                </c:pt>
                <c:pt idx="14">
                  <c:v>21917.2890625</c:v>
                </c:pt>
                <c:pt idx="15">
                  <c:v>21998.779296875</c:v>
                </c:pt>
                <c:pt idx="16">
                  <c:v>21921.53125</c:v>
                </c:pt>
                <c:pt idx="17">
                  <c:v>21853.205078125</c:v>
                </c:pt>
                <c:pt idx="18">
                  <c:v>21837.373046875</c:v>
                </c:pt>
                <c:pt idx="19">
                  <c:v>21737.123046875</c:v>
                </c:pt>
                <c:pt idx="20">
                  <c:v>21606.822265625</c:v>
                </c:pt>
                <c:pt idx="21">
                  <c:v>21538.3515625</c:v>
                </c:pt>
                <c:pt idx="22">
                  <c:v>21570.349609375</c:v>
                </c:pt>
                <c:pt idx="23">
                  <c:v>21546.203125</c:v>
                </c:pt>
                <c:pt idx="24">
                  <c:v>21482.623046875</c:v>
                </c:pt>
                <c:pt idx="25">
                  <c:v>21430.50390625</c:v>
                </c:pt>
                <c:pt idx="26">
                  <c:v>21425.375</c:v>
                </c:pt>
                <c:pt idx="27">
                  <c:v>21435.87109375</c:v>
                </c:pt>
                <c:pt idx="28">
                  <c:v>21433.376953125</c:v>
                </c:pt>
                <c:pt idx="29">
                  <c:v>21370.6953125</c:v>
                </c:pt>
                <c:pt idx="30">
                  <c:v>21310.17578125</c:v>
                </c:pt>
                <c:pt idx="31">
                  <c:v>21139.58203125</c:v>
                </c:pt>
                <c:pt idx="32">
                  <c:v>21288.03125</c:v>
                </c:pt>
                <c:pt idx="33">
                  <c:v>21330.201171875</c:v>
                </c:pt>
                <c:pt idx="34">
                  <c:v>21442.138671875</c:v>
                </c:pt>
                <c:pt idx="35">
                  <c:v>21399.673828125</c:v>
                </c:pt>
                <c:pt idx="36">
                  <c:v>21286.08203125</c:v>
                </c:pt>
                <c:pt idx="37">
                  <c:v>21216.220703125</c:v>
                </c:pt>
                <c:pt idx="38">
                  <c:v>21090.5703125</c:v>
                </c:pt>
                <c:pt idx="39">
                  <c:v>21097.91796875</c:v>
                </c:pt>
                <c:pt idx="40">
                  <c:v>20991.326171875</c:v>
                </c:pt>
                <c:pt idx="41">
                  <c:v>20890.224609375</c:v>
                </c:pt>
                <c:pt idx="42">
                  <c:v>20914.703125</c:v>
                </c:pt>
                <c:pt idx="43">
                  <c:v>20921.0234375</c:v>
                </c:pt>
                <c:pt idx="44">
                  <c:v>20874.392578125</c:v>
                </c:pt>
                <c:pt idx="45">
                  <c:v>20841.33203125</c:v>
                </c:pt>
                <c:pt idx="46">
                  <c:v>20768.234375</c:v>
                </c:pt>
                <c:pt idx="47">
                  <c:v>20479.08984375</c:v>
                </c:pt>
                <c:pt idx="48">
                  <c:v>20399.939453125</c:v>
                </c:pt>
                <c:pt idx="49">
                  <c:v>20161.74609375</c:v>
                </c:pt>
                <c:pt idx="50">
                  <c:v>19820.85546875</c:v>
                </c:pt>
                <c:pt idx="51">
                  <c:v>19671.669921875</c:v>
                </c:pt>
                <c:pt idx="52">
                  <c:v>19520.099609375</c:v>
                </c:pt>
                <c:pt idx="53">
                  <c:v>19262.953125</c:v>
                </c:pt>
                <c:pt idx="54">
                  <c:v>19330.876953125</c:v>
                </c:pt>
                <c:pt idx="55">
                  <c:v>19280.60546875</c:v>
                </c:pt>
                <c:pt idx="56">
                  <c:v>19157.060546875</c:v>
                </c:pt>
                <c:pt idx="57">
                  <c:v>19064.869140625</c:v>
                </c:pt>
                <c:pt idx="58">
                  <c:v>19302.267578125</c:v>
                </c:pt>
                <c:pt idx="59">
                  <c:v>19287.76171875</c:v>
                </c:pt>
                <c:pt idx="60">
                  <c:v>19198.408203125</c:v>
                </c:pt>
                <c:pt idx="61">
                  <c:v>19170.685546875</c:v>
                </c:pt>
                <c:pt idx="62">
                  <c:v>19183.20703125</c:v>
                </c:pt>
                <c:pt idx="63">
                  <c:v>19164.3515625</c:v>
                </c:pt>
                <c:pt idx="64">
                  <c:v>18885.16015625</c:v>
                </c:pt>
                <c:pt idx="65">
                  <c:v>18788.171875</c:v>
                </c:pt>
                <c:pt idx="66">
                  <c:v>18724.76171875</c:v>
                </c:pt>
                <c:pt idx="67">
                  <c:v>18578.572265625</c:v>
                </c:pt>
                <c:pt idx="68">
                  <c:v>18525.736328125</c:v>
                </c:pt>
                <c:pt idx="69">
                  <c:v>18584.646484375</c:v>
                </c:pt>
                <c:pt idx="70">
                  <c:v>18510.478515625</c:v>
                </c:pt>
                <c:pt idx="71">
                  <c:v>18622.033203125</c:v>
                </c:pt>
                <c:pt idx="72">
                  <c:v>18888.150390625</c:v>
                </c:pt>
                <c:pt idx="73">
                  <c:v>18977.1171875</c:v>
                </c:pt>
                <c:pt idx="74">
                  <c:v>18928.396484375</c:v>
                </c:pt>
                <c:pt idx="75">
                  <c:v>19082.4453125</c:v>
                </c:pt>
                <c:pt idx="76">
                  <c:v>19239.314453125</c:v>
                </c:pt>
                <c:pt idx="77">
                  <c:v>19217.177734375</c:v>
                </c:pt>
                <c:pt idx="78">
                  <c:v>19164.8671875</c:v>
                </c:pt>
                <c:pt idx="79">
                  <c:v>19090.701171875</c:v>
                </c:pt>
                <c:pt idx="80">
                  <c:v>19072.826171875</c:v>
                </c:pt>
                <c:pt idx="81">
                  <c:v>19208.64453125</c:v>
                </c:pt>
                <c:pt idx="82">
                  <c:v>19316.02734375</c:v>
                </c:pt>
                <c:pt idx="83">
                  <c:v>19541.130859375</c:v>
                </c:pt>
                <c:pt idx="84">
                  <c:v>19690.931640625</c:v>
                </c:pt>
                <c:pt idx="85">
                  <c:v>19927.103515625</c:v>
                </c:pt>
                <c:pt idx="86">
                  <c:v>20070.634765625</c:v>
                </c:pt>
                <c:pt idx="87">
                  <c:v>20082.173828125</c:v>
                </c:pt>
                <c:pt idx="88">
                  <c:v>19965.6875</c:v>
                </c:pt>
                <c:pt idx="89">
                  <c:v>19955.716796875</c:v>
                </c:pt>
                <c:pt idx="90">
                  <c:v>20042.52734375</c:v>
                </c:pt>
                <c:pt idx="91">
                  <c:v>19965.3359375</c:v>
                </c:pt>
                <c:pt idx="92">
                  <c:v>20050.271484375</c:v>
                </c:pt>
                <c:pt idx="93">
                  <c:v>19859.22265625</c:v>
                </c:pt>
                <c:pt idx="94">
                  <c:v>19890.259765625</c:v>
                </c:pt>
                <c:pt idx="95">
                  <c:v>20000.603515625</c:v>
                </c:pt>
                <c:pt idx="96">
                  <c:v>20046.1796875</c:v>
                </c:pt>
                <c:pt idx="97">
                  <c:v>19842.447265625</c:v>
                </c:pt>
                <c:pt idx="98">
                  <c:v>19937.888671875</c:v>
                </c:pt>
                <c:pt idx="99">
                  <c:v>19855.677734375</c:v>
                </c:pt>
                <c:pt idx="100">
                  <c:v>19921.51953125</c:v>
                </c:pt>
                <c:pt idx="101">
                  <c:v>19862.828125</c:v>
                </c:pt>
                <c:pt idx="102">
                  <c:v>20041.525390625</c:v>
                </c:pt>
                <c:pt idx="103">
                  <c:v>20076.08984375</c:v>
                </c:pt>
                <c:pt idx="104">
                  <c:v>20133.99609375</c:v>
                </c:pt>
                <c:pt idx="105">
                  <c:v>20310.05859375</c:v>
                </c:pt>
                <c:pt idx="106">
                  <c:v>20392.025390625</c:v>
                </c:pt>
                <c:pt idx="107">
                  <c:v>20473.751953125</c:v>
                </c:pt>
                <c:pt idx="108">
                  <c:v>20686.416015625</c:v>
                </c:pt>
                <c:pt idx="109">
                  <c:v>20725.607421875</c:v>
                </c:pt>
                <c:pt idx="110">
                  <c:v>20907.498046875</c:v>
                </c:pt>
                <c:pt idx="111">
                  <c:v>20969.9765625</c:v>
                </c:pt>
                <c:pt idx="112">
                  <c:v>21217.388671875</c:v>
                </c:pt>
                <c:pt idx="113">
                  <c:v>21380.244140625</c:v>
                </c:pt>
                <c:pt idx="114">
                  <c:v>21509.6953125</c:v>
                </c:pt>
                <c:pt idx="115">
                  <c:v>21711.26953125</c:v>
                </c:pt>
                <c:pt idx="116">
                  <c:v>21914.5078125</c:v>
                </c:pt>
                <c:pt idx="117">
                  <c:v>22073.97265625</c:v>
                </c:pt>
                <c:pt idx="118">
                  <c:v>22197.5</c:v>
                </c:pt>
                <c:pt idx="119">
                  <c:v>22401.375</c:v>
                </c:pt>
                <c:pt idx="120">
                  <c:v>22547.533203125</c:v>
                </c:pt>
                <c:pt idx="121">
                  <c:v>22577.68359375</c:v>
                </c:pt>
                <c:pt idx="122">
                  <c:v>22475.515625</c:v>
                </c:pt>
                <c:pt idx="123">
                  <c:v>22484.173828125</c:v>
                </c:pt>
                <c:pt idx="124">
                  <c:v>22668.84375</c:v>
                </c:pt>
                <c:pt idx="125">
                  <c:v>22700.57421875</c:v>
                </c:pt>
                <c:pt idx="126">
                  <c:v>22677</c:v>
                </c:pt>
                <c:pt idx="127">
                  <c:v>22667.65234375</c:v>
                </c:pt>
                <c:pt idx="128">
                  <c:v>22632.546875</c:v>
                </c:pt>
                <c:pt idx="129">
                  <c:v>22710.771484375</c:v>
                </c:pt>
                <c:pt idx="130">
                  <c:v>22752.14453125</c:v>
                </c:pt>
                <c:pt idx="131">
                  <c:v>22666.5546875</c:v>
                </c:pt>
                <c:pt idx="132">
                  <c:v>22647.322265625</c:v>
                </c:pt>
                <c:pt idx="133">
                  <c:v>22607.771484375</c:v>
                </c:pt>
                <c:pt idx="134">
                  <c:v>22589.02734375</c:v>
                </c:pt>
                <c:pt idx="135">
                  <c:v>22555.64453125</c:v>
                </c:pt>
                <c:pt idx="136">
                  <c:v>22533.27734375</c:v>
                </c:pt>
                <c:pt idx="137">
                  <c:v>22459.904296875</c:v>
                </c:pt>
                <c:pt idx="138">
                  <c:v>22447.318359375</c:v>
                </c:pt>
                <c:pt idx="139">
                  <c:v>22489.791015625</c:v>
                </c:pt>
                <c:pt idx="140">
                  <c:v>22482.1015625</c:v>
                </c:pt>
                <c:pt idx="141">
                  <c:v>22427.7578125</c:v>
                </c:pt>
                <c:pt idx="142">
                  <c:v>22365.259765625</c:v>
                </c:pt>
                <c:pt idx="143">
                  <c:v>22433.193359375</c:v>
                </c:pt>
                <c:pt idx="144">
                  <c:v>22427.462890625</c:v>
                </c:pt>
                <c:pt idx="145">
                  <c:v>22418.6953125</c:v>
                </c:pt>
                <c:pt idx="146">
                  <c:v>22423.416015625</c:v>
                </c:pt>
                <c:pt idx="147">
                  <c:v>22376.634765625</c:v>
                </c:pt>
                <c:pt idx="148">
                  <c:v>22368.34765625</c:v>
                </c:pt>
                <c:pt idx="149">
                  <c:v>22364.564453125</c:v>
                </c:pt>
                <c:pt idx="150">
                  <c:v>22377.82421875</c:v>
                </c:pt>
                <c:pt idx="151">
                  <c:v>22379.947265625</c:v>
                </c:pt>
                <c:pt idx="152">
                  <c:v>22374.55078125</c:v>
                </c:pt>
                <c:pt idx="153">
                  <c:v>22351.640625</c:v>
                </c:pt>
                <c:pt idx="154">
                  <c:v>22385.970703125</c:v>
                </c:pt>
                <c:pt idx="155">
                  <c:v>22347.609375</c:v>
                </c:pt>
                <c:pt idx="156">
                  <c:v>22395.458984375</c:v>
                </c:pt>
                <c:pt idx="157">
                  <c:v>22364.060546875</c:v>
                </c:pt>
                <c:pt idx="158">
                  <c:v>22371.06640625</c:v>
                </c:pt>
                <c:pt idx="159">
                  <c:v>22425.322265625</c:v>
                </c:pt>
                <c:pt idx="160">
                  <c:v>22393.59765625</c:v>
                </c:pt>
                <c:pt idx="161">
                  <c:v>22454.9375</c:v>
                </c:pt>
                <c:pt idx="162">
                  <c:v>22483.572265625</c:v>
                </c:pt>
                <c:pt idx="163">
                  <c:v>22417.892578125</c:v>
                </c:pt>
                <c:pt idx="164">
                  <c:v>22303.69921875</c:v>
                </c:pt>
                <c:pt idx="165">
                  <c:v>22437.005859375</c:v>
                </c:pt>
                <c:pt idx="166">
                  <c:v>22483.173828125</c:v>
                </c:pt>
                <c:pt idx="167">
                  <c:v>22529.150390625</c:v>
                </c:pt>
                <c:pt idx="168">
                  <c:v>22466.515625</c:v>
                </c:pt>
                <c:pt idx="169">
                  <c:v>22505.302734375</c:v>
                </c:pt>
                <c:pt idx="170">
                  <c:v>22530.69921875</c:v>
                </c:pt>
                <c:pt idx="171">
                  <c:v>22514.31640625</c:v>
                </c:pt>
                <c:pt idx="172">
                  <c:v>22467.912109375</c:v>
                </c:pt>
                <c:pt idx="173">
                  <c:v>22509.52734375</c:v>
                </c:pt>
                <c:pt idx="174">
                  <c:v>22438.525390625</c:v>
                </c:pt>
                <c:pt idx="175">
                  <c:v>22581.8046875</c:v>
                </c:pt>
                <c:pt idx="176">
                  <c:v>22555.435546875</c:v>
                </c:pt>
                <c:pt idx="177">
                  <c:v>22522.783203125</c:v>
                </c:pt>
                <c:pt idx="178">
                  <c:v>22515.42578125</c:v>
                </c:pt>
                <c:pt idx="179">
                  <c:v>22592.12109375</c:v>
                </c:pt>
                <c:pt idx="180">
                  <c:v>22721.16015625</c:v>
                </c:pt>
                <c:pt idx="181">
                  <c:v>22757.9609375</c:v>
                </c:pt>
                <c:pt idx="182">
                  <c:v>22784.642578125</c:v>
                </c:pt>
                <c:pt idx="183">
                  <c:v>22769.1171875</c:v>
                </c:pt>
                <c:pt idx="184">
                  <c:v>22839.3515625</c:v>
                </c:pt>
                <c:pt idx="185">
                  <c:v>22916.947265625</c:v>
                </c:pt>
                <c:pt idx="186">
                  <c:v>22973.392578125</c:v>
                </c:pt>
                <c:pt idx="187">
                  <c:v>23036.912109375</c:v>
                </c:pt>
                <c:pt idx="188">
                  <c:v>23139.4921875</c:v>
                </c:pt>
                <c:pt idx="189">
                  <c:v>23216.220703125</c:v>
                </c:pt>
                <c:pt idx="190">
                  <c:v>23309.81640625</c:v>
                </c:pt>
                <c:pt idx="191">
                  <c:v>23207.76953125</c:v>
                </c:pt>
                <c:pt idx="192">
                  <c:v>23293.033203125</c:v>
                </c:pt>
                <c:pt idx="193">
                  <c:v>23349.3984375</c:v>
                </c:pt>
                <c:pt idx="194">
                  <c:v>23405.16796875</c:v>
                </c:pt>
                <c:pt idx="195">
                  <c:v>23759.037109375</c:v>
                </c:pt>
                <c:pt idx="196">
                  <c:v>24249.548828125</c:v>
                </c:pt>
                <c:pt idx="197">
                  <c:v>24165.66015625</c:v>
                </c:pt>
                <c:pt idx="198">
                  <c:v>24386.40234375</c:v>
                </c:pt>
                <c:pt idx="199">
                  <c:v>24551.630859375</c:v>
                </c:pt>
                <c:pt idx="200">
                  <c:v>24749.099609375</c:v>
                </c:pt>
                <c:pt idx="201">
                  <c:v>24974.826171875</c:v>
                </c:pt>
                <c:pt idx="202">
                  <c:v>25041.2890625</c:v>
                </c:pt>
                <c:pt idx="203">
                  <c:v>25051.521484375</c:v>
                </c:pt>
                <c:pt idx="204">
                  <c:v>25179.69921875</c:v>
                </c:pt>
                <c:pt idx="205">
                  <c:v>25258.5</c:v>
                </c:pt>
                <c:pt idx="206">
                  <c:v>25341.92578125</c:v>
                </c:pt>
                <c:pt idx="207">
                  <c:v>25454.771484375</c:v>
                </c:pt>
                <c:pt idx="208">
                  <c:v>25473.423828125</c:v>
                </c:pt>
                <c:pt idx="209">
                  <c:v>25635.697265625</c:v>
                </c:pt>
                <c:pt idx="210">
                  <c:v>25711.546875</c:v>
                </c:pt>
                <c:pt idx="211">
                  <c:v>25771.939453125</c:v>
                </c:pt>
                <c:pt idx="212">
                  <c:v>25829.48046875</c:v>
                </c:pt>
                <c:pt idx="213">
                  <c:v>25912.166015625</c:v>
                </c:pt>
                <c:pt idx="214">
                  <c:v>25758.595703125</c:v>
                </c:pt>
                <c:pt idx="215">
                  <c:v>25892.677734375</c:v>
                </c:pt>
                <c:pt idx="216">
                  <c:v>26047.068359375</c:v>
                </c:pt>
                <c:pt idx="217">
                  <c:v>26008.44921875</c:v>
                </c:pt>
                <c:pt idx="218">
                  <c:v>26122.720703125</c:v>
                </c:pt>
                <c:pt idx="219">
                  <c:v>26069.00390625</c:v>
                </c:pt>
                <c:pt idx="220">
                  <c:v>26076.8671875</c:v>
                </c:pt>
                <c:pt idx="221">
                  <c:v>26151.740234375</c:v>
                </c:pt>
                <c:pt idx="222">
                  <c:v>26233.859375</c:v>
                </c:pt>
                <c:pt idx="223">
                  <c:v>26223.80078125</c:v>
                </c:pt>
                <c:pt idx="224">
                  <c:v>26360.443359375</c:v>
                </c:pt>
                <c:pt idx="225">
                  <c:v>26462.6953125</c:v>
                </c:pt>
                <c:pt idx="226">
                  <c:v>26539.396484375</c:v>
                </c:pt>
                <c:pt idx="227">
                  <c:v>26721.681640625</c:v>
                </c:pt>
                <c:pt idx="228">
                  <c:v>26846.658203125</c:v>
                </c:pt>
                <c:pt idx="229">
                  <c:v>27093.9140625</c:v>
                </c:pt>
                <c:pt idx="230">
                  <c:v>27129.318359375</c:v>
                </c:pt>
                <c:pt idx="231">
                  <c:v>26754.716796875</c:v>
                </c:pt>
                <c:pt idx="232">
                  <c:v>26687.908203125</c:v>
                </c:pt>
                <c:pt idx="233">
                  <c:v>26859.47265625</c:v>
                </c:pt>
                <c:pt idx="234">
                  <c:v>26780.271484375</c:v>
                </c:pt>
                <c:pt idx="235">
                  <c:v>26765.08984375</c:v>
                </c:pt>
                <c:pt idx="236">
                  <c:v>26774.01953125</c:v>
                </c:pt>
                <c:pt idx="237">
                  <c:v>26651.27734375</c:v>
                </c:pt>
                <c:pt idx="238">
                  <c:v>26592.623046875</c:v>
                </c:pt>
                <c:pt idx="239">
                  <c:v>26579.37109375</c:v>
                </c:pt>
                <c:pt idx="240">
                  <c:v>26468.666015625</c:v>
                </c:pt>
                <c:pt idx="241">
                  <c:v>26540.580078125</c:v>
                </c:pt>
                <c:pt idx="242">
                  <c:v>26650.689453125</c:v>
                </c:pt>
                <c:pt idx="243">
                  <c:v>26754.353515625</c:v>
                </c:pt>
                <c:pt idx="244">
                  <c:v>26679.4921875</c:v>
                </c:pt>
                <c:pt idx="245">
                  <c:v>26817.80859375</c:v>
                </c:pt>
                <c:pt idx="246">
                  <c:v>26845.796875</c:v>
                </c:pt>
                <c:pt idx="247">
                  <c:v>26804.796875</c:v>
                </c:pt>
                <c:pt idx="248">
                  <c:v>26896.251953125</c:v>
                </c:pt>
                <c:pt idx="249">
                  <c:v>26703.17578125</c:v>
                </c:pt>
                <c:pt idx="250">
                  <c:v>26554.271484375</c:v>
                </c:pt>
                <c:pt idx="251">
                  <c:v>26592.931640625</c:v>
                </c:pt>
                <c:pt idx="252">
                  <c:v>26419.619140625</c:v>
                </c:pt>
                <c:pt idx="253">
                  <c:v>26357.734375</c:v>
                </c:pt>
                <c:pt idx="254">
                  <c:v>26358.021484375</c:v>
                </c:pt>
                <c:pt idx="255">
                  <c:v>26325.296875</c:v>
                </c:pt>
                <c:pt idx="256">
                  <c:v>26302.28515625</c:v>
                </c:pt>
                <c:pt idx="257">
                  <c:v>26311.00390625</c:v>
                </c:pt>
                <c:pt idx="258">
                  <c:v>26173.5</c:v>
                </c:pt>
                <c:pt idx="259">
                  <c:v>26248.38671875</c:v>
                </c:pt>
                <c:pt idx="260">
                  <c:v>26123.755859375</c:v>
                </c:pt>
                <c:pt idx="261">
                  <c:v>25970.173828125</c:v>
                </c:pt>
                <c:pt idx="262">
                  <c:v>25852.923828125</c:v>
                </c:pt>
                <c:pt idx="263">
                  <c:v>25780.333984375</c:v>
                </c:pt>
                <c:pt idx="264">
                  <c:v>25601.974609375</c:v>
                </c:pt>
                <c:pt idx="265">
                  <c:v>25446.216796875</c:v>
                </c:pt>
                <c:pt idx="266">
                  <c:v>25581.583984375</c:v>
                </c:pt>
                <c:pt idx="267">
                  <c:v>25514.041015625</c:v>
                </c:pt>
                <c:pt idx="268">
                  <c:v>25548.15625</c:v>
                </c:pt>
                <c:pt idx="269">
                  <c:v>25456.7734375</c:v>
                </c:pt>
                <c:pt idx="270">
                  <c:v>25272.693359375</c:v>
                </c:pt>
                <c:pt idx="271">
                  <c:v>25120.529296875</c:v>
                </c:pt>
                <c:pt idx="272">
                  <c:v>25015.357421875</c:v>
                </c:pt>
                <c:pt idx="273">
                  <c:v>24871.046875</c:v>
                </c:pt>
                <c:pt idx="274">
                  <c:v>24718.27734375</c:v>
                </c:pt>
                <c:pt idx="275">
                  <c:v>24687.15625</c:v>
                </c:pt>
                <c:pt idx="276">
                  <c:v>24566.765625</c:v>
                </c:pt>
                <c:pt idx="277">
                  <c:v>24544.63671875</c:v>
                </c:pt>
                <c:pt idx="278">
                  <c:v>24456.984375</c:v>
                </c:pt>
                <c:pt idx="279">
                  <c:v>24271.609375</c:v>
                </c:pt>
                <c:pt idx="280">
                  <c:v>24084.896484375</c:v>
                </c:pt>
                <c:pt idx="281">
                  <c:v>23944.470703125</c:v>
                </c:pt>
                <c:pt idx="282">
                  <c:v>23787.052734375</c:v>
                </c:pt>
                <c:pt idx="283">
                  <c:v>23661.525390625</c:v>
                </c:pt>
                <c:pt idx="284">
                  <c:v>23597.224609375</c:v>
                </c:pt>
                <c:pt idx="285">
                  <c:v>23518.298828125</c:v>
                </c:pt>
                <c:pt idx="286">
                  <c:v>23424.0546875</c:v>
                </c:pt>
                <c:pt idx="287">
                  <c:v>23356.265625</c:v>
                </c:pt>
                <c:pt idx="288">
                  <c:v>23191.96875</c:v>
                </c:pt>
                <c:pt idx="289">
                  <c:v>23168.857421875</c:v>
                </c:pt>
                <c:pt idx="290">
                  <c:v>23015.724609375</c:v>
                </c:pt>
                <c:pt idx="291">
                  <c:v>22921.19140625</c:v>
                </c:pt>
                <c:pt idx="292">
                  <c:v>22725.7265625</c:v>
                </c:pt>
                <c:pt idx="293">
                  <c:v>22542.025390625</c:v>
                </c:pt>
                <c:pt idx="294">
                  <c:v>22237.095703125</c:v>
                </c:pt>
                <c:pt idx="295">
                  <c:v>22113.388671875</c:v>
                </c:pt>
                <c:pt idx="296">
                  <c:v>21840.451171875</c:v>
                </c:pt>
                <c:pt idx="297">
                  <c:v>21657.181640625</c:v>
                </c:pt>
                <c:pt idx="298">
                  <c:v>21324.03515625</c:v>
                </c:pt>
                <c:pt idx="299">
                  <c:v>21159.568359375</c:v>
                </c:pt>
                <c:pt idx="300">
                  <c:v>21029.384765625</c:v>
                </c:pt>
                <c:pt idx="301">
                  <c:v>21007.392578125</c:v>
                </c:pt>
                <c:pt idx="302">
                  <c:v>20827.451171875</c:v>
                </c:pt>
                <c:pt idx="303">
                  <c:v>20570.32421875</c:v>
                </c:pt>
                <c:pt idx="304">
                  <c:v>20469.935546875</c:v>
                </c:pt>
                <c:pt idx="305">
                  <c:v>20340.21484375</c:v>
                </c:pt>
                <c:pt idx="306">
                  <c:v>20126.927734375</c:v>
                </c:pt>
                <c:pt idx="307">
                  <c:v>20027.251953125</c:v>
                </c:pt>
                <c:pt idx="308">
                  <c:v>19987.9921875</c:v>
                </c:pt>
                <c:pt idx="309">
                  <c:v>20008.6484375</c:v>
                </c:pt>
                <c:pt idx="310">
                  <c:v>19883.408203125</c:v>
                </c:pt>
                <c:pt idx="311">
                  <c:v>19705.673828125</c:v>
                </c:pt>
                <c:pt idx="312">
                  <c:v>19558.2578125</c:v>
                </c:pt>
                <c:pt idx="313">
                  <c:v>19398.919921875</c:v>
                </c:pt>
                <c:pt idx="314">
                  <c:v>19157.07421875</c:v>
                </c:pt>
                <c:pt idx="315">
                  <c:v>19132.328125</c:v>
                </c:pt>
                <c:pt idx="316">
                  <c:v>18904.171875</c:v>
                </c:pt>
                <c:pt idx="317">
                  <c:v>18785.947265625</c:v>
                </c:pt>
                <c:pt idx="318">
                  <c:v>18713.650390625</c:v>
                </c:pt>
                <c:pt idx="319">
                  <c:v>18504.365234375</c:v>
                </c:pt>
                <c:pt idx="320">
                  <c:v>18436.046875</c:v>
                </c:pt>
                <c:pt idx="321">
                  <c:v>18384.91015625</c:v>
                </c:pt>
                <c:pt idx="322">
                  <c:v>18401.3203125</c:v>
                </c:pt>
                <c:pt idx="323">
                  <c:v>18291.15234375</c:v>
                </c:pt>
                <c:pt idx="324">
                  <c:v>18135.19140625</c:v>
                </c:pt>
                <c:pt idx="325">
                  <c:v>18079.775390625</c:v>
                </c:pt>
                <c:pt idx="326">
                  <c:v>18060.708984375</c:v>
                </c:pt>
                <c:pt idx="327">
                  <c:v>18015.302734375</c:v>
                </c:pt>
                <c:pt idx="328">
                  <c:v>17727.16015625</c:v>
                </c:pt>
                <c:pt idx="329">
                  <c:v>17723.046875</c:v>
                </c:pt>
                <c:pt idx="330">
                  <c:v>17641.5234375</c:v>
                </c:pt>
                <c:pt idx="331">
                  <c:v>17598.228515625</c:v>
                </c:pt>
                <c:pt idx="332">
                  <c:v>17474.951171875</c:v>
                </c:pt>
                <c:pt idx="333">
                  <c:v>17496.201171875</c:v>
                </c:pt>
                <c:pt idx="334">
                  <c:v>17462.732421875</c:v>
                </c:pt>
                <c:pt idx="335">
                  <c:v>17429.34765625</c:v>
                </c:pt>
                <c:pt idx="336">
                  <c:v>17249.2265625</c:v>
                </c:pt>
                <c:pt idx="337">
                  <c:v>17097.39453125</c:v>
                </c:pt>
                <c:pt idx="338">
                  <c:v>17232.447265625</c:v>
                </c:pt>
                <c:pt idx="339">
                  <c:v>17280.142578125</c:v>
                </c:pt>
                <c:pt idx="340">
                  <c:v>17231.6953125</c:v>
                </c:pt>
                <c:pt idx="341">
                  <c:v>17043.1640625</c:v>
                </c:pt>
                <c:pt idx="342">
                  <c:v>17172.26171875</c:v>
                </c:pt>
                <c:pt idx="343">
                  <c:v>17167.802734375</c:v>
                </c:pt>
                <c:pt idx="344">
                  <c:v>17079.470703125</c:v>
                </c:pt>
                <c:pt idx="345">
                  <c:v>17068.728515625</c:v>
                </c:pt>
                <c:pt idx="346">
                  <c:v>17011.568359375</c:v>
                </c:pt>
                <c:pt idx="347">
                  <c:v>16942.580078125</c:v>
                </c:pt>
                <c:pt idx="348">
                  <c:v>16717.24609375</c:v>
                </c:pt>
                <c:pt idx="349">
                  <c:v>16602.1875</c:v>
                </c:pt>
                <c:pt idx="350">
                  <c:v>16347.8701171875</c:v>
                </c:pt>
                <c:pt idx="351">
                  <c:v>16352.3447265625</c:v>
                </c:pt>
                <c:pt idx="352">
                  <c:v>16225.833984375</c:v>
                </c:pt>
                <c:pt idx="353">
                  <c:v>16090.03515625</c:v>
                </c:pt>
                <c:pt idx="354">
                  <c:v>16007.607421875</c:v>
                </c:pt>
                <c:pt idx="355">
                  <c:v>15904.1640625</c:v>
                </c:pt>
                <c:pt idx="356">
                  <c:v>15828.2939453125</c:v>
                </c:pt>
                <c:pt idx="357">
                  <c:v>15831.236328125</c:v>
                </c:pt>
                <c:pt idx="358">
                  <c:v>15643.9560546875</c:v>
                </c:pt>
                <c:pt idx="359">
                  <c:v>15575.62109375</c:v>
                </c:pt>
                <c:pt idx="360">
                  <c:v>15453.95703125</c:v>
                </c:pt>
                <c:pt idx="361">
                  <c:v>15478.546875</c:v>
                </c:pt>
                <c:pt idx="362">
                  <c:v>15425.5810546875</c:v>
                </c:pt>
                <c:pt idx="363">
                  <c:v>15275.43359375</c:v>
                </c:pt>
                <c:pt idx="364">
                  <c:v>15060.2275390625</c:v>
                </c:pt>
                <c:pt idx="365">
                  <c:v>14707.5966796875</c:v>
                </c:pt>
                <c:pt idx="366">
                  <c:v>14535.6767578125</c:v>
                </c:pt>
                <c:pt idx="367">
                  <c:v>14416.419921875</c:v>
                </c:pt>
                <c:pt idx="368">
                  <c:v>14321.109375</c:v>
                </c:pt>
                <c:pt idx="369">
                  <c:v>14144.7841796875</c:v>
                </c:pt>
                <c:pt idx="370">
                  <c:v>13989.7880859375</c:v>
                </c:pt>
                <c:pt idx="371">
                  <c:v>14145.3515625</c:v>
                </c:pt>
                <c:pt idx="372">
                  <c:v>14156.974609375</c:v>
                </c:pt>
                <c:pt idx="373">
                  <c:v>14181.470703125</c:v>
                </c:pt>
                <c:pt idx="374">
                  <c:v>13583.095703125</c:v>
                </c:pt>
                <c:pt idx="375">
                  <c:v>13590.7958984375</c:v>
                </c:pt>
                <c:pt idx="376">
                  <c:v>13606.9248046875</c:v>
                </c:pt>
                <c:pt idx="377">
                  <c:v>13216.5400390625</c:v>
                </c:pt>
                <c:pt idx="378">
                  <c:v>13203.267578125</c:v>
                </c:pt>
                <c:pt idx="379">
                  <c:v>12985.89453125</c:v>
                </c:pt>
                <c:pt idx="380">
                  <c:v>12798.1708984375</c:v>
                </c:pt>
                <c:pt idx="381">
                  <c:v>12458.98828125</c:v>
                </c:pt>
                <c:pt idx="382">
                  <c:v>12513.451171875</c:v>
                </c:pt>
                <c:pt idx="383">
                  <c:v>12364.740234375</c:v>
                </c:pt>
                <c:pt idx="384">
                  <c:v>12224.2587890625</c:v>
                </c:pt>
                <c:pt idx="385">
                  <c:v>12128.40234375</c:v>
                </c:pt>
                <c:pt idx="386">
                  <c:v>11796.4072265625</c:v>
                </c:pt>
                <c:pt idx="387">
                  <c:v>12048.4619140625</c:v>
                </c:pt>
                <c:pt idx="388">
                  <c:v>12004.494140625</c:v>
                </c:pt>
                <c:pt idx="389">
                  <c:v>11963.1142578125</c:v>
                </c:pt>
                <c:pt idx="390">
                  <c:v>11981.7900390625</c:v>
                </c:pt>
                <c:pt idx="391">
                  <c:v>12075.7822265625</c:v>
                </c:pt>
                <c:pt idx="392">
                  <c:v>12078.9619140625</c:v>
                </c:pt>
                <c:pt idx="393">
                  <c:v>12124.2568359375</c:v>
                </c:pt>
                <c:pt idx="394">
                  <c:v>12136.662109375</c:v>
                </c:pt>
                <c:pt idx="395">
                  <c:v>12152.873046875</c:v>
                </c:pt>
                <c:pt idx="396">
                  <c:v>12039.783203125</c:v>
                </c:pt>
                <c:pt idx="397">
                  <c:v>11779.87109375</c:v>
                </c:pt>
                <c:pt idx="398">
                  <c:v>11631.79296875</c:v>
                </c:pt>
                <c:pt idx="399">
                  <c:v>11573.3876953125</c:v>
                </c:pt>
                <c:pt idx="400">
                  <c:v>11521.259765625</c:v>
                </c:pt>
                <c:pt idx="401">
                  <c:v>11602.1220703125</c:v>
                </c:pt>
                <c:pt idx="402">
                  <c:v>11584.6689453125</c:v>
                </c:pt>
                <c:pt idx="403">
                  <c:v>11499.3828125</c:v>
                </c:pt>
                <c:pt idx="404">
                  <c:v>11442.994140625</c:v>
                </c:pt>
                <c:pt idx="405">
                  <c:v>11343.7197265625</c:v>
                </c:pt>
                <c:pt idx="406">
                  <c:v>11326.7138671875</c:v>
                </c:pt>
                <c:pt idx="407">
                  <c:v>11086.365234375</c:v>
                </c:pt>
                <c:pt idx="408">
                  <c:v>10995.1552734375</c:v>
                </c:pt>
                <c:pt idx="409">
                  <c:v>10969.2880859375</c:v>
                </c:pt>
                <c:pt idx="410">
                  <c:v>10885.1201171875</c:v>
                </c:pt>
                <c:pt idx="411">
                  <c:v>10934.560546875</c:v>
                </c:pt>
                <c:pt idx="412">
                  <c:v>10847.7734375</c:v>
                </c:pt>
                <c:pt idx="413">
                  <c:v>10842.4072265625</c:v>
                </c:pt>
                <c:pt idx="414">
                  <c:v>10809.9150390625</c:v>
                </c:pt>
                <c:pt idx="415">
                  <c:v>10766.3623046875</c:v>
                </c:pt>
                <c:pt idx="416">
                  <c:v>10745.10546875</c:v>
                </c:pt>
                <c:pt idx="417">
                  <c:v>10701.744140625</c:v>
                </c:pt>
                <c:pt idx="418">
                  <c:v>10617.2509765625</c:v>
                </c:pt>
                <c:pt idx="419">
                  <c:v>10564.501953125</c:v>
                </c:pt>
                <c:pt idx="420">
                  <c:v>10434.6796875</c:v>
                </c:pt>
                <c:pt idx="421">
                  <c:v>10408.392578125</c:v>
                </c:pt>
                <c:pt idx="422">
                  <c:v>10300.2666015625</c:v>
                </c:pt>
                <c:pt idx="423">
                  <c:v>10268.6650390625</c:v>
                </c:pt>
                <c:pt idx="424">
                  <c:v>10264.974609375</c:v>
                </c:pt>
                <c:pt idx="425">
                  <c:v>10134.6025390625</c:v>
                </c:pt>
                <c:pt idx="426">
                  <c:v>10034.4970703125</c:v>
                </c:pt>
                <c:pt idx="427">
                  <c:v>10091.306640625</c:v>
                </c:pt>
                <c:pt idx="428">
                  <c:v>10039.5390625</c:v>
                </c:pt>
                <c:pt idx="429">
                  <c:v>10043.78125</c:v>
                </c:pt>
                <c:pt idx="430">
                  <c:v>9949.806640625</c:v>
                </c:pt>
                <c:pt idx="431">
                  <c:v>9764.3173828125</c:v>
                </c:pt>
                <c:pt idx="432">
                  <c:v>9701.7802734375</c:v>
                </c:pt>
                <c:pt idx="433">
                  <c:v>9705.869140625</c:v>
                </c:pt>
                <c:pt idx="434">
                  <c:v>9561.427734375</c:v>
                </c:pt>
                <c:pt idx="435">
                  <c:v>9730.11328125</c:v>
                </c:pt>
                <c:pt idx="436">
                  <c:v>9621.2646484375</c:v>
                </c:pt>
                <c:pt idx="437">
                  <c:v>9391.798828125</c:v>
                </c:pt>
                <c:pt idx="438">
                  <c:v>9452.0244140625</c:v>
                </c:pt>
                <c:pt idx="439">
                  <c:v>9223.5634765625</c:v>
                </c:pt>
                <c:pt idx="440">
                  <c:v>9145.5185546875</c:v>
                </c:pt>
                <c:pt idx="441">
                  <c:v>9155.4580078125</c:v>
                </c:pt>
                <c:pt idx="442">
                  <c:v>9114.751953125</c:v>
                </c:pt>
                <c:pt idx="443">
                  <c:v>9214.3173828125</c:v>
                </c:pt>
                <c:pt idx="444">
                  <c:v>9216.595703125</c:v>
                </c:pt>
                <c:pt idx="445">
                  <c:v>9093.9052734375</c:v>
                </c:pt>
                <c:pt idx="446">
                  <c:v>9063.8779296875</c:v>
                </c:pt>
                <c:pt idx="447">
                  <c:v>9052.966796875</c:v>
                </c:pt>
                <c:pt idx="448">
                  <c:v>8972.75390625</c:v>
                </c:pt>
                <c:pt idx="449">
                  <c:v>8947.6376953125</c:v>
                </c:pt>
                <c:pt idx="450">
                  <c:v>8736.8740234375</c:v>
                </c:pt>
                <c:pt idx="451">
                  <c:v>8840.3720703125</c:v>
                </c:pt>
                <c:pt idx="452">
                  <c:v>8654.2060546875</c:v>
                </c:pt>
                <c:pt idx="453">
                  <c:v>8602.880859375</c:v>
                </c:pt>
                <c:pt idx="454">
                  <c:v>8455.998046875</c:v>
                </c:pt>
                <c:pt idx="455">
                  <c:v>8366.0595703125</c:v>
                </c:pt>
                <c:pt idx="456">
                  <c:v>8227.98828125</c:v>
                </c:pt>
                <c:pt idx="457">
                  <c:v>8072.40478515625</c:v>
                </c:pt>
                <c:pt idx="458">
                  <c:v>7833.96484375</c:v>
                </c:pt>
                <c:pt idx="459">
                  <c:v>7749.8701171875</c:v>
                </c:pt>
                <c:pt idx="460">
                  <c:v>7626.31591796875</c:v>
                </c:pt>
                <c:pt idx="461">
                  <c:v>7451.55517578125</c:v>
                </c:pt>
                <c:pt idx="462">
                  <c:v>7360.83935546875</c:v>
                </c:pt>
                <c:pt idx="463">
                  <c:v>7173.45703125</c:v>
                </c:pt>
                <c:pt idx="464">
                  <c:v>7044.8203125</c:v>
                </c:pt>
                <c:pt idx="465">
                  <c:v>7056.62548828125</c:v>
                </c:pt>
                <c:pt idx="466">
                  <c:v>7035.2568359375</c:v>
                </c:pt>
                <c:pt idx="467">
                  <c:v>6900.013671875</c:v>
                </c:pt>
                <c:pt idx="468">
                  <c:v>6880.685546875</c:v>
                </c:pt>
                <c:pt idx="469">
                  <c:v>6799.70166015625</c:v>
                </c:pt>
                <c:pt idx="470">
                  <c:v>6723.2529296875</c:v>
                </c:pt>
                <c:pt idx="471">
                  <c:v>6670.89794921875</c:v>
                </c:pt>
                <c:pt idx="472">
                  <c:v>6563.78173828125</c:v>
                </c:pt>
                <c:pt idx="473">
                  <c:v>6614.265625</c:v>
                </c:pt>
                <c:pt idx="474">
                  <c:v>6560.607421875</c:v>
                </c:pt>
                <c:pt idx="475">
                  <c:v>6520.32373046875</c:v>
                </c:pt>
                <c:pt idx="476">
                  <c:v>6468.8974609375</c:v>
                </c:pt>
                <c:pt idx="477">
                  <c:v>6412.81494140625</c:v>
                </c:pt>
                <c:pt idx="478">
                  <c:v>6450.80712890625</c:v>
                </c:pt>
                <c:pt idx="479">
                  <c:v>6305.3310546875</c:v>
                </c:pt>
                <c:pt idx="480">
                  <c:v>6207.3447265625</c:v>
                </c:pt>
                <c:pt idx="481">
                  <c:v>6199.546875</c:v>
                </c:pt>
                <c:pt idx="482">
                  <c:v>6155.9765625</c:v>
                </c:pt>
                <c:pt idx="483">
                  <c:v>6043.96240234375</c:v>
                </c:pt>
                <c:pt idx="484">
                  <c:v>6001.38525390625</c:v>
                </c:pt>
                <c:pt idx="485">
                  <c:v>5942.1240234375</c:v>
                </c:pt>
                <c:pt idx="486">
                  <c:v>5754.1875</c:v>
                </c:pt>
                <c:pt idx="487">
                  <c:v>5784.6474609375</c:v>
                </c:pt>
                <c:pt idx="488">
                  <c:v>5755.8994140625</c:v>
                </c:pt>
                <c:pt idx="489">
                  <c:v>5755.01416015625</c:v>
                </c:pt>
                <c:pt idx="490">
                  <c:v>5708.0107421875</c:v>
                </c:pt>
                <c:pt idx="491">
                  <c:v>5623.11474609375</c:v>
                </c:pt>
                <c:pt idx="492">
                  <c:v>5418.38232421875</c:v>
                </c:pt>
                <c:pt idx="493">
                  <c:v>5246.47265625</c:v>
                </c:pt>
                <c:pt idx="494">
                  <c:v>5082.93310546875</c:v>
                </c:pt>
                <c:pt idx="495">
                  <c:v>4947.216796875</c:v>
                </c:pt>
                <c:pt idx="496">
                  <c:v>4916.76513671875</c:v>
                </c:pt>
                <c:pt idx="497">
                  <c:v>4711.7490234375</c:v>
                </c:pt>
                <c:pt idx="498">
                  <c:v>4661.86572265625</c:v>
                </c:pt>
                <c:pt idx="499">
                  <c:v>4489.43212890625</c:v>
                </c:pt>
                <c:pt idx="500">
                  <c:v>4331.13427734375</c:v>
                </c:pt>
                <c:pt idx="501">
                  <c:v>4247.400390625</c:v>
                </c:pt>
                <c:pt idx="502">
                  <c:v>4155.2978515625</c:v>
                </c:pt>
                <c:pt idx="503">
                  <c:v>4056.939697265625</c:v>
                </c:pt>
                <c:pt idx="504">
                  <c:v>3999.8857421875</c:v>
                </c:pt>
                <c:pt idx="505">
                  <c:v>3900.44677734375</c:v>
                </c:pt>
                <c:pt idx="506">
                  <c:v>3845.21142578125</c:v>
                </c:pt>
                <c:pt idx="507">
                  <c:v>3785.34521484375</c:v>
                </c:pt>
                <c:pt idx="508">
                  <c:v>3757.13232421875</c:v>
                </c:pt>
                <c:pt idx="509">
                  <c:v>3725.722900390625</c:v>
                </c:pt>
                <c:pt idx="510">
                  <c:v>3658.74365234375</c:v>
                </c:pt>
                <c:pt idx="511">
                  <c:v>3563.310546875</c:v>
                </c:pt>
                <c:pt idx="512">
                  <c:v>3498.884033203125</c:v>
                </c:pt>
                <c:pt idx="513">
                  <c:v>3419.862548828125</c:v>
                </c:pt>
                <c:pt idx="514">
                  <c:v>3391.816650390625</c:v>
                </c:pt>
                <c:pt idx="515">
                  <c:v>3348.1796875</c:v>
                </c:pt>
                <c:pt idx="516">
                  <c:v>3327.6484375</c:v>
                </c:pt>
                <c:pt idx="517">
                  <c:v>3288.60986328125</c:v>
                </c:pt>
                <c:pt idx="518">
                  <c:v>3247.784912109375</c:v>
                </c:pt>
                <c:pt idx="519">
                  <c:v>3176.79345703125</c:v>
                </c:pt>
                <c:pt idx="520">
                  <c:v>3100.520263671875</c:v>
                </c:pt>
                <c:pt idx="521">
                  <c:v>3084.396240234375</c:v>
                </c:pt>
                <c:pt idx="522">
                  <c:v>3063.282958984375</c:v>
                </c:pt>
                <c:pt idx="523">
                  <c:v>3058.682861328125</c:v>
                </c:pt>
                <c:pt idx="524">
                  <c:v>3074.07568359375</c:v>
                </c:pt>
                <c:pt idx="525">
                  <c:v>3078.053955078125</c:v>
                </c:pt>
                <c:pt idx="526">
                  <c:v>3069.728515625</c:v>
                </c:pt>
                <c:pt idx="527">
                  <c:v>3043.11962890625</c:v>
                </c:pt>
                <c:pt idx="528">
                  <c:v>3049.11376953125</c:v>
                </c:pt>
                <c:pt idx="529">
                  <c:v>3008.011474609375</c:v>
                </c:pt>
                <c:pt idx="530">
                  <c:v>2961.461181640625</c:v>
                </c:pt>
                <c:pt idx="531">
                  <c:v>2911.28369140625</c:v>
                </c:pt>
                <c:pt idx="532">
                  <c:v>2799.354736328125</c:v>
                </c:pt>
                <c:pt idx="533">
                  <c:v>2769.087646484375</c:v>
                </c:pt>
                <c:pt idx="534">
                  <c:v>2745.71728515625</c:v>
                </c:pt>
                <c:pt idx="535">
                  <c:v>2721.4951171875</c:v>
                </c:pt>
                <c:pt idx="536">
                  <c:v>2683.3505859375</c:v>
                </c:pt>
                <c:pt idx="537">
                  <c:v>2666.590087890625</c:v>
                </c:pt>
                <c:pt idx="538">
                  <c:v>2662.435546875</c:v>
                </c:pt>
                <c:pt idx="539">
                  <c:v>2641.98046875</c:v>
                </c:pt>
                <c:pt idx="540">
                  <c:v>2617.7021484375</c:v>
                </c:pt>
                <c:pt idx="541">
                  <c:v>2648.26513671875</c:v>
                </c:pt>
                <c:pt idx="542">
                  <c:v>2665.04541015625</c:v>
                </c:pt>
                <c:pt idx="543">
                  <c:v>2720.160400390625</c:v>
                </c:pt>
                <c:pt idx="544">
                  <c:v>2731.795654296875</c:v>
                </c:pt>
                <c:pt idx="545">
                  <c:v>2738.455078125</c:v>
                </c:pt>
                <c:pt idx="546">
                  <c:v>2733.902099609375</c:v>
                </c:pt>
                <c:pt idx="547">
                  <c:v>2747.042724609375</c:v>
                </c:pt>
                <c:pt idx="548">
                  <c:v>2772.877197265625</c:v>
                </c:pt>
                <c:pt idx="549">
                  <c:v>2789.035400390625</c:v>
                </c:pt>
                <c:pt idx="550">
                  <c:v>2732.44482421875</c:v>
                </c:pt>
                <c:pt idx="551">
                  <c:v>2745.930908203125</c:v>
                </c:pt>
                <c:pt idx="552">
                  <c:v>2736.139892578125</c:v>
                </c:pt>
                <c:pt idx="553">
                  <c:v>2671.10009765625</c:v>
                </c:pt>
                <c:pt idx="554">
                  <c:v>2655.999267578125</c:v>
                </c:pt>
                <c:pt idx="555">
                  <c:v>2616.5859375</c:v>
                </c:pt>
                <c:pt idx="556">
                  <c:v>2580.913330078125</c:v>
                </c:pt>
                <c:pt idx="557">
                  <c:v>2577.906005859375</c:v>
                </c:pt>
                <c:pt idx="558">
                  <c:v>2617.452880859375</c:v>
                </c:pt>
                <c:pt idx="559">
                  <c:v>2648.035888671875</c:v>
                </c:pt>
                <c:pt idx="560">
                  <c:v>2678.23486328125</c:v>
                </c:pt>
                <c:pt idx="561">
                  <c:v>2679.148193359375</c:v>
                </c:pt>
                <c:pt idx="562">
                  <c:v>2678.068603515625</c:v>
                </c:pt>
                <c:pt idx="563">
                  <c:v>2683.0166015625</c:v>
                </c:pt>
                <c:pt idx="564">
                  <c:v>2686.047119140625</c:v>
                </c:pt>
                <c:pt idx="565">
                  <c:v>2736.250732421875</c:v>
                </c:pt>
                <c:pt idx="566">
                  <c:v>2742.083251953125</c:v>
                </c:pt>
                <c:pt idx="567">
                  <c:v>2771.346435546875</c:v>
                </c:pt>
                <c:pt idx="568">
                  <c:v>2765.64697265625</c:v>
                </c:pt>
                <c:pt idx="569">
                  <c:v>2794.476806640625</c:v>
                </c:pt>
                <c:pt idx="570">
                  <c:v>2759.18505859375</c:v>
                </c:pt>
                <c:pt idx="571">
                  <c:v>2746.007080078125</c:v>
                </c:pt>
                <c:pt idx="572">
                  <c:v>2771.88330078125</c:v>
                </c:pt>
                <c:pt idx="573">
                  <c:v>2821.471923828125</c:v>
                </c:pt>
                <c:pt idx="574">
                  <c:v>2868.124755859375</c:v>
                </c:pt>
                <c:pt idx="575">
                  <c:v>2931.36083984375</c:v>
                </c:pt>
                <c:pt idx="576">
                  <c:v>3014.19921875</c:v>
                </c:pt>
                <c:pt idx="577">
                  <c:v>3087.275634765625</c:v>
                </c:pt>
                <c:pt idx="578">
                  <c:v>3145.673583984375</c:v>
                </c:pt>
                <c:pt idx="579">
                  <c:v>3191.0146484375</c:v>
                </c:pt>
                <c:pt idx="580">
                  <c:v>3287.520751953125</c:v>
                </c:pt>
                <c:pt idx="581">
                  <c:v>3369.148681640625</c:v>
                </c:pt>
                <c:pt idx="582">
                  <c:v>3416.06591796875</c:v>
                </c:pt>
                <c:pt idx="583">
                  <c:v>3447.509521484375</c:v>
                </c:pt>
                <c:pt idx="584">
                  <c:v>3530.51416015625</c:v>
                </c:pt>
                <c:pt idx="585">
                  <c:v>3672.11669921875</c:v>
                </c:pt>
                <c:pt idx="586">
                  <c:v>3802.377685546875</c:v>
                </c:pt>
                <c:pt idx="587">
                  <c:v>3894.08154296875</c:v>
                </c:pt>
                <c:pt idx="588">
                  <c:v>3986.93408203125</c:v>
                </c:pt>
                <c:pt idx="589">
                  <c:v>4004.71728515625</c:v>
                </c:pt>
                <c:pt idx="590">
                  <c:v>4095.592041015625</c:v>
                </c:pt>
                <c:pt idx="591">
                  <c:v>4159.50537109375</c:v>
                </c:pt>
                <c:pt idx="592">
                  <c:v>4287.28759765625</c:v>
                </c:pt>
                <c:pt idx="593">
                  <c:v>4330.70751953125</c:v>
                </c:pt>
                <c:pt idx="594">
                  <c:v>4347.73583984375</c:v>
                </c:pt>
                <c:pt idx="595">
                  <c:v>4396.431640625</c:v>
                </c:pt>
                <c:pt idx="596">
                  <c:v>4429.365234375</c:v>
                </c:pt>
                <c:pt idx="597">
                  <c:v>4446.92822265625</c:v>
                </c:pt>
                <c:pt idx="598">
                  <c:v>4376.61474609375</c:v>
                </c:pt>
                <c:pt idx="599">
                  <c:v>4355.787109375</c:v>
                </c:pt>
                <c:pt idx="600">
                  <c:v>4392.0234375</c:v>
                </c:pt>
                <c:pt idx="601">
                  <c:v>4394.51904296875</c:v>
                </c:pt>
                <c:pt idx="602">
                  <c:v>4360.27783203125</c:v>
                </c:pt>
                <c:pt idx="603">
                  <c:v>4423.9384765625</c:v>
                </c:pt>
                <c:pt idx="604">
                  <c:v>4481.994140625</c:v>
                </c:pt>
                <c:pt idx="605">
                  <c:v>4475.35546875</c:v>
                </c:pt>
                <c:pt idx="606">
                  <c:v>4471.80908203125</c:v>
                </c:pt>
                <c:pt idx="607">
                  <c:v>4433.9375</c:v>
                </c:pt>
                <c:pt idx="608">
                  <c:v>4464.00146484375</c:v>
                </c:pt>
                <c:pt idx="609">
                  <c:v>4482.52392578125</c:v>
                </c:pt>
                <c:pt idx="610">
                  <c:v>4512.494140625</c:v>
                </c:pt>
                <c:pt idx="611">
                  <c:v>4566.78662109375</c:v>
                </c:pt>
                <c:pt idx="612">
                  <c:v>4535.8212890625</c:v>
                </c:pt>
                <c:pt idx="613">
                  <c:v>4532.7294921875</c:v>
                </c:pt>
                <c:pt idx="614">
                  <c:v>4538.724609375</c:v>
                </c:pt>
                <c:pt idx="615">
                  <c:v>4535.2802734375</c:v>
                </c:pt>
                <c:pt idx="616">
                  <c:v>4533.70751953125</c:v>
                </c:pt>
                <c:pt idx="617">
                  <c:v>4554.228515625</c:v>
                </c:pt>
                <c:pt idx="618">
                  <c:v>4585.07958984375</c:v>
                </c:pt>
                <c:pt idx="619">
                  <c:v>4649.36328125</c:v>
                </c:pt>
                <c:pt idx="620">
                  <c:v>4661.05810546875</c:v>
                </c:pt>
                <c:pt idx="621">
                  <c:v>4668.283203125</c:v>
                </c:pt>
                <c:pt idx="622">
                  <c:v>4711.43408203125</c:v>
                </c:pt>
                <c:pt idx="623">
                  <c:v>4730.95849609375</c:v>
                </c:pt>
                <c:pt idx="624">
                  <c:v>4760.21630859375</c:v>
                </c:pt>
                <c:pt idx="625">
                  <c:v>4779.62646484375</c:v>
                </c:pt>
                <c:pt idx="626">
                  <c:v>4807.35498046875</c:v>
                </c:pt>
                <c:pt idx="627">
                  <c:v>4845.759765625</c:v>
                </c:pt>
                <c:pt idx="628">
                  <c:v>4848.65966796875</c:v>
                </c:pt>
                <c:pt idx="629">
                  <c:v>4874.99267578125</c:v>
                </c:pt>
                <c:pt idx="630">
                  <c:v>4898.41845703125</c:v>
                </c:pt>
                <c:pt idx="631">
                  <c:v>4831.42919921875</c:v>
                </c:pt>
                <c:pt idx="632">
                  <c:v>4833.02392578125</c:v>
                </c:pt>
                <c:pt idx="633">
                  <c:v>4849.5166015625</c:v>
                </c:pt>
                <c:pt idx="634">
                  <c:v>4781.48681640625</c:v>
                </c:pt>
                <c:pt idx="635">
                  <c:v>4707.560546875</c:v>
                </c:pt>
                <c:pt idx="636">
                  <c:v>4676.59033203125</c:v>
                </c:pt>
                <c:pt idx="637">
                  <c:v>4705.240234375</c:v>
                </c:pt>
                <c:pt idx="638">
                  <c:v>4709.271484375</c:v>
                </c:pt>
                <c:pt idx="639">
                  <c:v>4714.3603515625</c:v>
                </c:pt>
                <c:pt idx="640">
                  <c:v>4680.52197265625</c:v>
                </c:pt>
                <c:pt idx="641">
                  <c:v>4686.603515625</c:v>
                </c:pt>
                <c:pt idx="642">
                  <c:v>4727.64453125</c:v>
                </c:pt>
                <c:pt idx="643">
                  <c:v>4715.52490234375</c:v>
                </c:pt>
                <c:pt idx="644">
                  <c:v>4625.4462890625</c:v>
                </c:pt>
                <c:pt idx="645">
                  <c:v>4648.291015625</c:v>
                </c:pt>
                <c:pt idx="646">
                  <c:v>4686.263671875</c:v>
                </c:pt>
                <c:pt idx="647">
                  <c:v>4731.0390625</c:v>
                </c:pt>
                <c:pt idx="648">
                  <c:v>4760.208984375</c:v>
                </c:pt>
                <c:pt idx="649">
                  <c:v>4705.21875</c:v>
                </c:pt>
                <c:pt idx="650">
                  <c:v>4692.15478515625</c:v>
                </c:pt>
                <c:pt idx="651">
                  <c:v>4759.810546875</c:v>
                </c:pt>
                <c:pt idx="652">
                  <c:v>4776.21142578125</c:v>
                </c:pt>
                <c:pt idx="653">
                  <c:v>4786.6640625</c:v>
                </c:pt>
                <c:pt idx="654">
                  <c:v>4889.91748046875</c:v>
                </c:pt>
                <c:pt idx="655">
                  <c:v>4901.7177734375</c:v>
                </c:pt>
                <c:pt idx="656">
                  <c:v>4878.04736328125</c:v>
                </c:pt>
                <c:pt idx="657">
                  <c:v>4917.19384765625</c:v>
                </c:pt>
                <c:pt idx="658">
                  <c:v>5016.12890625</c:v>
                </c:pt>
                <c:pt idx="659">
                  <c:v>5066.58740234375</c:v>
                </c:pt>
                <c:pt idx="660">
                  <c:v>5089.09033203125</c:v>
                </c:pt>
                <c:pt idx="661">
                  <c:v>5045.96875</c:v>
                </c:pt>
                <c:pt idx="662">
                  <c:v>5003.08642578125</c:v>
                </c:pt>
                <c:pt idx="663">
                  <c:v>5015.7939453125</c:v>
                </c:pt>
                <c:pt idx="664">
                  <c:v>4967.986328125</c:v>
                </c:pt>
                <c:pt idx="665">
                  <c:v>4978.0791015625</c:v>
                </c:pt>
                <c:pt idx="666">
                  <c:v>4927.69873046875</c:v>
                </c:pt>
                <c:pt idx="667">
                  <c:v>4884.892578125</c:v>
                </c:pt>
                <c:pt idx="668">
                  <c:v>4855.9951171875</c:v>
                </c:pt>
                <c:pt idx="669">
                  <c:v>4813.14453125</c:v>
                </c:pt>
                <c:pt idx="670">
                  <c:v>4866.0576171875</c:v>
                </c:pt>
                <c:pt idx="671">
                  <c:v>4926.56494140625</c:v>
                </c:pt>
                <c:pt idx="672">
                  <c:v>4912.51904296875</c:v>
                </c:pt>
                <c:pt idx="673">
                  <c:v>4945.984375</c:v>
                </c:pt>
                <c:pt idx="674">
                  <c:v>5001.36181640625</c:v>
                </c:pt>
                <c:pt idx="675">
                  <c:v>5041.5283203125</c:v>
                </c:pt>
                <c:pt idx="676">
                  <c:v>5018.60400390625</c:v>
                </c:pt>
                <c:pt idx="677">
                  <c:v>4990.28125</c:v>
                </c:pt>
                <c:pt idx="678">
                  <c:v>4987.193359375</c:v>
                </c:pt>
                <c:pt idx="679">
                  <c:v>4896.97705078125</c:v>
                </c:pt>
                <c:pt idx="680">
                  <c:v>4849.1259765625</c:v>
                </c:pt>
                <c:pt idx="681">
                  <c:v>4828.31982421875</c:v>
                </c:pt>
                <c:pt idx="682">
                  <c:v>4820.50634765625</c:v>
                </c:pt>
                <c:pt idx="683">
                  <c:v>4706.46826171875</c:v>
                </c:pt>
                <c:pt idx="684">
                  <c:v>4634.9365234375</c:v>
                </c:pt>
                <c:pt idx="685">
                  <c:v>4487.8359375</c:v>
                </c:pt>
                <c:pt idx="686">
                  <c:v>4431.99658203125</c:v>
                </c:pt>
                <c:pt idx="687">
                  <c:v>4400.5810546875</c:v>
                </c:pt>
                <c:pt idx="688">
                  <c:v>4395.5224609375</c:v>
                </c:pt>
                <c:pt idx="689">
                  <c:v>4434.681640625</c:v>
                </c:pt>
                <c:pt idx="690">
                  <c:v>4442.8701171875</c:v>
                </c:pt>
                <c:pt idx="691">
                  <c:v>4362.73291015625</c:v>
                </c:pt>
                <c:pt idx="692">
                  <c:v>4385.6962890625</c:v>
                </c:pt>
                <c:pt idx="693">
                  <c:v>4439.97216796875</c:v>
                </c:pt>
                <c:pt idx="694">
                  <c:v>4571.236328125</c:v>
                </c:pt>
                <c:pt idx="695">
                  <c:v>4656.22607421875</c:v>
                </c:pt>
                <c:pt idx="696">
                  <c:v>4670.90625</c:v>
                </c:pt>
                <c:pt idx="697">
                  <c:v>4712.34814453125</c:v>
                </c:pt>
                <c:pt idx="698">
                  <c:v>4747.5576171875</c:v>
                </c:pt>
                <c:pt idx="699">
                  <c:v>4765.41015625</c:v>
                </c:pt>
                <c:pt idx="700">
                  <c:v>4745.31591796875</c:v>
                </c:pt>
                <c:pt idx="701">
                  <c:v>4791.32373046875</c:v>
                </c:pt>
                <c:pt idx="702">
                  <c:v>4863.14794921875</c:v>
                </c:pt>
                <c:pt idx="703">
                  <c:v>4915.29052734375</c:v>
                </c:pt>
                <c:pt idx="704">
                  <c:v>4908.173828125</c:v>
                </c:pt>
                <c:pt idx="705">
                  <c:v>4943.43017578125</c:v>
                </c:pt>
                <c:pt idx="706">
                  <c:v>4886.6142578125</c:v>
                </c:pt>
                <c:pt idx="707">
                  <c:v>4897.9169921875</c:v>
                </c:pt>
                <c:pt idx="708">
                  <c:v>4860.52490234375</c:v>
                </c:pt>
                <c:pt idx="709">
                  <c:v>4864.234375</c:v>
                </c:pt>
                <c:pt idx="710">
                  <c:v>4884.5185546875</c:v>
                </c:pt>
                <c:pt idx="711">
                  <c:v>4872.34375</c:v>
                </c:pt>
                <c:pt idx="712">
                  <c:v>4862.82470703125</c:v>
                </c:pt>
                <c:pt idx="713">
                  <c:v>4832.26318359375</c:v>
                </c:pt>
                <c:pt idx="714">
                  <c:v>4831.607421875</c:v>
                </c:pt>
                <c:pt idx="715">
                  <c:v>4774.07470703125</c:v>
                </c:pt>
                <c:pt idx="716">
                  <c:v>4656.265625</c:v>
                </c:pt>
                <c:pt idx="717">
                  <c:v>4565.46826171875</c:v>
                </c:pt>
                <c:pt idx="718">
                  <c:v>4572.1845703125</c:v>
                </c:pt>
                <c:pt idx="719">
                  <c:v>4629.2568359375</c:v>
                </c:pt>
                <c:pt idx="720">
                  <c:v>4708.1171875</c:v>
                </c:pt>
                <c:pt idx="721">
                  <c:v>4741.57080078125</c:v>
                </c:pt>
                <c:pt idx="722">
                  <c:v>4643.01220703125</c:v>
                </c:pt>
                <c:pt idx="723">
                  <c:v>4660.01953125</c:v>
                </c:pt>
                <c:pt idx="724">
                  <c:v>4636.35791015625</c:v>
                </c:pt>
                <c:pt idx="725">
                  <c:v>4618.89111328125</c:v>
                </c:pt>
                <c:pt idx="726">
                  <c:v>4535.0673828125</c:v>
                </c:pt>
                <c:pt idx="727">
                  <c:v>4398.45166015625</c:v>
                </c:pt>
                <c:pt idx="728">
                  <c:v>4398.0869140625</c:v>
                </c:pt>
                <c:pt idx="729">
                  <c:v>4356</c:v>
                </c:pt>
                <c:pt idx="730">
                  <c:v>4261.658203125</c:v>
                </c:pt>
                <c:pt idx="731">
                  <c:v>4204.3095703125</c:v>
                </c:pt>
                <c:pt idx="732">
                  <c:v>4068.467529296875</c:v>
                </c:pt>
                <c:pt idx="733">
                  <c:v>4024.40234375</c:v>
                </c:pt>
                <c:pt idx="734">
                  <c:v>3953.510986328125</c:v>
                </c:pt>
                <c:pt idx="735">
                  <c:v>3824.04638671875</c:v>
                </c:pt>
                <c:pt idx="736">
                  <c:v>3796.267822265625</c:v>
                </c:pt>
                <c:pt idx="737">
                  <c:v>3735.968994140625</c:v>
                </c:pt>
                <c:pt idx="738">
                  <c:v>3677.562744140625</c:v>
                </c:pt>
                <c:pt idx="739">
                  <c:v>3597.82275390625</c:v>
                </c:pt>
                <c:pt idx="740">
                  <c:v>3507.264404296875</c:v>
                </c:pt>
                <c:pt idx="741">
                  <c:v>3464.614990234375</c:v>
                </c:pt>
                <c:pt idx="742">
                  <c:v>3423.84375</c:v>
                </c:pt>
                <c:pt idx="743">
                  <c:v>3314.75</c:v>
                </c:pt>
                <c:pt idx="744">
                  <c:v>3286.666748046875</c:v>
                </c:pt>
                <c:pt idx="745">
                  <c:v>3214.731689453125</c:v>
                </c:pt>
                <c:pt idx="746">
                  <c:v>3097.73583984375</c:v>
                </c:pt>
                <c:pt idx="747">
                  <c:v>3067.760009765625</c:v>
                </c:pt>
                <c:pt idx="748">
                  <c:v>3017.13037109375</c:v>
                </c:pt>
                <c:pt idx="749">
                  <c:v>3005.082275390625</c:v>
                </c:pt>
                <c:pt idx="750">
                  <c:v>2866.520263671875</c:v>
                </c:pt>
                <c:pt idx="751">
                  <c:v>2873.028076171875</c:v>
                </c:pt>
                <c:pt idx="752">
                  <c:v>2834.117431640625</c:v>
                </c:pt>
                <c:pt idx="753">
                  <c:v>2788.11083984375</c:v>
                </c:pt>
                <c:pt idx="754">
                  <c:v>2856.23486328125</c:v>
                </c:pt>
                <c:pt idx="755">
                  <c:v>2837.1796875</c:v>
                </c:pt>
                <c:pt idx="756">
                  <c:v>2798.9697265625</c:v>
                </c:pt>
                <c:pt idx="757">
                  <c:v>2822.55859375</c:v>
                </c:pt>
                <c:pt idx="758">
                  <c:v>2741.15283203125</c:v>
                </c:pt>
                <c:pt idx="759">
                  <c:v>2662.348388671875</c:v>
                </c:pt>
                <c:pt idx="760">
                  <c:v>2596.157470703125</c:v>
                </c:pt>
                <c:pt idx="761">
                  <c:v>2581.6318359375</c:v>
                </c:pt>
                <c:pt idx="762">
                  <c:v>2536.3681640625</c:v>
                </c:pt>
                <c:pt idx="763">
                  <c:v>2463.38232421875</c:v>
                </c:pt>
                <c:pt idx="764">
                  <c:v>2447.978515625</c:v>
                </c:pt>
                <c:pt idx="765">
                  <c:v>2292.488037109375</c:v>
                </c:pt>
                <c:pt idx="766">
                  <c:v>2221.645263671875</c:v>
                </c:pt>
                <c:pt idx="767">
                  <c:v>2165.64306640625</c:v>
                </c:pt>
                <c:pt idx="768">
                  <c:v>2136.820068359375</c:v>
                </c:pt>
                <c:pt idx="769">
                  <c:v>2100.47412109375</c:v>
                </c:pt>
                <c:pt idx="770">
                  <c:v>2040.41796875</c:v>
                </c:pt>
                <c:pt idx="771">
                  <c:v>2012.4617919921875</c:v>
                </c:pt>
                <c:pt idx="772">
                  <c:v>1958.422119140625</c:v>
                </c:pt>
                <c:pt idx="773">
                  <c:v>1868.6927490234375</c:v>
                </c:pt>
                <c:pt idx="774">
                  <c:v>1818.1650390625</c:v>
                </c:pt>
                <c:pt idx="775">
                  <c:v>1795.0889892578125</c:v>
                </c:pt>
                <c:pt idx="776">
                  <c:v>1718.12158203125</c:v>
                </c:pt>
                <c:pt idx="777">
                  <c:v>1700.82421875</c:v>
                </c:pt>
                <c:pt idx="778">
                  <c:v>1660.70751953125</c:v>
                </c:pt>
                <c:pt idx="779">
                  <c:v>1650.819580078125</c:v>
                </c:pt>
                <c:pt idx="780">
                  <c:v>1689.553955078125</c:v>
                </c:pt>
                <c:pt idx="781">
                  <c:v>1683.264892578125</c:v>
                </c:pt>
                <c:pt idx="782">
                  <c:v>1667.6292724609375</c:v>
                </c:pt>
                <c:pt idx="783">
                  <c:v>1662.049072265625</c:v>
                </c:pt>
                <c:pt idx="784">
                  <c:v>1642.221923828125</c:v>
                </c:pt>
                <c:pt idx="785">
                  <c:v>1609.83056640625</c:v>
                </c:pt>
                <c:pt idx="786">
                  <c:v>1604.1632080078125</c:v>
                </c:pt>
                <c:pt idx="787">
                  <c:v>1633.936767578125</c:v>
                </c:pt>
                <c:pt idx="788">
                  <c:v>1642.3636474609375</c:v>
                </c:pt>
                <c:pt idx="789">
                  <c:v>1657.5408935546875</c:v>
                </c:pt>
                <c:pt idx="790">
                  <c:v>1672.437744140625</c:v>
                </c:pt>
                <c:pt idx="791">
                  <c:v>1639.4317626953125</c:v>
                </c:pt>
                <c:pt idx="792">
                  <c:v>1631.619384765625</c:v>
                </c:pt>
                <c:pt idx="793">
                  <c:v>1596.4722900390625</c:v>
                </c:pt>
                <c:pt idx="794">
                  <c:v>1566.3106689453125</c:v>
                </c:pt>
                <c:pt idx="795">
                  <c:v>1558.596923828125</c:v>
                </c:pt>
                <c:pt idx="796">
                  <c:v>1559.8529052734375</c:v>
                </c:pt>
                <c:pt idx="797">
                  <c:v>1574.93115234375</c:v>
                </c:pt>
                <c:pt idx="798">
                  <c:v>1573.0341796875</c:v>
                </c:pt>
                <c:pt idx="799">
                  <c:v>1617.019775390625</c:v>
                </c:pt>
                <c:pt idx="800">
                  <c:v>1667.7999267578125</c:v>
                </c:pt>
                <c:pt idx="801">
                  <c:v>1701.0682373046875</c:v>
                </c:pt>
                <c:pt idx="802">
                  <c:v>1756.805419921875</c:v>
                </c:pt>
                <c:pt idx="803">
                  <c:v>1810.532470703125</c:v>
                </c:pt>
                <c:pt idx="804">
                  <c:v>1864.1724853515625</c:v>
                </c:pt>
                <c:pt idx="805">
                  <c:v>1917.8720703125</c:v>
                </c:pt>
                <c:pt idx="806">
                  <c:v>1973.3436279296875</c:v>
                </c:pt>
                <c:pt idx="807">
                  <c:v>2048.97900390625</c:v>
                </c:pt>
                <c:pt idx="808">
                  <c:v>2081.6787109375</c:v>
                </c:pt>
                <c:pt idx="809">
                  <c:v>2111.110595703125</c:v>
                </c:pt>
                <c:pt idx="810">
                  <c:v>2152.70068359375</c:v>
                </c:pt>
                <c:pt idx="811">
                  <c:v>2201.9765625</c:v>
                </c:pt>
                <c:pt idx="812">
                  <c:v>2231.566650390625</c:v>
                </c:pt>
                <c:pt idx="813">
                  <c:v>2268.362060546875</c:v>
                </c:pt>
                <c:pt idx="814">
                  <c:v>2292.73046875</c:v>
                </c:pt>
                <c:pt idx="815">
                  <c:v>2312.025634765625</c:v>
                </c:pt>
                <c:pt idx="816">
                  <c:v>2403.223388671875</c:v>
                </c:pt>
                <c:pt idx="817">
                  <c:v>2420.062255859375</c:v>
                </c:pt>
                <c:pt idx="818">
                  <c:v>2483.355224609375</c:v>
                </c:pt>
                <c:pt idx="819">
                  <c:v>2589.4365234375</c:v>
                </c:pt>
                <c:pt idx="820">
                  <c:v>2688.997802734375</c:v>
                </c:pt>
                <c:pt idx="821">
                  <c:v>2747.582763671875</c:v>
                </c:pt>
                <c:pt idx="822">
                  <c:v>2736.058349609375</c:v>
                </c:pt>
                <c:pt idx="823">
                  <c:v>2702.5517578125</c:v>
                </c:pt>
                <c:pt idx="824">
                  <c:v>2679.627197265625</c:v>
                </c:pt>
                <c:pt idx="825">
                  <c:v>2726.03662109375</c:v>
                </c:pt>
                <c:pt idx="826">
                  <c:v>2733.9833984375</c:v>
                </c:pt>
                <c:pt idx="827">
                  <c:v>2770.93798828125</c:v>
                </c:pt>
                <c:pt idx="828">
                  <c:v>2863.692138671875</c:v>
                </c:pt>
                <c:pt idx="829">
                  <c:v>3009.402587890625</c:v>
                </c:pt>
                <c:pt idx="830">
                  <c:v>3191.419189453125</c:v>
                </c:pt>
                <c:pt idx="831">
                  <c:v>3307.5732421875</c:v>
                </c:pt>
                <c:pt idx="832">
                  <c:v>3413.666259765625</c:v>
                </c:pt>
                <c:pt idx="833">
                  <c:v>3531.716552734375</c:v>
                </c:pt>
                <c:pt idx="834">
                  <c:v>3666.542236328125</c:v>
                </c:pt>
                <c:pt idx="835">
                  <c:v>3824.012939453125</c:v>
                </c:pt>
                <c:pt idx="836">
                  <c:v>3986.53125</c:v>
                </c:pt>
                <c:pt idx="837">
                  <c:v>4151.67529296875</c:v>
                </c:pt>
                <c:pt idx="838">
                  <c:v>4296.45068359375</c:v>
                </c:pt>
                <c:pt idx="839">
                  <c:v>4362.3408203125</c:v>
                </c:pt>
                <c:pt idx="840">
                  <c:v>4493.80322265625</c:v>
                </c:pt>
                <c:pt idx="841">
                  <c:v>4660.72509765625</c:v>
                </c:pt>
                <c:pt idx="842">
                  <c:v>4862.47216796875</c:v>
                </c:pt>
                <c:pt idx="843">
                  <c:v>5038.34765625</c:v>
                </c:pt>
                <c:pt idx="844">
                  <c:v>5255.3330078125</c:v>
                </c:pt>
                <c:pt idx="845">
                  <c:v>5446.59130859375</c:v>
                </c:pt>
                <c:pt idx="846">
                  <c:v>5616.15869140625</c:v>
                </c:pt>
                <c:pt idx="847">
                  <c:v>5630.08544921875</c:v>
                </c:pt>
                <c:pt idx="848">
                  <c:v>5649.36181640625</c:v>
                </c:pt>
                <c:pt idx="849">
                  <c:v>5631.70166015625</c:v>
                </c:pt>
                <c:pt idx="850">
                  <c:v>5680.67138671875</c:v>
                </c:pt>
                <c:pt idx="851">
                  <c:v>5712.15869140625</c:v>
                </c:pt>
                <c:pt idx="852">
                  <c:v>5688.18359375</c:v>
                </c:pt>
                <c:pt idx="853">
                  <c:v>5721.94677734375</c:v>
                </c:pt>
                <c:pt idx="854">
                  <c:v>5838.29638671875</c:v>
                </c:pt>
                <c:pt idx="855">
                  <c:v>5973.291015625</c:v>
                </c:pt>
                <c:pt idx="856">
                  <c:v>6155.880859375</c:v>
                </c:pt>
                <c:pt idx="857">
                  <c:v>6280.51123046875</c:v>
                </c:pt>
                <c:pt idx="858">
                  <c:v>6411.33056640625</c:v>
                </c:pt>
                <c:pt idx="859">
                  <c:v>6558.64306640625</c:v>
                </c:pt>
                <c:pt idx="860">
                  <c:v>6671.564453125</c:v>
                </c:pt>
                <c:pt idx="861">
                  <c:v>6804.06591796875</c:v>
                </c:pt>
                <c:pt idx="862">
                  <c:v>6945.4765625</c:v>
                </c:pt>
                <c:pt idx="863">
                  <c:v>7093.58544921875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12-4E63-8100-89BF250E2F22}"/>
            </c:ext>
          </c:extLst>
        </c:ser>
        <c:ser>
          <c:idx val="3"/>
          <c:order val="3"/>
          <c:tx>
            <c:strRef>
              <c:f>Sheet1!$N$1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rgbClr val="910258"/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Sheet1!$N$2:$N$865</c:f>
              <c:numCache>
                <c:formatCode>General</c:formatCode>
                <c:ptCount val="86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7.8000001907348633</c:v>
                </c:pt>
                <c:pt idx="39">
                  <c:v>7.8000001907348633</c:v>
                </c:pt>
                <c:pt idx="40">
                  <c:v>7.8000001907348633</c:v>
                </c:pt>
                <c:pt idx="41">
                  <c:v>7.8000001907348633</c:v>
                </c:pt>
                <c:pt idx="42">
                  <c:v>7.8000001907348633</c:v>
                </c:pt>
                <c:pt idx="43">
                  <c:v>7.8000001907348633</c:v>
                </c:pt>
                <c:pt idx="44">
                  <c:v>7.8000001907348633</c:v>
                </c:pt>
                <c:pt idx="45">
                  <c:v>7.8000001907348633</c:v>
                </c:pt>
                <c:pt idx="46">
                  <c:v>7.8000001907348633</c:v>
                </c:pt>
                <c:pt idx="47">
                  <c:v>7.8000001907348633</c:v>
                </c:pt>
                <c:pt idx="48">
                  <c:v>7.8000001907348633</c:v>
                </c:pt>
                <c:pt idx="49">
                  <c:v>7.8000001907348633</c:v>
                </c:pt>
                <c:pt idx="50">
                  <c:v>7.8000001907348633</c:v>
                </c:pt>
                <c:pt idx="51">
                  <c:v>7.8000001907348633</c:v>
                </c:pt>
                <c:pt idx="52">
                  <c:v>7.8000001907348633</c:v>
                </c:pt>
                <c:pt idx="53">
                  <c:v>7.8000001907348633</c:v>
                </c:pt>
                <c:pt idx="54">
                  <c:v>7.8000001907348633</c:v>
                </c:pt>
                <c:pt idx="55">
                  <c:v>7.8000001907348633</c:v>
                </c:pt>
                <c:pt idx="56">
                  <c:v>7.8000001907348633</c:v>
                </c:pt>
                <c:pt idx="57">
                  <c:v>7.8000001907348633</c:v>
                </c:pt>
                <c:pt idx="58">
                  <c:v>7.8000001907348633</c:v>
                </c:pt>
                <c:pt idx="59">
                  <c:v>7.8000001907348633</c:v>
                </c:pt>
                <c:pt idx="60">
                  <c:v>8.5</c:v>
                </c:pt>
                <c:pt idx="61">
                  <c:v>8.6000003814697266</c:v>
                </c:pt>
                <c:pt idx="62">
                  <c:v>7.8000001907348633</c:v>
                </c:pt>
                <c:pt idx="63">
                  <c:v>7.8000001907348633</c:v>
                </c:pt>
                <c:pt idx="64">
                  <c:v>7.8000001907348633</c:v>
                </c:pt>
                <c:pt idx="65">
                  <c:v>7.8000001907348633</c:v>
                </c:pt>
                <c:pt idx="66">
                  <c:v>7.8000001907348633</c:v>
                </c:pt>
                <c:pt idx="67">
                  <c:v>7.8000001907348633</c:v>
                </c:pt>
                <c:pt idx="68">
                  <c:v>7.8000001907348633</c:v>
                </c:pt>
                <c:pt idx="69">
                  <c:v>7.8000001907348633</c:v>
                </c:pt>
                <c:pt idx="70">
                  <c:v>7.8000001907348633</c:v>
                </c:pt>
                <c:pt idx="71">
                  <c:v>7.8000001907348633</c:v>
                </c:pt>
                <c:pt idx="72">
                  <c:v>7.8000001907348633</c:v>
                </c:pt>
                <c:pt idx="73">
                  <c:v>7.8000001907348633</c:v>
                </c:pt>
                <c:pt idx="74">
                  <c:v>7.8000001907348633</c:v>
                </c:pt>
                <c:pt idx="75">
                  <c:v>7.8000001907348633</c:v>
                </c:pt>
                <c:pt idx="76">
                  <c:v>7.8000001907348633</c:v>
                </c:pt>
                <c:pt idx="77">
                  <c:v>7.8000001907348633</c:v>
                </c:pt>
                <c:pt idx="78">
                  <c:v>7.8000001907348633</c:v>
                </c:pt>
                <c:pt idx="79">
                  <c:v>7.8000001907348633</c:v>
                </c:pt>
                <c:pt idx="80">
                  <c:v>7.8000001907348633</c:v>
                </c:pt>
                <c:pt idx="81">
                  <c:v>7.8000001907348633</c:v>
                </c:pt>
                <c:pt idx="82">
                  <c:v>7.8000001907348633</c:v>
                </c:pt>
                <c:pt idx="83">
                  <c:v>7.8000001907348633</c:v>
                </c:pt>
                <c:pt idx="84">
                  <c:v>7.8000001907348633</c:v>
                </c:pt>
                <c:pt idx="85">
                  <c:v>7.8000001907348633</c:v>
                </c:pt>
                <c:pt idx="86">
                  <c:v>7.8000001907348633</c:v>
                </c:pt>
                <c:pt idx="87">
                  <c:v>8.3013505935668945</c:v>
                </c:pt>
                <c:pt idx="88">
                  <c:v>10.712398529052734</c:v>
                </c:pt>
                <c:pt idx="89">
                  <c:v>14.282690048217773</c:v>
                </c:pt>
                <c:pt idx="90">
                  <c:v>21.247043609619141</c:v>
                </c:pt>
                <c:pt idx="91">
                  <c:v>31.652641296386719</c:v>
                </c:pt>
                <c:pt idx="92">
                  <c:v>55.424213409423828</c:v>
                </c:pt>
                <c:pt idx="93">
                  <c:v>80.612953186035156</c:v>
                </c:pt>
                <c:pt idx="94">
                  <c:v>106.36561584472656</c:v>
                </c:pt>
                <c:pt idx="95">
                  <c:v>170.48641967773438</c:v>
                </c:pt>
                <c:pt idx="96">
                  <c:v>262.83990478515625</c:v>
                </c:pt>
                <c:pt idx="97">
                  <c:v>423.65646362304688</c:v>
                </c:pt>
                <c:pt idx="98">
                  <c:v>625.42974853515625</c:v>
                </c:pt>
                <c:pt idx="99">
                  <c:v>826.94927978515625</c:v>
                </c:pt>
                <c:pt idx="100">
                  <c:v>1034.9755859375</c:v>
                </c:pt>
                <c:pt idx="101">
                  <c:v>1243.48779296875</c:v>
                </c:pt>
                <c:pt idx="102">
                  <c:v>1552.2159423828125</c:v>
                </c:pt>
                <c:pt idx="103">
                  <c:v>1714.6019287109375</c:v>
                </c:pt>
                <c:pt idx="104">
                  <c:v>2030.4810791015625</c:v>
                </c:pt>
                <c:pt idx="105">
                  <c:v>2322.680908203125</c:v>
                </c:pt>
                <c:pt idx="106">
                  <c:v>2599.95751953125</c:v>
                </c:pt>
                <c:pt idx="107">
                  <c:v>2794.557861328125</c:v>
                </c:pt>
                <c:pt idx="108">
                  <c:v>3022.6826171875</c:v>
                </c:pt>
                <c:pt idx="109">
                  <c:v>3153.31201171875</c:v>
                </c:pt>
                <c:pt idx="110">
                  <c:v>3262.291748046875</c:v>
                </c:pt>
                <c:pt idx="111">
                  <c:v>3572.2265625</c:v>
                </c:pt>
                <c:pt idx="112">
                  <c:v>3935.045166015625</c:v>
                </c:pt>
                <c:pt idx="113">
                  <c:v>4104.54833984375</c:v>
                </c:pt>
                <c:pt idx="114">
                  <c:v>4155.40283203125</c:v>
                </c:pt>
                <c:pt idx="115">
                  <c:v>4364.41162109375</c:v>
                </c:pt>
                <c:pt idx="116">
                  <c:v>4317.80517578125</c:v>
                </c:pt>
                <c:pt idx="117">
                  <c:v>4401.001953125</c:v>
                </c:pt>
                <c:pt idx="118">
                  <c:v>4392.99169921875</c:v>
                </c:pt>
                <c:pt idx="119">
                  <c:v>4143.36474609375</c:v>
                </c:pt>
                <c:pt idx="120">
                  <c:v>4288.35791015625</c:v>
                </c:pt>
                <c:pt idx="121">
                  <c:v>4406.5791015625</c:v>
                </c:pt>
                <c:pt idx="122">
                  <c:v>4361.220703125</c:v>
                </c:pt>
                <c:pt idx="123">
                  <c:v>4376.10791015625</c:v>
                </c:pt>
                <c:pt idx="124">
                  <c:v>4394.01318359375</c:v>
                </c:pt>
                <c:pt idx="125">
                  <c:v>4479.77392578125</c:v>
                </c:pt>
                <c:pt idx="126">
                  <c:v>4702.064453125</c:v>
                </c:pt>
                <c:pt idx="127">
                  <c:v>4851.6787109375</c:v>
                </c:pt>
                <c:pt idx="128">
                  <c:v>4942.40869140625</c:v>
                </c:pt>
                <c:pt idx="129">
                  <c:v>5086.4970703125</c:v>
                </c:pt>
                <c:pt idx="130">
                  <c:v>5234.65625</c:v>
                </c:pt>
                <c:pt idx="131">
                  <c:v>5295.7333984375</c:v>
                </c:pt>
                <c:pt idx="132">
                  <c:v>5434.29150390625</c:v>
                </c:pt>
                <c:pt idx="133">
                  <c:v>5512.09716796875</c:v>
                </c:pt>
                <c:pt idx="134">
                  <c:v>5578.66845703125</c:v>
                </c:pt>
                <c:pt idx="135">
                  <c:v>5467.74072265625</c:v>
                </c:pt>
                <c:pt idx="136">
                  <c:v>5647.19189453125</c:v>
                </c:pt>
                <c:pt idx="137">
                  <c:v>5727.21435546875</c:v>
                </c:pt>
                <c:pt idx="138">
                  <c:v>5768.6796875</c:v>
                </c:pt>
                <c:pt idx="139">
                  <c:v>5781.50732421875</c:v>
                </c:pt>
                <c:pt idx="140">
                  <c:v>5835.13525390625</c:v>
                </c:pt>
                <c:pt idx="141">
                  <c:v>5886.99072265625</c:v>
                </c:pt>
                <c:pt idx="142">
                  <c:v>5867.80810546875</c:v>
                </c:pt>
                <c:pt idx="143">
                  <c:v>5944.216796875</c:v>
                </c:pt>
                <c:pt idx="144">
                  <c:v>5909.9091796875</c:v>
                </c:pt>
                <c:pt idx="145">
                  <c:v>5884.94921875</c:v>
                </c:pt>
                <c:pt idx="146">
                  <c:v>5905.453125</c:v>
                </c:pt>
                <c:pt idx="147">
                  <c:v>5835.89208984375</c:v>
                </c:pt>
                <c:pt idx="148">
                  <c:v>5823.6455078125</c:v>
                </c:pt>
                <c:pt idx="149">
                  <c:v>5805.5166015625</c:v>
                </c:pt>
                <c:pt idx="150">
                  <c:v>5789.38720703125</c:v>
                </c:pt>
                <c:pt idx="151">
                  <c:v>5706.62841796875</c:v>
                </c:pt>
                <c:pt idx="152">
                  <c:v>5583.7763671875</c:v>
                </c:pt>
                <c:pt idx="153">
                  <c:v>5556.115234375</c:v>
                </c:pt>
                <c:pt idx="154">
                  <c:v>5527.74560546875</c:v>
                </c:pt>
                <c:pt idx="155">
                  <c:v>5425.05419921875</c:v>
                </c:pt>
                <c:pt idx="156">
                  <c:v>5463.0888671875</c:v>
                </c:pt>
                <c:pt idx="157">
                  <c:v>5487.56591796875</c:v>
                </c:pt>
                <c:pt idx="158">
                  <c:v>5510.35595703125</c:v>
                </c:pt>
                <c:pt idx="159">
                  <c:v>5553.81884765625</c:v>
                </c:pt>
                <c:pt idx="160">
                  <c:v>5543.767578125</c:v>
                </c:pt>
                <c:pt idx="161">
                  <c:v>5540.80517578125</c:v>
                </c:pt>
                <c:pt idx="162">
                  <c:v>5523.62744140625</c:v>
                </c:pt>
                <c:pt idx="163">
                  <c:v>5410.099609375</c:v>
                </c:pt>
                <c:pt idx="164">
                  <c:v>5514.3505859375</c:v>
                </c:pt>
                <c:pt idx="165">
                  <c:v>5542.1181640625</c:v>
                </c:pt>
                <c:pt idx="166">
                  <c:v>5515.2724609375</c:v>
                </c:pt>
                <c:pt idx="167">
                  <c:v>5553.49462890625</c:v>
                </c:pt>
                <c:pt idx="168">
                  <c:v>5579.484375</c:v>
                </c:pt>
                <c:pt idx="169">
                  <c:v>5709.77978515625</c:v>
                </c:pt>
                <c:pt idx="170">
                  <c:v>5763.1015625</c:v>
                </c:pt>
                <c:pt idx="171">
                  <c:v>5727.0224609375</c:v>
                </c:pt>
                <c:pt idx="172">
                  <c:v>5774.95556640625</c:v>
                </c:pt>
                <c:pt idx="173">
                  <c:v>5832.02392578125</c:v>
                </c:pt>
                <c:pt idx="174">
                  <c:v>5887.755859375</c:v>
                </c:pt>
                <c:pt idx="175">
                  <c:v>5907.64794921875</c:v>
                </c:pt>
                <c:pt idx="176">
                  <c:v>6010.39501953125</c:v>
                </c:pt>
                <c:pt idx="177">
                  <c:v>6034.6181640625</c:v>
                </c:pt>
                <c:pt idx="178">
                  <c:v>5875.0869140625</c:v>
                </c:pt>
                <c:pt idx="179">
                  <c:v>5917.44921875</c:v>
                </c:pt>
                <c:pt idx="180">
                  <c:v>5976.32177734375</c:v>
                </c:pt>
                <c:pt idx="181">
                  <c:v>5962.07373046875</c:v>
                </c:pt>
                <c:pt idx="182">
                  <c:v>6099.3564453125</c:v>
                </c:pt>
                <c:pt idx="183">
                  <c:v>5916.05224609375</c:v>
                </c:pt>
                <c:pt idx="184">
                  <c:v>5914.068359375</c:v>
                </c:pt>
                <c:pt idx="185">
                  <c:v>5882.34228515625</c:v>
                </c:pt>
                <c:pt idx="186">
                  <c:v>5925.501953125</c:v>
                </c:pt>
                <c:pt idx="187">
                  <c:v>5877.703125</c:v>
                </c:pt>
                <c:pt idx="188">
                  <c:v>5918.892578125</c:v>
                </c:pt>
                <c:pt idx="189">
                  <c:v>5946.130859375</c:v>
                </c:pt>
                <c:pt idx="190">
                  <c:v>5858.4501953125</c:v>
                </c:pt>
                <c:pt idx="191">
                  <c:v>5875.13525390625</c:v>
                </c:pt>
                <c:pt idx="192">
                  <c:v>5778.20263671875</c:v>
                </c:pt>
                <c:pt idx="193">
                  <c:v>5445.80029296875</c:v>
                </c:pt>
                <c:pt idx="194">
                  <c:v>5116.57275390625</c:v>
                </c:pt>
                <c:pt idx="195">
                  <c:v>4951.251953125</c:v>
                </c:pt>
                <c:pt idx="196">
                  <c:v>4682.865234375</c:v>
                </c:pt>
                <c:pt idx="197">
                  <c:v>4372.06103515625</c:v>
                </c:pt>
                <c:pt idx="198">
                  <c:v>4088.342529296875</c:v>
                </c:pt>
                <c:pt idx="199">
                  <c:v>3773.5390625</c:v>
                </c:pt>
                <c:pt idx="200">
                  <c:v>3524.9853515625</c:v>
                </c:pt>
                <c:pt idx="201">
                  <c:v>3206.9287109375</c:v>
                </c:pt>
                <c:pt idx="202">
                  <c:v>2828.225830078125</c:v>
                </c:pt>
                <c:pt idx="203">
                  <c:v>2455.092041015625</c:v>
                </c:pt>
                <c:pt idx="204">
                  <c:v>2059.874267578125</c:v>
                </c:pt>
                <c:pt idx="205">
                  <c:v>1726.44580078125</c:v>
                </c:pt>
                <c:pt idx="206">
                  <c:v>1485.5999755859375</c:v>
                </c:pt>
                <c:pt idx="207">
                  <c:v>1156.216796875</c:v>
                </c:pt>
                <c:pt idx="208">
                  <c:v>835.4251708984375</c:v>
                </c:pt>
                <c:pt idx="209">
                  <c:v>566.1790771484375</c:v>
                </c:pt>
                <c:pt idx="210">
                  <c:v>395.16192626953125</c:v>
                </c:pt>
                <c:pt idx="211">
                  <c:v>265.06588745117188</c:v>
                </c:pt>
                <c:pt idx="212">
                  <c:v>168.59642028808594</c:v>
                </c:pt>
                <c:pt idx="213">
                  <c:v>83.996116638183594</c:v>
                </c:pt>
                <c:pt idx="214">
                  <c:v>9.4856758117675781</c:v>
                </c:pt>
                <c:pt idx="215">
                  <c:v>0.69999998807907104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17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19</c:v>
                </c:pt>
                <c:pt idx="314">
                  <c:v>0</c:v>
                </c:pt>
                <c:pt idx="315">
                  <c:v>18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14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10</c:v>
                </c:pt>
                <c:pt idx="324">
                  <c:v>0</c:v>
                </c:pt>
                <c:pt idx="325">
                  <c:v>9</c:v>
                </c:pt>
                <c:pt idx="326">
                  <c:v>0</c:v>
                </c:pt>
                <c:pt idx="327">
                  <c:v>7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6.2637476921081543</c:v>
                </c:pt>
                <c:pt idx="377">
                  <c:v>16.951004028320313</c:v>
                </c:pt>
                <c:pt idx="378">
                  <c:v>45.129245758056641</c:v>
                </c:pt>
                <c:pt idx="379">
                  <c:v>88.974044799804688</c:v>
                </c:pt>
                <c:pt idx="380">
                  <c:v>165.9326171875</c:v>
                </c:pt>
                <c:pt idx="381">
                  <c:v>274.44094848632813</c:v>
                </c:pt>
                <c:pt idx="382">
                  <c:v>391.77737426757813</c:v>
                </c:pt>
                <c:pt idx="383">
                  <c:v>556.7943115234375</c:v>
                </c:pt>
                <c:pt idx="384">
                  <c:v>751.857666015625</c:v>
                </c:pt>
                <c:pt idx="385">
                  <c:v>917.67645263671875</c:v>
                </c:pt>
                <c:pt idx="386">
                  <c:v>1115.817626953125</c:v>
                </c:pt>
                <c:pt idx="387">
                  <c:v>1416.5487060546875</c:v>
                </c:pt>
                <c:pt idx="388">
                  <c:v>1661.11767578125</c:v>
                </c:pt>
                <c:pt idx="389">
                  <c:v>1889.30322265625</c:v>
                </c:pt>
                <c:pt idx="390">
                  <c:v>2198.630126953125</c:v>
                </c:pt>
                <c:pt idx="391">
                  <c:v>2491.581787109375</c:v>
                </c:pt>
                <c:pt idx="392">
                  <c:v>3095.02490234375</c:v>
                </c:pt>
                <c:pt idx="393">
                  <c:v>3496.00732421875</c:v>
                </c:pt>
                <c:pt idx="394">
                  <c:v>3806.494140625</c:v>
                </c:pt>
                <c:pt idx="395">
                  <c:v>3845.97021484375</c:v>
                </c:pt>
                <c:pt idx="396">
                  <c:v>4050.76708984375</c:v>
                </c:pt>
                <c:pt idx="397">
                  <c:v>4597.26318359375</c:v>
                </c:pt>
                <c:pt idx="398">
                  <c:v>5152.86083984375</c:v>
                </c:pt>
                <c:pt idx="399">
                  <c:v>5538.67724609375</c:v>
                </c:pt>
                <c:pt idx="400">
                  <c:v>6031.5341796875</c:v>
                </c:pt>
                <c:pt idx="401">
                  <c:v>6483.478515625</c:v>
                </c:pt>
                <c:pt idx="402">
                  <c:v>6661.49609375</c:v>
                </c:pt>
                <c:pt idx="403">
                  <c:v>6764.24365234375</c:v>
                </c:pt>
                <c:pt idx="404">
                  <c:v>6936.951171875</c:v>
                </c:pt>
                <c:pt idx="405">
                  <c:v>7386.68994140625</c:v>
                </c:pt>
                <c:pt idx="406">
                  <c:v>7183.72021484375</c:v>
                </c:pt>
                <c:pt idx="407">
                  <c:v>7020.88818359375</c:v>
                </c:pt>
                <c:pt idx="408">
                  <c:v>7015.31591796875</c:v>
                </c:pt>
                <c:pt idx="409">
                  <c:v>7103.515625</c:v>
                </c:pt>
                <c:pt idx="410">
                  <c:v>7275.50146484375</c:v>
                </c:pt>
                <c:pt idx="411">
                  <c:v>7233.63134765625</c:v>
                </c:pt>
                <c:pt idx="412">
                  <c:v>7415.599609375</c:v>
                </c:pt>
                <c:pt idx="413">
                  <c:v>7600.95556640625</c:v>
                </c:pt>
                <c:pt idx="414">
                  <c:v>7655.34326171875</c:v>
                </c:pt>
                <c:pt idx="415">
                  <c:v>7467.30224609375</c:v>
                </c:pt>
                <c:pt idx="416">
                  <c:v>7455.1904296875</c:v>
                </c:pt>
                <c:pt idx="417">
                  <c:v>7384.17138671875</c:v>
                </c:pt>
                <c:pt idx="418">
                  <c:v>7551.37255859375</c:v>
                </c:pt>
                <c:pt idx="419">
                  <c:v>7464.28466796875</c:v>
                </c:pt>
                <c:pt idx="420">
                  <c:v>7575.822265625</c:v>
                </c:pt>
                <c:pt idx="421">
                  <c:v>7398.02197265625</c:v>
                </c:pt>
                <c:pt idx="422">
                  <c:v>7544.09521484375</c:v>
                </c:pt>
                <c:pt idx="423">
                  <c:v>7455.33984375</c:v>
                </c:pt>
                <c:pt idx="424">
                  <c:v>7266.56640625</c:v>
                </c:pt>
                <c:pt idx="425">
                  <c:v>7270.39306640625</c:v>
                </c:pt>
                <c:pt idx="426">
                  <c:v>7188.75732421875</c:v>
                </c:pt>
                <c:pt idx="427">
                  <c:v>7275.7119140625</c:v>
                </c:pt>
                <c:pt idx="428">
                  <c:v>7428.18798828125</c:v>
                </c:pt>
                <c:pt idx="429">
                  <c:v>7527.2021484375</c:v>
                </c:pt>
                <c:pt idx="430">
                  <c:v>7368.6728515625</c:v>
                </c:pt>
                <c:pt idx="431">
                  <c:v>7474.5751953125</c:v>
                </c:pt>
                <c:pt idx="432">
                  <c:v>7378.22607421875</c:v>
                </c:pt>
                <c:pt idx="433">
                  <c:v>7365.2509765625</c:v>
                </c:pt>
                <c:pt idx="434">
                  <c:v>7448.5185546875</c:v>
                </c:pt>
                <c:pt idx="435">
                  <c:v>7581.5634765625</c:v>
                </c:pt>
                <c:pt idx="436">
                  <c:v>7492.03955078125</c:v>
                </c:pt>
                <c:pt idx="437">
                  <c:v>7455.94140625</c:v>
                </c:pt>
                <c:pt idx="438">
                  <c:v>7533.36669921875</c:v>
                </c:pt>
                <c:pt idx="439">
                  <c:v>7603.06591796875</c:v>
                </c:pt>
                <c:pt idx="440">
                  <c:v>7491.03515625</c:v>
                </c:pt>
                <c:pt idx="441">
                  <c:v>7543.0068359375</c:v>
                </c:pt>
                <c:pt idx="442">
                  <c:v>7735.1318359375</c:v>
                </c:pt>
                <c:pt idx="443">
                  <c:v>7875.6787109375</c:v>
                </c:pt>
                <c:pt idx="444">
                  <c:v>7817.744140625</c:v>
                </c:pt>
                <c:pt idx="445">
                  <c:v>7690.7685546875</c:v>
                </c:pt>
                <c:pt idx="446">
                  <c:v>7679.1240234375</c:v>
                </c:pt>
                <c:pt idx="447">
                  <c:v>7599.6044921875</c:v>
                </c:pt>
                <c:pt idx="448">
                  <c:v>7599.986328125</c:v>
                </c:pt>
                <c:pt idx="449">
                  <c:v>7505.3720703125</c:v>
                </c:pt>
                <c:pt idx="450">
                  <c:v>7643.888671875</c:v>
                </c:pt>
                <c:pt idx="451">
                  <c:v>7474.31005859375</c:v>
                </c:pt>
                <c:pt idx="452">
                  <c:v>7502.25830078125</c:v>
                </c:pt>
                <c:pt idx="453">
                  <c:v>7519.6630859375</c:v>
                </c:pt>
                <c:pt idx="454">
                  <c:v>7470.33251953125</c:v>
                </c:pt>
                <c:pt idx="455">
                  <c:v>7489.23583984375</c:v>
                </c:pt>
                <c:pt idx="456">
                  <c:v>7450.6015625</c:v>
                </c:pt>
                <c:pt idx="457">
                  <c:v>7402.57763671875</c:v>
                </c:pt>
                <c:pt idx="458">
                  <c:v>7454.2607421875</c:v>
                </c:pt>
                <c:pt idx="459">
                  <c:v>7402.93310546875</c:v>
                </c:pt>
                <c:pt idx="460">
                  <c:v>7114.63720703125</c:v>
                </c:pt>
                <c:pt idx="461">
                  <c:v>7256.58642578125</c:v>
                </c:pt>
                <c:pt idx="462">
                  <c:v>7335.18701171875</c:v>
                </c:pt>
                <c:pt idx="463">
                  <c:v>7202.10107421875</c:v>
                </c:pt>
                <c:pt idx="464">
                  <c:v>7005.3681640625</c:v>
                </c:pt>
                <c:pt idx="465">
                  <c:v>7135.30322265625</c:v>
                </c:pt>
                <c:pt idx="466">
                  <c:v>7298.83154296875</c:v>
                </c:pt>
                <c:pt idx="467">
                  <c:v>7431.8486328125</c:v>
                </c:pt>
                <c:pt idx="468">
                  <c:v>7373.30419921875</c:v>
                </c:pt>
                <c:pt idx="469">
                  <c:v>7350.19140625</c:v>
                </c:pt>
                <c:pt idx="470">
                  <c:v>7352.548828125</c:v>
                </c:pt>
                <c:pt idx="471">
                  <c:v>7526.51318359375</c:v>
                </c:pt>
                <c:pt idx="472">
                  <c:v>7697.7158203125</c:v>
                </c:pt>
                <c:pt idx="473">
                  <c:v>7522.6806640625</c:v>
                </c:pt>
                <c:pt idx="474">
                  <c:v>7359.2900390625</c:v>
                </c:pt>
                <c:pt idx="475">
                  <c:v>7265.28564453125</c:v>
                </c:pt>
                <c:pt idx="476">
                  <c:v>7174.8603515625</c:v>
                </c:pt>
                <c:pt idx="477">
                  <c:v>6829.4873046875</c:v>
                </c:pt>
                <c:pt idx="478">
                  <c:v>6556.22509765625</c:v>
                </c:pt>
                <c:pt idx="479">
                  <c:v>6158.015625</c:v>
                </c:pt>
                <c:pt idx="480">
                  <c:v>5874.39453125</c:v>
                </c:pt>
                <c:pt idx="481">
                  <c:v>5668.814453125</c:v>
                </c:pt>
                <c:pt idx="482">
                  <c:v>5388.38427734375</c:v>
                </c:pt>
                <c:pt idx="483">
                  <c:v>5023.3330078125</c:v>
                </c:pt>
                <c:pt idx="484">
                  <c:v>4747.86474609375</c:v>
                </c:pt>
                <c:pt idx="485">
                  <c:v>4174.0517578125</c:v>
                </c:pt>
                <c:pt idx="486">
                  <c:v>3990.224853515625</c:v>
                </c:pt>
                <c:pt idx="487">
                  <c:v>3459.625732421875</c:v>
                </c:pt>
                <c:pt idx="488">
                  <c:v>3085.6953125</c:v>
                </c:pt>
                <c:pt idx="489">
                  <c:v>2754.48583984375</c:v>
                </c:pt>
                <c:pt idx="490">
                  <c:v>2480.06640625</c:v>
                </c:pt>
                <c:pt idx="491">
                  <c:v>2063.091796875</c:v>
                </c:pt>
                <c:pt idx="492">
                  <c:v>1692.686279296875</c:v>
                </c:pt>
                <c:pt idx="493">
                  <c:v>1321.81298828125</c:v>
                </c:pt>
                <c:pt idx="494">
                  <c:v>972.8218994140625</c:v>
                </c:pt>
                <c:pt idx="495">
                  <c:v>759.019287109375</c:v>
                </c:pt>
                <c:pt idx="496">
                  <c:v>629.7451171875</c:v>
                </c:pt>
                <c:pt idx="497">
                  <c:v>442.2406005859375</c:v>
                </c:pt>
                <c:pt idx="498">
                  <c:v>280.8798828125</c:v>
                </c:pt>
                <c:pt idx="499">
                  <c:v>172.83323669433594</c:v>
                </c:pt>
                <c:pt idx="500">
                  <c:v>76.583953857421875</c:v>
                </c:pt>
                <c:pt idx="501">
                  <c:v>49.340980529785156</c:v>
                </c:pt>
                <c:pt idx="502">
                  <c:v>12.326946258544922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0.54142141342163086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5.1350975036621094</c:v>
                </c:pt>
                <c:pt idx="666">
                  <c:v>16.180290222167969</c:v>
                </c:pt>
                <c:pt idx="667">
                  <c:v>63.523750305175781</c:v>
                </c:pt>
                <c:pt idx="668">
                  <c:v>120.36558532714844</c:v>
                </c:pt>
                <c:pt idx="669">
                  <c:v>196.04139709472656</c:v>
                </c:pt>
                <c:pt idx="670">
                  <c:v>328.53668212890625</c:v>
                </c:pt>
                <c:pt idx="671">
                  <c:v>480.4285888671875</c:v>
                </c:pt>
                <c:pt idx="672">
                  <c:v>693.18548583984375</c:v>
                </c:pt>
                <c:pt idx="673">
                  <c:v>942.76214599609375</c:v>
                </c:pt>
                <c:pt idx="674">
                  <c:v>1286.961181640625</c:v>
                </c:pt>
                <c:pt idx="675">
                  <c:v>1647.5345458984375</c:v>
                </c:pt>
                <c:pt idx="676">
                  <c:v>2163.779541015625</c:v>
                </c:pt>
                <c:pt idx="677">
                  <c:v>2635.389892578125</c:v>
                </c:pt>
                <c:pt idx="678">
                  <c:v>3147.861572265625</c:v>
                </c:pt>
                <c:pt idx="679">
                  <c:v>3641.033203125</c:v>
                </c:pt>
                <c:pt idx="680">
                  <c:v>4153.1513671875</c:v>
                </c:pt>
                <c:pt idx="681">
                  <c:v>4591.05126953125</c:v>
                </c:pt>
                <c:pt idx="682">
                  <c:v>5118.41015625</c:v>
                </c:pt>
                <c:pt idx="683">
                  <c:v>5635.85888671875</c:v>
                </c:pt>
                <c:pt idx="684">
                  <c:v>6039.724609375</c:v>
                </c:pt>
                <c:pt idx="685">
                  <c:v>6262.9052734375</c:v>
                </c:pt>
                <c:pt idx="686">
                  <c:v>6554.76513671875</c:v>
                </c:pt>
                <c:pt idx="687">
                  <c:v>6894.30322265625</c:v>
                </c:pt>
                <c:pt idx="688">
                  <c:v>7236.08203125</c:v>
                </c:pt>
                <c:pt idx="689">
                  <c:v>7465.98046875</c:v>
                </c:pt>
                <c:pt idx="690">
                  <c:v>7680.12060546875</c:v>
                </c:pt>
                <c:pt idx="691">
                  <c:v>7822.2373046875</c:v>
                </c:pt>
                <c:pt idx="692">
                  <c:v>7941.97314453125</c:v>
                </c:pt>
                <c:pt idx="693">
                  <c:v>8084.99609375</c:v>
                </c:pt>
                <c:pt idx="694">
                  <c:v>8047.14697265625</c:v>
                </c:pt>
                <c:pt idx="695">
                  <c:v>8192.5966796875</c:v>
                </c:pt>
                <c:pt idx="696">
                  <c:v>8317.4384765625</c:v>
                </c:pt>
                <c:pt idx="697">
                  <c:v>8367.85546875</c:v>
                </c:pt>
                <c:pt idx="698">
                  <c:v>8378.6328125</c:v>
                </c:pt>
                <c:pt idx="699">
                  <c:v>8495.51171875</c:v>
                </c:pt>
                <c:pt idx="700">
                  <c:v>8540.2353515625</c:v>
                </c:pt>
                <c:pt idx="701">
                  <c:v>8546.0654296875</c:v>
                </c:pt>
                <c:pt idx="702">
                  <c:v>8480.552734375</c:v>
                </c:pt>
                <c:pt idx="703">
                  <c:v>8476.728515625</c:v>
                </c:pt>
                <c:pt idx="704">
                  <c:v>8455.3994140625</c:v>
                </c:pt>
                <c:pt idx="705">
                  <c:v>8461.9716796875</c:v>
                </c:pt>
                <c:pt idx="706">
                  <c:v>8484.25</c:v>
                </c:pt>
                <c:pt idx="707">
                  <c:v>8500.5166015625</c:v>
                </c:pt>
                <c:pt idx="708">
                  <c:v>8512.3388671875</c:v>
                </c:pt>
                <c:pt idx="709">
                  <c:v>8455.658203125</c:v>
                </c:pt>
                <c:pt idx="710">
                  <c:v>8477.080078125</c:v>
                </c:pt>
                <c:pt idx="711">
                  <c:v>8488.2294921875</c:v>
                </c:pt>
                <c:pt idx="712">
                  <c:v>8462.4453125</c:v>
                </c:pt>
                <c:pt idx="713">
                  <c:v>8424.6484375</c:v>
                </c:pt>
                <c:pt idx="714">
                  <c:v>8372.6669921875</c:v>
                </c:pt>
                <c:pt idx="715">
                  <c:v>8295.2568359375</c:v>
                </c:pt>
                <c:pt idx="716">
                  <c:v>8226.0908203125</c:v>
                </c:pt>
                <c:pt idx="717">
                  <c:v>8167.12939453125</c:v>
                </c:pt>
                <c:pt idx="718">
                  <c:v>8189.8427734375</c:v>
                </c:pt>
                <c:pt idx="719">
                  <c:v>8213.6787109375</c:v>
                </c:pt>
                <c:pt idx="720">
                  <c:v>8264.9638671875</c:v>
                </c:pt>
                <c:pt idx="721">
                  <c:v>8166.19287109375</c:v>
                </c:pt>
                <c:pt idx="722">
                  <c:v>8144.4736328125</c:v>
                </c:pt>
                <c:pt idx="723">
                  <c:v>8235.498046875</c:v>
                </c:pt>
                <c:pt idx="724">
                  <c:v>8211.251953125</c:v>
                </c:pt>
                <c:pt idx="725">
                  <c:v>8193.255859375</c:v>
                </c:pt>
                <c:pt idx="726">
                  <c:v>8156.88720703125</c:v>
                </c:pt>
                <c:pt idx="727">
                  <c:v>8209.994140625</c:v>
                </c:pt>
                <c:pt idx="728">
                  <c:v>8219.728515625</c:v>
                </c:pt>
                <c:pt idx="729">
                  <c:v>8197.97265625</c:v>
                </c:pt>
                <c:pt idx="730">
                  <c:v>8228.3544921875</c:v>
                </c:pt>
                <c:pt idx="731">
                  <c:v>8267.04296875</c:v>
                </c:pt>
                <c:pt idx="732">
                  <c:v>8306.91796875</c:v>
                </c:pt>
                <c:pt idx="733">
                  <c:v>8313.7431640625</c:v>
                </c:pt>
                <c:pt idx="734">
                  <c:v>8308.9736328125</c:v>
                </c:pt>
                <c:pt idx="735">
                  <c:v>8322.4345703125</c:v>
                </c:pt>
                <c:pt idx="736">
                  <c:v>8377.9404296875</c:v>
                </c:pt>
                <c:pt idx="737">
                  <c:v>8403.53515625</c:v>
                </c:pt>
                <c:pt idx="738">
                  <c:v>8431.1591796875</c:v>
                </c:pt>
                <c:pt idx="739">
                  <c:v>8462.205078125</c:v>
                </c:pt>
                <c:pt idx="740">
                  <c:v>8492.8642578125</c:v>
                </c:pt>
                <c:pt idx="741">
                  <c:v>8544.6015625</c:v>
                </c:pt>
                <c:pt idx="742">
                  <c:v>8575.82421875</c:v>
                </c:pt>
                <c:pt idx="743">
                  <c:v>8605.806640625</c:v>
                </c:pt>
                <c:pt idx="744">
                  <c:v>8644.919921875</c:v>
                </c:pt>
                <c:pt idx="745">
                  <c:v>8677.388671875</c:v>
                </c:pt>
                <c:pt idx="746">
                  <c:v>8690.6015625</c:v>
                </c:pt>
                <c:pt idx="747">
                  <c:v>8702.673828125</c:v>
                </c:pt>
                <c:pt idx="748">
                  <c:v>8764.8154296875</c:v>
                </c:pt>
                <c:pt idx="749">
                  <c:v>8791.75</c:v>
                </c:pt>
                <c:pt idx="750">
                  <c:v>8820.634765625</c:v>
                </c:pt>
                <c:pt idx="751">
                  <c:v>8822.85546875</c:v>
                </c:pt>
                <c:pt idx="752">
                  <c:v>8868.9599609375</c:v>
                </c:pt>
                <c:pt idx="753">
                  <c:v>8905.5361328125</c:v>
                </c:pt>
                <c:pt idx="754">
                  <c:v>8923.994140625</c:v>
                </c:pt>
                <c:pt idx="755">
                  <c:v>8931.9189453125</c:v>
                </c:pt>
                <c:pt idx="756">
                  <c:v>8937.021484375</c:v>
                </c:pt>
                <c:pt idx="757">
                  <c:v>8949.0859375</c:v>
                </c:pt>
                <c:pt idx="758">
                  <c:v>8920.0732421875</c:v>
                </c:pt>
                <c:pt idx="759">
                  <c:v>8856.3232421875</c:v>
                </c:pt>
                <c:pt idx="760">
                  <c:v>8828.6083984375</c:v>
                </c:pt>
                <c:pt idx="761">
                  <c:v>8775.60546875</c:v>
                </c:pt>
                <c:pt idx="762">
                  <c:v>8722.5244140625</c:v>
                </c:pt>
                <c:pt idx="763">
                  <c:v>8700.529296875</c:v>
                </c:pt>
                <c:pt idx="764">
                  <c:v>8577.529296875</c:v>
                </c:pt>
                <c:pt idx="765">
                  <c:v>8530.2490234375</c:v>
                </c:pt>
                <c:pt idx="766">
                  <c:v>8419.5205078125</c:v>
                </c:pt>
                <c:pt idx="767">
                  <c:v>8258.466796875</c:v>
                </c:pt>
                <c:pt idx="768">
                  <c:v>8088.8623046875</c:v>
                </c:pt>
                <c:pt idx="769">
                  <c:v>7830.88525390625</c:v>
                </c:pt>
                <c:pt idx="770">
                  <c:v>7473.00537109375</c:v>
                </c:pt>
                <c:pt idx="771">
                  <c:v>7191.57666015625</c:v>
                </c:pt>
                <c:pt idx="772">
                  <c:v>6849.560546875</c:v>
                </c:pt>
                <c:pt idx="773">
                  <c:v>6337.462890625</c:v>
                </c:pt>
                <c:pt idx="774">
                  <c:v>5738.779296875</c:v>
                </c:pt>
                <c:pt idx="775">
                  <c:v>5283.4208984375</c:v>
                </c:pt>
                <c:pt idx="776">
                  <c:v>4750.54296875</c:v>
                </c:pt>
                <c:pt idx="777">
                  <c:v>4201.47509765625</c:v>
                </c:pt>
                <c:pt idx="778">
                  <c:v>3635.755126953125</c:v>
                </c:pt>
                <c:pt idx="779">
                  <c:v>3100.51318359375</c:v>
                </c:pt>
                <c:pt idx="780">
                  <c:v>2512.19970703125</c:v>
                </c:pt>
                <c:pt idx="781">
                  <c:v>2086.3076171875</c:v>
                </c:pt>
                <c:pt idx="782">
                  <c:v>1670.1046142578125</c:v>
                </c:pt>
                <c:pt idx="783">
                  <c:v>1236.9329833984375</c:v>
                </c:pt>
                <c:pt idx="784">
                  <c:v>918.96942138671875</c:v>
                </c:pt>
                <c:pt idx="785">
                  <c:v>634.0142822265625</c:v>
                </c:pt>
                <c:pt idx="786">
                  <c:v>412.93508911132813</c:v>
                </c:pt>
                <c:pt idx="787">
                  <c:v>246.88063049316406</c:v>
                </c:pt>
                <c:pt idx="788">
                  <c:v>126.74748992919922</c:v>
                </c:pt>
                <c:pt idx="789">
                  <c:v>51.1019287109375</c:v>
                </c:pt>
                <c:pt idx="790">
                  <c:v>10.967388153076172</c:v>
                </c:pt>
                <c:pt idx="791">
                  <c:v>0.62750029563903809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12-4E63-8100-89BF250E2F22}"/>
            </c:ext>
          </c:extLst>
        </c:ser>
        <c:ser>
          <c:idx val="4"/>
          <c:order val="4"/>
          <c:tx>
            <c:strRef>
              <c:f>Sheet1!$O$1</c:f>
              <c:strCache>
                <c:ptCount val="1"/>
                <c:pt idx="0">
                  <c:v>Undeployed QGSRs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Sheet1!$O$2:$O$865</c:f>
              <c:numCache>
                <c:formatCode>General</c:formatCode>
                <c:ptCount val="864"/>
                <c:pt idx="0">
                  <c:v>1087.530029296875</c:v>
                </c:pt>
                <c:pt idx="1">
                  <c:v>1087.530029296875</c:v>
                </c:pt>
                <c:pt idx="2">
                  <c:v>1087.530029296875</c:v>
                </c:pt>
                <c:pt idx="3">
                  <c:v>1087.530029296875</c:v>
                </c:pt>
                <c:pt idx="4">
                  <c:v>1087.530029296875</c:v>
                </c:pt>
                <c:pt idx="5">
                  <c:v>1087.530029296875</c:v>
                </c:pt>
                <c:pt idx="6">
                  <c:v>1087.530029296875</c:v>
                </c:pt>
                <c:pt idx="7">
                  <c:v>1087.530029296875</c:v>
                </c:pt>
                <c:pt idx="8">
                  <c:v>1087.530029296875</c:v>
                </c:pt>
                <c:pt idx="9">
                  <c:v>1087.530029296875</c:v>
                </c:pt>
                <c:pt idx="10">
                  <c:v>1087.530029296875</c:v>
                </c:pt>
                <c:pt idx="11">
                  <c:v>1087.530029296875</c:v>
                </c:pt>
                <c:pt idx="12">
                  <c:v>1088.7100830078125</c:v>
                </c:pt>
                <c:pt idx="13">
                  <c:v>1089.60009765625</c:v>
                </c:pt>
                <c:pt idx="14">
                  <c:v>1089.880126953125</c:v>
                </c:pt>
                <c:pt idx="15">
                  <c:v>1089.880126953125</c:v>
                </c:pt>
                <c:pt idx="16">
                  <c:v>1089.880126953125</c:v>
                </c:pt>
                <c:pt idx="17">
                  <c:v>1089.880126953125</c:v>
                </c:pt>
                <c:pt idx="18">
                  <c:v>1089.880126953125</c:v>
                </c:pt>
                <c:pt idx="19">
                  <c:v>1089.880126953125</c:v>
                </c:pt>
                <c:pt idx="20">
                  <c:v>1089.880126953125</c:v>
                </c:pt>
                <c:pt idx="21">
                  <c:v>1089.880126953125</c:v>
                </c:pt>
                <c:pt idx="22">
                  <c:v>1089.880126953125</c:v>
                </c:pt>
                <c:pt idx="23">
                  <c:v>1089.880126953125</c:v>
                </c:pt>
                <c:pt idx="24">
                  <c:v>1089.9300537109375</c:v>
                </c:pt>
                <c:pt idx="25">
                  <c:v>1089.9300537109375</c:v>
                </c:pt>
                <c:pt idx="26">
                  <c:v>1089.9300537109375</c:v>
                </c:pt>
                <c:pt idx="27">
                  <c:v>1089.9300537109375</c:v>
                </c:pt>
                <c:pt idx="28">
                  <c:v>1089.9300537109375</c:v>
                </c:pt>
                <c:pt idx="29">
                  <c:v>1089.9300537109375</c:v>
                </c:pt>
                <c:pt idx="30">
                  <c:v>1089.9300537109375</c:v>
                </c:pt>
                <c:pt idx="31">
                  <c:v>1089.9300537109375</c:v>
                </c:pt>
                <c:pt idx="32">
                  <c:v>1089.9300537109375</c:v>
                </c:pt>
                <c:pt idx="33">
                  <c:v>1089.9300537109375</c:v>
                </c:pt>
                <c:pt idx="34">
                  <c:v>1089.9300537109375</c:v>
                </c:pt>
                <c:pt idx="35">
                  <c:v>1089.9300537109375</c:v>
                </c:pt>
                <c:pt idx="36">
                  <c:v>1091.1201171875</c:v>
                </c:pt>
                <c:pt idx="37">
                  <c:v>1092.340087890625</c:v>
                </c:pt>
                <c:pt idx="38">
                  <c:v>1092.340087890625</c:v>
                </c:pt>
                <c:pt idx="39">
                  <c:v>1092.340087890625</c:v>
                </c:pt>
                <c:pt idx="40">
                  <c:v>1092.340087890625</c:v>
                </c:pt>
                <c:pt idx="41">
                  <c:v>1092.340087890625</c:v>
                </c:pt>
                <c:pt idx="42">
                  <c:v>1092.340087890625</c:v>
                </c:pt>
                <c:pt idx="43">
                  <c:v>1092.340087890625</c:v>
                </c:pt>
                <c:pt idx="44">
                  <c:v>1092.340087890625</c:v>
                </c:pt>
                <c:pt idx="45">
                  <c:v>1092.340087890625</c:v>
                </c:pt>
                <c:pt idx="46">
                  <c:v>1092.340087890625</c:v>
                </c:pt>
                <c:pt idx="47">
                  <c:v>1092.340087890625</c:v>
                </c:pt>
                <c:pt idx="48">
                  <c:v>1092.340087890625</c:v>
                </c:pt>
                <c:pt idx="49">
                  <c:v>1093.570068359375</c:v>
                </c:pt>
                <c:pt idx="50">
                  <c:v>1093.570068359375</c:v>
                </c:pt>
                <c:pt idx="51">
                  <c:v>1093.570068359375</c:v>
                </c:pt>
                <c:pt idx="52">
                  <c:v>1093.570068359375</c:v>
                </c:pt>
                <c:pt idx="53">
                  <c:v>1093.570068359375</c:v>
                </c:pt>
                <c:pt idx="54">
                  <c:v>1093.570068359375</c:v>
                </c:pt>
                <c:pt idx="55">
                  <c:v>1093.570068359375</c:v>
                </c:pt>
                <c:pt idx="56">
                  <c:v>1093.570068359375</c:v>
                </c:pt>
                <c:pt idx="57">
                  <c:v>1093.570068359375</c:v>
                </c:pt>
                <c:pt idx="58">
                  <c:v>1093.570068359375</c:v>
                </c:pt>
                <c:pt idx="59">
                  <c:v>1093.570068359375</c:v>
                </c:pt>
                <c:pt idx="60">
                  <c:v>1092.340087890625</c:v>
                </c:pt>
                <c:pt idx="61">
                  <c:v>1092.340087890625</c:v>
                </c:pt>
                <c:pt idx="62">
                  <c:v>1092.340087890625</c:v>
                </c:pt>
                <c:pt idx="63">
                  <c:v>1092.340087890625</c:v>
                </c:pt>
                <c:pt idx="64">
                  <c:v>1092.340087890625</c:v>
                </c:pt>
                <c:pt idx="65">
                  <c:v>1092.340087890625</c:v>
                </c:pt>
                <c:pt idx="66">
                  <c:v>1092.340087890625</c:v>
                </c:pt>
                <c:pt idx="67">
                  <c:v>1092.340087890625</c:v>
                </c:pt>
                <c:pt idx="68">
                  <c:v>1092.340087890625</c:v>
                </c:pt>
                <c:pt idx="69">
                  <c:v>1092.340087890625</c:v>
                </c:pt>
                <c:pt idx="70">
                  <c:v>1092.340087890625</c:v>
                </c:pt>
                <c:pt idx="71">
                  <c:v>1092.340087890625</c:v>
                </c:pt>
                <c:pt idx="72">
                  <c:v>1092.340087890625</c:v>
                </c:pt>
                <c:pt idx="73">
                  <c:v>1093.630126953125</c:v>
                </c:pt>
                <c:pt idx="74">
                  <c:v>1093.630126953125</c:v>
                </c:pt>
                <c:pt idx="75">
                  <c:v>1093.630126953125</c:v>
                </c:pt>
                <c:pt idx="76">
                  <c:v>1093.630126953125</c:v>
                </c:pt>
                <c:pt idx="77">
                  <c:v>1093.630126953125</c:v>
                </c:pt>
                <c:pt idx="78">
                  <c:v>1093.630126953125</c:v>
                </c:pt>
                <c:pt idx="79">
                  <c:v>1093.630126953125</c:v>
                </c:pt>
                <c:pt idx="80">
                  <c:v>1093.630126953125</c:v>
                </c:pt>
                <c:pt idx="81">
                  <c:v>1093.630126953125</c:v>
                </c:pt>
                <c:pt idx="82">
                  <c:v>1093.630126953125</c:v>
                </c:pt>
                <c:pt idx="83">
                  <c:v>1093.630126953125</c:v>
                </c:pt>
                <c:pt idx="84">
                  <c:v>1092.41015625</c:v>
                </c:pt>
                <c:pt idx="85">
                  <c:v>1091.179931640625</c:v>
                </c:pt>
                <c:pt idx="86">
                  <c:v>1091.179931640625</c:v>
                </c:pt>
                <c:pt idx="87">
                  <c:v>1091.179931640625</c:v>
                </c:pt>
                <c:pt idx="88">
                  <c:v>1091.179931640625</c:v>
                </c:pt>
                <c:pt idx="89">
                  <c:v>1091.179931640625</c:v>
                </c:pt>
                <c:pt idx="90">
                  <c:v>1091.179931640625</c:v>
                </c:pt>
                <c:pt idx="91">
                  <c:v>1091.179931640625</c:v>
                </c:pt>
                <c:pt idx="92">
                  <c:v>1091.179931640625</c:v>
                </c:pt>
                <c:pt idx="93">
                  <c:v>1091.179931640625</c:v>
                </c:pt>
                <c:pt idx="94">
                  <c:v>1091.179931640625</c:v>
                </c:pt>
                <c:pt idx="95">
                  <c:v>1091.179931640625</c:v>
                </c:pt>
                <c:pt idx="96">
                  <c:v>1090.02001953125</c:v>
                </c:pt>
                <c:pt idx="97">
                  <c:v>1094.8800048828125</c:v>
                </c:pt>
                <c:pt idx="98">
                  <c:v>1094.8800048828125</c:v>
                </c:pt>
                <c:pt idx="99">
                  <c:v>1094.8800048828125</c:v>
                </c:pt>
                <c:pt idx="100">
                  <c:v>1094.8800048828125</c:v>
                </c:pt>
                <c:pt idx="101">
                  <c:v>1094.8800048828125</c:v>
                </c:pt>
                <c:pt idx="102">
                  <c:v>1094.8800048828125</c:v>
                </c:pt>
                <c:pt idx="103">
                  <c:v>1094.8800048828125</c:v>
                </c:pt>
                <c:pt idx="104">
                  <c:v>1094.8800048828125</c:v>
                </c:pt>
                <c:pt idx="105">
                  <c:v>1094.8800048828125</c:v>
                </c:pt>
                <c:pt idx="106">
                  <c:v>1094.8800048828125</c:v>
                </c:pt>
                <c:pt idx="107">
                  <c:v>1094.8800048828125</c:v>
                </c:pt>
                <c:pt idx="108">
                  <c:v>1098.1800537109375</c:v>
                </c:pt>
                <c:pt idx="109">
                  <c:v>1106.650146484375</c:v>
                </c:pt>
                <c:pt idx="110">
                  <c:v>1106.650146484375</c:v>
                </c:pt>
                <c:pt idx="111">
                  <c:v>1106.650146484375</c:v>
                </c:pt>
                <c:pt idx="112">
                  <c:v>1106.650146484375</c:v>
                </c:pt>
                <c:pt idx="113">
                  <c:v>1106.650146484375</c:v>
                </c:pt>
                <c:pt idx="114">
                  <c:v>1106.650146484375</c:v>
                </c:pt>
                <c:pt idx="115">
                  <c:v>1106.650146484375</c:v>
                </c:pt>
                <c:pt idx="116">
                  <c:v>1106.650146484375</c:v>
                </c:pt>
                <c:pt idx="117">
                  <c:v>1106.650146484375</c:v>
                </c:pt>
                <c:pt idx="118">
                  <c:v>1106.650146484375</c:v>
                </c:pt>
                <c:pt idx="119">
                  <c:v>1106.650146484375</c:v>
                </c:pt>
                <c:pt idx="120">
                  <c:v>1106.780029296875</c:v>
                </c:pt>
                <c:pt idx="121">
                  <c:v>1112.800048828125</c:v>
                </c:pt>
                <c:pt idx="122">
                  <c:v>1112.800048828125</c:v>
                </c:pt>
                <c:pt idx="123">
                  <c:v>1112.800048828125</c:v>
                </c:pt>
                <c:pt idx="124">
                  <c:v>1112.800048828125</c:v>
                </c:pt>
                <c:pt idx="125">
                  <c:v>1112.800048828125</c:v>
                </c:pt>
                <c:pt idx="126">
                  <c:v>1112.800048828125</c:v>
                </c:pt>
                <c:pt idx="127">
                  <c:v>1112.800048828125</c:v>
                </c:pt>
                <c:pt idx="128">
                  <c:v>1112.800048828125</c:v>
                </c:pt>
                <c:pt idx="129">
                  <c:v>1112.800048828125</c:v>
                </c:pt>
                <c:pt idx="130">
                  <c:v>1112.800048828125</c:v>
                </c:pt>
                <c:pt idx="131">
                  <c:v>1112.800048828125</c:v>
                </c:pt>
                <c:pt idx="132">
                  <c:v>1111.6201171875</c:v>
                </c:pt>
                <c:pt idx="133">
                  <c:v>1115.25</c:v>
                </c:pt>
                <c:pt idx="134">
                  <c:v>1115.25</c:v>
                </c:pt>
                <c:pt idx="135">
                  <c:v>1115.25</c:v>
                </c:pt>
                <c:pt idx="136">
                  <c:v>1115.25</c:v>
                </c:pt>
                <c:pt idx="137">
                  <c:v>1115.25</c:v>
                </c:pt>
                <c:pt idx="138">
                  <c:v>1115.25</c:v>
                </c:pt>
                <c:pt idx="139">
                  <c:v>1115.25</c:v>
                </c:pt>
                <c:pt idx="140">
                  <c:v>1115.25</c:v>
                </c:pt>
                <c:pt idx="141">
                  <c:v>1115.25</c:v>
                </c:pt>
                <c:pt idx="142">
                  <c:v>1115.25</c:v>
                </c:pt>
                <c:pt idx="143">
                  <c:v>1115.25</c:v>
                </c:pt>
                <c:pt idx="144">
                  <c:v>1017.3300170898438</c:v>
                </c:pt>
                <c:pt idx="145">
                  <c:v>1023.3300170898438</c:v>
                </c:pt>
                <c:pt idx="146">
                  <c:v>1023.3300170898438</c:v>
                </c:pt>
                <c:pt idx="147">
                  <c:v>1023.3300170898438</c:v>
                </c:pt>
                <c:pt idx="148">
                  <c:v>1023.3300170898438</c:v>
                </c:pt>
                <c:pt idx="149">
                  <c:v>1023.3300170898438</c:v>
                </c:pt>
                <c:pt idx="150">
                  <c:v>1023.3300170898438</c:v>
                </c:pt>
                <c:pt idx="151">
                  <c:v>1023.3300170898438</c:v>
                </c:pt>
                <c:pt idx="152">
                  <c:v>1023.3300170898438</c:v>
                </c:pt>
                <c:pt idx="153">
                  <c:v>1023.3300170898438</c:v>
                </c:pt>
                <c:pt idx="154">
                  <c:v>1023.3300170898438</c:v>
                </c:pt>
                <c:pt idx="155">
                  <c:v>1023.3300170898438</c:v>
                </c:pt>
                <c:pt idx="156">
                  <c:v>1019.8699951171875</c:v>
                </c:pt>
                <c:pt idx="157">
                  <c:v>1022.050048828125</c:v>
                </c:pt>
                <c:pt idx="158">
                  <c:v>1022.050048828125</c:v>
                </c:pt>
                <c:pt idx="159">
                  <c:v>1022.050048828125</c:v>
                </c:pt>
                <c:pt idx="160">
                  <c:v>1110.989990234375</c:v>
                </c:pt>
                <c:pt idx="161">
                  <c:v>1110.989990234375</c:v>
                </c:pt>
                <c:pt idx="162">
                  <c:v>1110.989990234375</c:v>
                </c:pt>
                <c:pt idx="163">
                  <c:v>1110.989990234375</c:v>
                </c:pt>
                <c:pt idx="164">
                  <c:v>1110.989990234375</c:v>
                </c:pt>
                <c:pt idx="165">
                  <c:v>1110.989990234375</c:v>
                </c:pt>
                <c:pt idx="166">
                  <c:v>1110.989990234375</c:v>
                </c:pt>
                <c:pt idx="167">
                  <c:v>1110.989990234375</c:v>
                </c:pt>
                <c:pt idx="168">
                  <c:v>1108.489990234375</c:v>
                </c:pt>
                <c:pt idx="169">
                  <c:v>1108.719970703125</c:v>
                </c:pt>
                <c:pt idx="170">
                  <c:v>1109.739990234375</c:v>
                </c:pt>
                <c:pt idx="171">
                  <c:v>1109.739990234375</c:v>
                </c:pt>
                <c:pt idx="172">
                  <c:v>1109.739990234375</c:v>
                </c:pt>
                <c:pt idx="173">
                  <c:v>1109.739990234375</c:v>
                </c:pt>
                <c:pt idx="174">
                  <c:v>1109.739990234375</c:v>
                </c:pt>
                <c:pt idx="175">
                  <c:v>1109.739990234375</c:v>
                </c:pt>
                <c:pt idx="176">
                  <c:v>1109.739990234375</c:v>
                </c:pt>
                <c:pt idx="177">
                  <c:v>1109.739990234375</c:v>
                </c:pt>
                <c:pt idx="178">
                  <c:v>1109.739990234375</c:v>
                </c:pt>
                <c:pt idx="179">
                  <c:v>1109.739990234375</c:v>
                </c:pt>
                <c:pt idx="180">
                  <c:v>1108.489990234375</c:v>
                </c:pt>
                <c:pt idx="181">
                  <c:v>1110.0999755859375</c:v>
                </c:pt>
                <c:pt idx="182">
                  <c:v>1110.97998046875</c:v>
                </c:pt>
                <c:pt idx="183">
                  <c:v>1110.97998046875</c:v>
                </c:pt>
                <c:pt idx="184">
                  <c:v>1110.97998046875</c:v>
                </c:pt>
                <c:pt idx="185">
                  <c:v>1110.97998046875</c:v>
                </c:pt>
                <c:pt idx="186">
                  <c:v>1110.97998046875</c:v>
                </c:pt>
                <c:pt idx="187">
                  <c:v>1110.97998046875</c:v>
                </c:pt>
                <c:pt idx="188">
                  <c:v>1110.97998046875</c:v>
                </c:pt>
                <c:pt idx="189">
                  <c:v>1110.97998046875</c:v>
                </c:pt>
                <c:pt idx="190">
                  <c:v>1110.97998046875</c:v>
                </c:pt>
                <c:pt idx="191">
                  <c:v>1110.97998046875</c:v>
                </c:pt>
                <c:pt idx="192">
                  <c:v>1110.97998046875</c:v>
                </c:pt>
                <c:pt idx="193">
                  <c:v>1112.22998046875</c:v>
                </c:pt>
                <c:pt idx="194">
                  <c:v>1113.47998046875</c:v>
                </c:pt>
                <c:pt idx="195">
                  <c:v>1113.47998046875</c:v>
                </c:pt>
                <c:pt idx="196">
                  <c:v>1113.47998046875</c:v>
                </c:pt>
                <c:pt idx="197">
                  <c:v>1113.47998046875</c:v>
                </c:pt>
                <c:pt idx="198">
                  <c:v>1113.47998046875</c:v>
                </c:pt>
                <c:pt idx="199">
                  <c:v>1113.47998046875</c:v>
                </c:pt>
                <c:pt idx="200">
                  <c:v>1113.47998046875</c:v>
                </c:pt>
                <c:pt idx="201">
                  <c:v>1113.47998046875</c:v>
                </c:pt>
                <c:pt idx="202">
                  <c:v>1113.47998046875</c:v>
                </c:pt>
                <c:pt idx="203">
                  <c:v>1113.47998046875</c:v>
                </c:pt>
                <c:pt idx="204">
                  <c:v>1113.47998046875</c:v>
                </c:pt>
                <c:pt idx="205">
                  <c:v>1114.2999267578125</c:v>
                </c:pt>
                <c:pt idx="206">
                  <c:v>1114.72998046875</c:v>
                </c:pt>
                <c:pt idx="207">
                  <c:v>1114.72998046875</c:v>
                </c:pt>
                <c:pt idx="208">
                  <c:v>1114.72998046875</c:v>
                </c:pt>
                <c:pt idx="209">
                  <c:v>1114.72998046875</c:v>
                </c:pt>
                <c:pt idx="210">
                  <c:v>1114.72998046875</c:v>
                </c:pt>
                <c:pt idx="211">
                  <c:v>1114.72998046875</c:v>
                </c:pt>
                <c:pt idx="212">
                  <c:v>1114.72998046875</c:v>
                </c:pt>
                <c:pt idx="213">
                  <c:v>1114.72998046875</c:v>
                </c:pt>
                <c:pt idx="214">
                  <c:v>1114.72998046875</c:v>
                </c:pt>
                <c:pt idx="215">
                  <c:v>1114.72998046875</c:v>
                </c:pt>
                <c:pt idx="216">
                  <c:v>1118.510009765625</c:v>
                </c:pt>
                <c:pt idx="217">
                  <c:v>1119.8099365234375</c:v>
                </c:pt>
                <c:pt idx="218">
                  <c:v>1119.8099365234375</c:v>
                </c:pt>
                <c:pt idx="219">
                  <c:v>1119.8099365234375</c:v>
                </c:pt>
                <c:pt idx="220">
                  <c:v>1119.8099365234375</c:v>
                </c:pt>
                <c:pt idx="221">
                  <c:v>1119.8099365234375</c:v>
                </c:pt>
                <c:pt idx="222">
                  <c:v>1119.8099365234375</c:v>
                </c:pt>
                <c:pt idx="223">
                  <c:v>1119.8099365234375</c:v>
                </c:pt>
                <c:pt idx="224">
                  <c:v>1119.8099365234375</c:v>
                </c:pt>
                <c:pt idx="225">
                  <c:v>1119.8099365234375</c:v>
                </c:pt>
                <c:pt idx="226">
                  <c:v>1119.8099365234375</c:v>
                </c:pt>
                <c:pt idx="227">
                  <c:v>1119.8099365234375</c:v>
                </c:pt>
                <c:pt idx="228">
                  <c:v>1122.4000244140625</c:v>
                </c:pt>
                <c:pt idx="229">
                  <c:v>1123.6700439453125</c:v>
                </c:pt>
                <c:pt idx="230">
                  <c:v>1123.6700439453125</c:v>
                </c:pt>
                <c:pt idx="231">
                  <c:v>1123.6700439453125</c:v>
                </c:pt>
                <c:pt idx="232">
                  <c:v>1123.6700439453125</c:v>
                </c:pt>
                <c:pt idx="233">
                  <c:v>1123.6700439453125</c:v>
                </c:pt>
                <c:pt idx="234">
                  <c:v>1123.6700439453125</c:v>
                </c:pt>
                <c:pt idx="235">
                  <c:v>1123.6700439453125</c:v>
                </c:pt>
                <c:pt idx="236">
                  <c:v>1123.6700439453125</c:v>
                </c:pt>
                <c:pt idx="237">
                  <c:v>1123.6700439453125</c:v>
                </c:pt>
                <c:pt idx="238">
                  <c:v>1123.6700439453125</c:v>
                </c:pt>
                <c:pt idx="239">
                  <c:v>1123.6700439453125</c:v>
                </c:pt>
                <c:pt idx="240">
                  <c:v>1123.7099609375</c:v>
                </c:pt>
                <c:pt idx="241">
                  <c:v>1124.97998046875</c:v>
                </c:pt>
                <c:pt idx="242">
                  <c:v>1124.97998046875</c:v>
                </c:pt>
                <c:pt idx="243">
                  <c:v>1124.97998046875</c:v>
                </c:pt>
                <c:pt idx="244">
                  <c:v>1124.97998046875</c:v>
                </c:pt>
                <c:pt idx="245">
                  <c:v>1124.97998046875</c:v>
                </c:pt>
                <c:pt idx="246">
                  <c:v>1124.97998046875</c:v>
                </c:pt>
                <c:pt idx="247">
                  <c:v>1124.97998046875</c:v>
                </c:pt>
                <c:pt idx="248">
                  <c:v>1124.97998046875</c:v>
                </c:pt>
                <c:pt idx="249">
                  <c:v>1124.97998046875</c:v>
                </c:pt>
                <c:pt idx="250">
                  <c:v>1124.97998046875</c:v>
                </c:pt>
                <c:pt idx="251">
                  <c:v>1124.97998046875</c:v>
                </c:pt>
                <c:pt idx="252">
                  <c:v>1126.2900390625</c:v>
                </c:pt>
                <c:pt idx="253">
                  <c:v>1127.2698974609375</c:v>
                </c:pt>
                <c:pt idx="254">
                  <c:v>1127.5399169921875</c:v>
                </c:pt>
                <c:pt idx="255">
                  <c:v>1127.5399169921875</c:v>
                </c:pt>
                <c:pt idx="256">
                  <c:v>1127.5399169921875</c:v>
                </c:pt>
                <c:pt idx="257">
                  <c:v>1127.5399169921875</c:v>
                </c:pt>
                <c:pt idx="258">
                  <c:v>1127.5399169921875</c:v>
                </c:pt>
                <c:pt idx="259">
                  <c:v>1127.5399169921875</c:v>
                </c:pt>
                <c:pt idx="260">
                  <c:v>1127.5399169921875</c:v>
                </c:pt>
                <c:pt idx="261">
                  <c:v>1127.5399169921875</c:v>
                </c:pt>
                <c:pt idx="262">
                  <c:v>1127.5399169921875</c:v>
                </c:pt>
                <c:pt idx="263">
                  <c:v>1127.5399169921875</c:v>
                </c:pt>
                <c:pt idx="264">
                  <c:v>1127.6201171875</c:v>
                </c:pt>
                <c:pt idx="265">
                  <c:v>1132.5201416015625</c:v>
                </c:pt>
                <c:pt idx="266">
                  <c:v>1132.860107421875</c:v>
                </c:pt>
                <c:pt idx="267">
                  <c:v>1132.860107421875</c:v>
                </c:pt>
                <c:pt idx="268">
                  <c:v>1132.860107421875</c:v>
                </c:pt>
                <c:pt idx="269">
                  <c:v>1132.860107421875</c:v>
                </c:pt>
                <c:pt idx="270">
                  <c:v>1132.860107421875</c:v>
                </c:pt>
                <c:pt idx="271">
                  <c:v>1132.860107421875</c:v>
                </c:pt>
                <c:pt idx="272">
                  <c:v>1132.860107421875</c:v>
                </c:pt>
                <c:pt idx="273">
                  <c:v>1132.860107421875</c:v>
                </c:pt>
                <c:pt idx="274">
                  <c:v>1132.860107421875</c:v>
                </c:pt>
                <c:pt idx="275">
                  <c:v>1132.860107421875</c:v>
                </c:pt>
                <c:pt idx="276">
                  <c:v>1132.860107421875</c:v>
                </c:pt>
                <c:pt idx="277">
                  <c:v>1135.449951171875</c:v>
                </c:pt>
                <c:pt idx="278">
                  <c:v>1135.449951171875</c:v>
                </c:pt>
                <c:pt idx="279">
                  <c:v>1135.449951171875</c:v>
                </c:pt>
                <c:pt idx="280">
                  <c:v>1135.449951171875</c:v>
                </c:pt>
                <c:pt idx="281">
                  <c:v>1135.449951171875</c:v>
                </c:pt>
                <c:pt idx="282">
                  <c:v>1135.449951171875</c:v>
                </c:pt>
                <c:pt idx="283">
                  <c:v>1135.449951171875</c:v>
                </c:pt>
                <c:pt idx="284">
                  <c:v>1135.449951171875</c:v>
                </c:pt>
                <c:pt idx="285">
                  <c:v>1135.449951171875</c:v>
                </c:pt>
                <c:pt idx="286">
                  <c:v>1135.449951171875</c:v>
                </c:pt>
                <c:pt idx="287">
                  <c:v>1135.449951171875</c:v>
                </c:pt>
                <c:pt idx="288">
                  <c:v>1135.449951171875</c:v>
                </c:pt>
                <c:pt idx="289">
                  <c:v>1136.7099609375</c:v>
                </c:pt>
                <c:pt idx="290">
                  <c:v>1044.7099609375</c:v>
                </c:pt>
                <c:pt idx="291">
                  <c:v>1044.7099609375</c:v>
                </c:pt>
                <c:pt idx="292">
                  <c:v>1044.7099609375</c:v>
                </c:pt>
                <c:pt idx="293">
                  <c:v>1044.7099609375</c:v>
                </c:pt>
                <c:pt idx="294">
                  <c:v>1136.7099609375</c:v>
                </c:pt>
                <c:pt idx="295">
                  <c:v>1136.7099609375</c:v>
                </c:pt>
                <c:pt idx="296">
                  <c:v>1048.7099609375</c:v>
                </c:pt>
                <c:pt idx="297">
                  <c:v>1048.7099609375</c:v>
                </c:pt>
                <c:pt idx="298">
                  <c:v>1048.7099609375</c:v>
                </c:pt>
                <c:pt idx="299">
                  <c:v>1048.7099609375</c:v>
                </c:pt>
                <c:pt idx="300">
                  <c:v>1047.449951171875</c:v>
                </c:pt>
                <c:pt idx="301">
                  <c:v>956.50994873046875</c:v>
                </c:pt>
                <c:pt idx="302">
                  <c:v>956.8099365234375</c:v>
                </c:pt>
                <c:pt idx="303">
                  <c:v>1466.97021484375</c:v>
                </c:pt>
                <c:pt idx="304">
                  <c:v>1466.97021484375</c:v>
                </c:pt>
                <c:pt idx="305">
                  <c:v>1378.97021484375</c:v>
                </c:pt>
                <c:pt idx="306">
                  <c:v>1378.97021484375</c:v>
                </c:pt>
                <c:pt idx="307">
                  <c:v>1378.97021484375</c:v>
                </c:pt>
                <c:pt idx="308">
                  <c:v>1426.97021484375</c:v>
                </c:pt>
                <c:pt idx="309">
                  <c:v>1426.97021484375</c:v>
                </c:pt>
                <c:pt idx="310">
                  <c:v>1426.97021484375</c:v>
                </c:pt>
                <c:pt idx="311">
                  <c:v>1378.97021484375</c:v>
                </c:pt>
                <c:pt idx="312">
                  <c:v>1378.97021484375</c:v>
                </c:pt>
                <c:pt idx="313">
                  <c:v>1380.3299560546875</c:v>
                </c:pt>
                <c:pt idx="314">
                  <c:v>1380.3299560546875</c:v>
                </c:pt>
                <c:pt idx="315">
                  <c:v>1380.3299560546875</c:v>
                </c:pt>
                <c:pt idx="316">
                  <c:v>1380.3299560546875</c:v>
                </c:pt>
                <c:pt idx="317">
                  <c:v>1380.3299560546875</c:v>
                </c:pt>
                <c:pt idx="318">
                  <c:v>1380.3299560546875</c:v>
                </c:pt>
                <c:pt idx="319">
                  <c:v>1380.3299560546875</c:v>
                </c:pt>
                <c:pt idx="320">
                  <c:v>1380.3299560546875</c:v>
                </c:pt>
                <c:pt idx="321">
                  <c:v>1380.3299560546875</c:v>
                </c:pt>
                <c:pt idx="322">
                  <c:v>1428.3299560546875</c:v>
                </c:pt>
                <c:pt idx="323">
                  <c:v>1428.3299560546875</c:v>
                </c:pt>
                <c:pt idx="324">
                  <c:v>1378.97021484375</c:v>
                </c:pt>
                <c:pt idx="325">
                  <c:v>1380.0400390625</c:v>
                </c:pt>
                <c:pt idx="326">
                  <c:v>1380.3299560546875</c:v>
                </c:pt>
                <c:pt idx="327">
                  <c:v>1220.679931640625</c:v>
                </c:pt>
                <c:pt idx="328">
                  <c:v>1220.679931640625</c:v>
                </c:pt>
                <c:pt idx="329">
                  <c:v>1130.679931640625</c:v>
                </c:pt>
                <c:pt idx="330">
                  <c:v>1130.679931640625</c:v>
                </c:pt>
                <c:pt idx="331">
                  <c:v>1130.679931640625</c:v>
                </c:pt>
                <c:pt idx="332">
                  <c:v>962.98004150390625</c:v>
                </c:pt>
                <c:pt idx="333">
                  <c:v>962.98004150390625</c:v>
                </c:pt>
                <c:pt idx="334">
                  <c:v>962.98004150390625</c:v>
                </c:pt>
                <c:pt idx="335">
                  <c:v>962.98004150390625</c:v>
                </c:pt>
                <c:pt idx="336">
                  <c:v>964.800048828125</c:v>
                </c:pt>
                <c:pt idx="337">
                  <c:v>963.3699951171875</c:v>
                </c:pt>
                <c:pt idx="338">
                  <c:v>885.27001953125</c:v>
                </c:pt>
                <c:pt idx="339">
                  <c:v>885.27001953125</c:v>
                </c:pt>
                <c:pt idx="340">
                  <c:v>885.27001953125</c:v>
                </c:pt>
                <c:pt idx="341">
                  <c:v>885.27001953125</c:v>
                </c:pt>
                <c:pt idx="342">
                  <c:v>885.27001953125</c:v>
                </c:pt>
                <c:pt idx="343">
                  <c:v>794.3599853515625</c:v>
                </c:pt>
                <c:pt idx="344">
                  <c:v>885.27001953125</c:v>
                </c:pt>
                <c:pt idx="345">
                  <c:v>794.3599853515625</c:v>
                </c:pt>
                <c:pt idx="346">
                  <c:v>702.8599853515625</c:v>
                </c:pt>
                <c:pt idx="347">
                  <c:v>611.66998291015625</c:v>
                </c:pt>
                <c:pt idx="348">
                  <c:v>611.66998291015625</c:v>
                </c:pt>
                <c:pt idx="349">
                  <c:v>612.010009765625</c:v>
                </c:pt>
                <c:pt idx="350">
                  <c:v>527.510009765625</c:v>
                </c:pt>
                <c:pt idx="351">
                  <c:v>527.510009765625</c:v>
                </c:pt>
                <c:pt idx="352">
                  <c:v>516.510009765625</c:v>
                </c:pt>
                <c:pt idx="353">
                  <c:v>425.66000366210938</c:v>
                </c:pt>
                <c:pt idx="354">
                  <c:v>344.73001098632813</c:v>
                </c:pt>
                <c:pt idx="355">
                  <c:v>174.04000854492188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5</c:v>
                </c:pt>
                <c:pt idx="365">
                  <c:v>11</c:v>
                </c:pt>
                <c:pt idx="366">
                  <c:v>11</c:v>
                </c:pt>
                <c:pt idx="367">
                  <c:v>0</c:v>
                </c:pt>
                <c:pt idx="368">
                  <c:v>91.769996643066406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5</c:v>
                </c:pt>
                <c:pt idx="397">
                  <c:v>0</c:v>
                </c:pt>
                <c:pt idx="398">
                  <c:v>0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5</c:v>
                </c:pt>
                <c:pt idx="408">
                  <c:v>5</c:v>
                </c:pt>
                <c:pt idx="409">
                  <c:v>5</c:v>
                </c:pt>
                <c:pt idx="410">
                  <c:v>177.29000854492188</c:v>
                </c:pt>
                <c:pt idx="411">
                  <c:v>177.29000854492188</c:v>
                </c:pt>
                <c:pt idx="412">
                  <c:v>87.650001525878906</c:v>
                </c:pt>
                <c:pt idx="413">
                  <c:v>176.80999755859375</c:v>
                </c:pt>
                <c:pt idx="414">
                  <c:v>344.79000854492188</c:v>
                </c:pt>
                <c:pt idx="415">
                  <c:v>344.79000854492188</c:v>
                </c:pt>
                <c:pt idx="416">
                  <c:v>431.79000854492188</c:v>
                </c:pt>
                <c:pt idx="417">
                  <c:v>392.79000854492188</c:v>
                </c:pt>
                <c:pt idx="418">
                  <c:v>483.19998168945313</c:v>
                </c:pt>
                <c:pt idx="419">
                  <c:v>621.10003662109375</c:v>
                </c:pt>
                <c:pt idx="420">
                  <c:v>741.2900390625</c:v>
                </c:pt>
                <c:pt idx="421">
                  <c:v>741.239990234375</c:v>
                </c:pt>
                <c:pt idx="422">
                  <c:v>832.8900146484375</c:v>
                </c:pt>
                <c:pt idx="423">
                  <c:v>1073.2099609375</c:v>
                </c:pt>
                <c:pt idx="424">
                  <c:v>1073.2099609375</c:v>
                </c:pt>
                <c:pt idx="425">
                  <c:v>1026.2099609375</c:v>
                </c:pt>
                <c:pt idx="426">
                  <c:v>1026.2099609375</c:v>
                </c:pt>
                <c:pt idx="427">
                  <c:v>1026.2099609375</c:v>
                </c:pt>
                <c:pt idx="428">
                  <c:v>1026.2099609375</c:v>
                </c:pt>
                <c:pt idx="429">
                  <c:v>1026.2099609375</c:v>
                </c:pt>
                <c:pt idx="430">
                  <c:v>1026.2099609375</c:v>
                </c:pt>
                <c:pt idx="431">
                  <c:v>930.21002197265625</c:v>
                </c:pt>
                <c:pt idx="432">
                  <c:v>923.72998046875</c:v>
                </c:pt>
                <c:pt idx="433">
                  <c:v>922.550048828125</c:v>
                </c:pt>
                <c:pt idx="434">
                  <c:v>922.27001953125</c:v>
                </c:pt>
                <c:pt idx="435">
                  <c:v>922.27001953125</c:v>
                </c:pt>
                <c:pt idx="436">
                  <c:v>922.27001953125</c:v>
                </c:pt>
                <c:pt idx="437">
                  <c:v>922.27001953125</c:v>
                </c:pt>
                <c:pt idx="438">
                  <c:v>922.27001953125</c:v>
                </c:pt>
                <c:pt idx="439">
                  <c:v>1001.9000244140625</c:v>
                </c:pt>
                <c:pt idx="440">
                  <c:v>996.9000244140625</c:v>
                </c:pt>
                <c:pt idx="441">
                  <c:v>996.9000244140625</c:v>
                </c:pt>
                <c:pt idx="442">
                  <c:v>996.9000244140625</c:v>
                </c:pt>
                <c:pt idx="443">
                  <c:v>996.9000244140625</c:v>
                </c:pt>
                <c:pt idx="444">
                  <c:v>989.919921875</c:v>
                </c:pt>
                <c:pt idx="445">
                  <c:v>988.46990966796875</c:v>
                </c:pt>
                <c:pt idx="446">
                  <c:v>988.46990966796875</c:v>
                </c:pt>
                <c:pt idx="447">
                  <c:v>988.46990966796875</c:v>
                </c:pt>
                <c:pt idx="448">
                  <c:v>988.46990966796875</c:v>
                </c:pt>
                <c:pt idx="449">
                  <c:v>988.46990966796875</c:v>
                </c:pt>
                <c:pt idx="450">
                  <c:v>988.46990966796875</c:v>
                </c:pt>
                <c:pt idx="451">
                  <c:v>988.46990966796875</c:v>
                </c:pt>
                <c:pt idx="452">
                  <c:v>988.46990966796875</c:v>
                </c:pt>
                <c:pt idx="453">
                  <c:v>988.46990966796875</c:v>
                </c:pt>
                <c:pt idx="454">
                  <c:v>988.46990966796875</c:v>
                </c:pt>
                <c:pt idx="455">
                  <c:v>988.46990966796875</c:v>
                </c:pt>
                <c:pt idx="456">
                  <c:v>981.61004638671875</c:v>
                </c:pt>
                <c:pt idx="457">
                  <c:v>982.530029296875</c:v>
                </c:pt>
                <c:pt idx="458">
                  <c:v>982.530029296875</c:v>
                </c:pt>
                <c:pt idx="459">
                  <c:v>982.530029296875</c:v>
                </c:pt>
                <c:pt idx="460">
                  <c:v>982.530029296875</c:v>
                </c:pt>
                <c:pt idx="461">
                  <c:v>1069.6400146484375</c:v>
                </c:pt>
                <c:pt idx="462">
                  <c:v>1069.6400146484375</c:v>
                </c:pt>
                <c:pt idx="463">
                  <c:v>1069.6400146484375</c:v>
                </c:pt>
                <c:pt idx="464">
                  <c:v>1069.6400146484375</c:v>
                </c:pt>
                <c:pt idx="465">
                  <c:v>1069.6400146484375</c:v>
                </c:pt>
                <c:pt idx="466">
                  <c:v>1069.6400146484375</c:v>
                </c:pt>
                <c:pt idx="467">
                  <c:v>1069.6400146484375</c:v>
                </c:pt>
                <c:pt idx="468">
                  <c:v>1064.820068359375</c:v>
                </c:pt>
                <c:pt idx="469">
                  <c:v>1067.090087890625</c:v>
                </c:pt>
                <c:pt idx="470">
                  <c:v>1067.650146484375</c:v>
                </c:pt>
                <c:pt idx="471">
                  <c:v>1067.650146484375</c:v>
                </c:pt>
                <c:pt idx="472">
                  <c:v>1067.650146484375</c:v>
                </c:pt>
                <c:pt idx="473">
                  <c:v>1067.650146484375</c:v>
                </c:pt>
                <c:pt idx="474">
                  <c:v>1067.650146484375</c:v>
                </c:pt>
                <c:pt idx="475">
                  <c:v>1067.650146484375</c:v>
                </c:pt>
                <c:pt idx="476">
                  <c:v>1067.650146484375</c:v>
                </c:pt>
                <c:pt idx="477">
                  <c:v>1163.650146484375</c:v>
                </c:pt>
                <c:pt idx="478">
                  <c:v>1163.650146484375</c:v>
                </c:pt>
                <c:pt idx="479">
                  <c:v>1163.650146484375</c:v>
                </c:pt>
                <c:pt idx="480">
                  <c:v>1160.1199951171875</c:v>
                </c:pt>
                <c:pt idx="481">
                  <c:v>1161.1600341796875</c:v>
                </c:pt>
                <c:pt idx="482">
                  <c:v>1161.1600341796875</c:v>
                </c:pt>
                <c:pt idx="483">
                  <c:v>1161.1600341796875</c:v>
                </c:pt>
                <c:pt idx="484">
                  <c:v>1161.1600341796875</c:v>
                </c:pt>
                <c:pt idx="485">
                  <c:v>1161.1600341796875</c:v>
                </c:pt>
                <c:pt idx="486">
                  <c:v>1161.1600341796875</c:v>
                </c:pt>
                <c:pt idx="487">
                  <c:v>1161.1600341796875</c:v>
                </c:pt>
                <c:pt idx="488">
                  <c:v>1161.1600341796875</c:v>
                </c:pt>
                <c:pt idx="489">
                  <c:v>1235.68994140625</c:v>
                </c:pt>
                <c:pt idx="490">
                  <c:v>1139.68994140625</c:v>
                </c:pt>
                <c:pt idx="491">
                  <c:v>1139.68994140625</c:v>
                </c:pt>
                <c:pt idx="492">
                  <c:v>1141.1099853515625</c:v>
                </c:pt>
                <c:pt idx="493">
                  <c:v>1333.510009765625</c:v>
                </c:pt>
                <c:pt idx="494">
                  <c:v>724.9100341796875</c:v>
                </c:pt>
                <c:pt idx="495">
                  <c:v>479.02999877929688</c:v>
                </c:pt>
                <c:pt idx="496">
                  <c:v>479.02999877929688</c:v>
                </c:pt>
                <c:pt idx="497">
                  <c:v>431.02999877929688</c:v>
                </c:pt>
                <c:pt idx="498">
                  <c:v>431.02999877929688</c:v>
                </c:pt>
                <c:pt idx="499">
                  <c:v>174.54000854492188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48</c:v>
                </c:pt>
                <c:pt idx="504">
                  <c:v>48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47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47</c:v>
                </c:pt>
                <c:pt idx="524">
                  <c:v>47</c:v>
                </c:pt>
                <c:pt idx="525">
                  <c:v>47</c:v>
                </c:pt>
                <c:pt idx="526">
                  <c:v>47</c:v>
                </c:pt>
                <c:pt idx="527">
                  <c:v>47</c:v>
                </c:pt>
                <c:pt idx="528">
                  <c:v>47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47</c:v>
                </c:pt>
                <c:pt idx="557">
                  <c:v>47</c:v>
                </c:pt>
                <c:pt idx="558">
                  <c:v>47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47</c:v>
                </c:pt>
                <c:pt idx="564">
                  <c:v>47</c:v>
                </c:pt>
                <c:pt idx="565">
                  <c:v>0</c:v>
                </c:pt>
                <c:pt idx="566">
                  <c:v>0</c:v>
                </c:pt>
                <c:pt idx="567">
                  <c:v>47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47</c:v>
                </c:pt>
                <c:pt idx="576">
                  <c:v>47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76.379997253417969</c:v>
                </c:pt>
                <c:pt idx="583">
                  <c:v>159.57998657226563</c:v>
                </c:pt>
                <c:pt idx="584">
                  <c:v>159.57998657226563</c:v>
                </c:pt>
                <c:pt idx="585">
                  <c:v>159.57998657226563</c:v>
                </c:pt>
                <c:pt idx="586">
                  <c:v>159.57998657226563</c:v>
                </c:pt>
                <c:pt idx="587">
                  <c:v>238.90998840332031</c:v>
                </c:pt>
                <c:pt idx="588">
                  <c:v>370.20999145507813</c:v>
                </c:pt>
                <c:pt idx="589">
                  <c:v>409.72998046875</c:v>
                </c:pt>
                <c:pt idx="590">
                  <c:v>408.8800048828125</c:v>
                </c:pt>
                <c:pt idx="591">
                  <c:v>569.97003173828125</c:v>
                </c:pt>
                <c:pt idx="592">
                  <c:v>569.97003173828125</c:v>
                </c:pt>
                <c:pt idx="593">
                  <c:v>569.97003173828125</c:v>
                </c:pt>
                <c:pt idx="594">
                  <c:v>820.7900390625</c:v>
                </c:pt>
                <c:pt idx="595">
                  <c:v>820.7900390625</c:v>
                </c:pt>
                <c:pt idx="596">
                  <c:v>820.7900390625</c:v>
                </c:pt>
                <c:pt idx="597">
                  <c:v>977.25</c:v>
                </c:pt>
                <c:pt idx="598">
                  <c:v>1065.8701171875</c:v>
                </c:pt>
                <c:pt idx="599">
                  <c:v>1065.8701171875</c:v>
                </c:pt>
                <c:pt idx="600">
                  <c:v>1156.659912109375</c:v>
                </c:pt>
                <c:pt idx="601">
                  <c:v>1153.919921875</c:v>
                </c:pt>
                <c:pt idx="602">
                  <c:v>1153.919921875</c:v>
                </c:pt>
                <c:pt idx="603">
                  <c:v>1153.919921875</c:v>
                </c:pt>
                <c:pt idx="604">
                  <c:v>1153.919921875</c:v>
                </c:pt>
                <c:pt idx="605">
                  <c:v>1153.919921875</c:v>
                </c:pt>
                <c:pt idx="606">
                  <c:v>1153.919921875</c:v>
                </c:pt>
                <c:pt idx="607">
                  <c:v>1153.919921875</c:v>
                </c:pt>
                <c:pt idx="608">
                  <c:v>1153.919921875</c:v>
                </c:pt>
                <c:pt idx="609">
                  <c:v>1153.919921875</c:v>
                </c:pt>
                <c:pt idx="610">
                  <c:v>1153.919921875</c:v>
                </c:pt>
                <c:pt idx="611">
                  <c:v>1153.919921875</c:v>
                </c:pt>
                <c:pt idx="612">
                  <c:v>1155.429931640625</c:v>
                </c:pt>
                <c:pt idx="613">
                  <c:v>1156.5999755859375</c:v>
                </c:pt>
                <c:pt idx="614">
                  <c:v>1156.8800048828125</c:v>
                </c:pt>
                <c:pt idx="615">
                  <c:v>1156.8800048828125</c:v>
                </c:pt>
                <c:pt idx="616">
                  <c:v>1156.8800048828125</c:v>
                </c:pt>
                <c:pt idx="617">
                  <c:v>1156.8800048828125</c:v>
                </c:pt>
                <c:pt idx="618">
                  <c:v>1156.8800048828125</c:v>
                </c:pt>
                <c:pt idx="619">
                  <c:v>1156.8800048828125</c:v>
                </c:pt>
                <c:pt idx="620">
                  <c:v>1156.8800048828125</c:v>
                </c:pt>
                <c:pt idx="621">
                  <c:v>1156.8800048828125</c:v>
                </c:pt>
                <c:pt idx="622">
                  <c:v>1156.8800048828125</c:v>
                </c:pt>
                <c:pt idx="623">
                  <c:v>1156.8800048828125</c:v>
                </c:pt>
                <c:pt idx="624">
                  <c:v>1161.099853515625</c:v>
                </c:pt>
                <c:pt idx="625">
                  <c:v>1160.989990234375</c:v>
                </c:pt>
                <c:pt idx="626">
                  <c:v>1161.1900634765625</c:v>
                </c:pt>
                <c:pt idx="627">
                  <c:v>1161.1900634765625</c:v>
                </c:pt>
                <c:pt idx="628">
                  <c:v>1161.1900634765625</c:v>
                </c:pt>
                <c:pt idx="629">
                  <c:v>1161.1900634765625</c:v>
                </c:pt>
                <c:pt idx="630">
                  <c:v>1161.1900634765625</c:v>
                </c:pt>
                <c:pt idx="631">
                  <c:v>1161.1900634765625</c:v>
                </c:pt>
                <c:pt idx="632">
                  <c:v>1161.1900634765625</c:v>
                </c:pt>
                <c:pt idx="633">
                  <c:v>1161.1900634765625</c:v>
                </c:pt>
                <c:pt idx="634">
                  <c:v>1161.1900634765625</c:v>
                </c:pt>
                <c:pt idx="635">
                  <c:v>1161.1900634765625</c:v>
                </c:pt>
                <c:pt idx="636">
                  <c:v>1163.969970703125</c:v>
                </c:pt>
                <c:pt idx="637">
                  <c:v>1162.510009765625</c:v>
                </c:pt>
                <c:pt idx="638">
                  <c:v>1162.510009765625</c:v>
                </c:pt>
                <c:pt idx="639">
                  <c:v>1162.510009765625</c:v>
                </c:pt>
                <c:pt idx="640">
                  <c:v>1162.510009765625</c:v>
                </c:pt>
                <c:pt idx="641">
                  <c:v>1162.510009765625</c:v>
                </c:pt>
                <c:pt idx="642">
                  <c:v>1162.510009765625</c:v>
                </c:pt>
                <c:pt idx="643">
                  <c:v>1162.510009765625</c:v>
                </c:pt>
                <c:pt idx="644">
                  <c:v>1162.510009765625</c:v>
                </c:pt>
                <c:pt idx="645">
                  <c:v>1209.510009765625</c:v>
                </c:pt>
                <c:pt idx="646">
                  <c:v>1121.06005859375</c:v>
                </c:pt>
                <c:pt idx="647">
                  <c:v>1074.0599365234375</c:v>
                </c:pt>
                <c:pt idx="648">
                  <c:v>1076.47998046875</c:v>
                </c:pt>
                <c:pt idx="649">
                  <c:v>1075.4100341796875</c:v>
                </c:pt>
                <c:pt idx="650">
                  <c:v>1075.3900146484375</c:v>
                </c:pt>
                <c:pt idx="651">
                  <c:v>1075.3900146484375</c:v>
                </c:pt>
                <c:pt idx="652">
                  <c:v>1075.3900146484375</c:v>
                </c:pt>
                <c:pt idx="653">
                  <c:v>1075.3900146484375</c:v>
                </c:pt>
                <c:pt idx="654">
                  <c:v>1075.3900146484375</c:v>
                </c:pt>
                <c:pt idx="655">
                  <c:v>1075.3900146484375</c:v>
                </c:pt>
                <c:pt idx="656">
                  <c:v>1075.3900146484375</c:v>
                </c:pt>
                <c:pt idx="657">
                  <c:v>1075.3900146484375</c:v>
                </c:pt>
                <c:pt idx="658">
                  <c:v>1075.3900146484375</c:v>
                </c:pt>
                <c:pt idx="659">
                  <c:v>1075.3900146484375</c:v>
                </c:pt>
                <c:pt idx="660">
                  <c:v>1077.429931640625</c:v>
                </c:pt>
                <c:pt idx="661">
                  <c:v>1077.97998046875</c:v>
                </c:pt>
                <c:pt idx="662">
                  <c:v>1077.97998046875</c:v>
                </c:pt>
                <c:pt idx="663">
                  <c:v>1077.97998046875</c:v>
                </c:pt>
                <c:pt idx="664">
                  <c:v>1077.97998046875</c:v>
                </c:pt>
                <c:pt idx="665">
                  <c:v>1077.97998046875</c:v>
                </c:pt>
                <c:pt idx="666">
                  <c:v>1077.97998046875</c:v>
                </c:pt>
                <c:pt idx="667">
                  <c:v>1077.97998046875</c:v>
                </c:pt>
                <c:pt idx="668">
                  <c:v>1077.97998046875</c:v>
                </c:pt>
                <c:pt idx="669">
                  <c:v>1077.97998046875</c:v>
                </c:pt>
                <c:pt idx="670">
                  <c:v>1124.97998046875</c:v>
                </c:pt>
                <c:pt idx="671">
                  <c:v>1124.97998046875</c:v>
                </c:pt>
                <c:pt idx="672">
                  <c:v>1080.260009765625</c:v>
                </c:pt>
                <c:pt idx="673">
                  <c:v>1082.1201171875</c:v>
                </c:pt>
                <c:pt idx="674">
                  <c:v>1082.1201171875</c:v>
                </c:pt>
                <c:pt idx="675">
                  <c:v>1082.1201171875</c:v>
                </c:pt>
                <c:pt idx="676">
                  <c:v>1082.1201171875</c:v>
                </c:pt>
                <c:pt idx="677">
                  <c:v>1082.1201171875</c:v>
                </c:pt>
                <c:pt idx="678">
                  <c:v>1082.1201171875</c:v>
                </c:pt>
                <c:pt idx="679">
                  <c:v>1082.1201171875</c:v>
                </c:pt>
                <c:pt idx="680">
                  <c:v>1082.1201171875</c:v>
                </c:pt>
                <c:pt idx="681">
                  <c:v>1082.1201171875</c:v>
                </c:pt>
                <c:pt idx="682">
                  <c:v>1082.1201171875</c:v>
                </c:pt>
                <c:pt idx="683">
                  <c:v>1082.1201171875</c:v>
                </c:pt>
                <c:pt idx="684">
                  <c:v>1071.8001708984375</c:v>
                </c:pt>
                <c:pt idx="685">
                  <c:v>1072.7401123046875</c:v>
                </c:pt>
                <c:pt idx="686">
                  <c:v>1161.1900634765625</c:v>
                </c:pt>
                <c:pt idx="687">
                  <c:v>1161.1900634765625</c:v>
                </c:pt>
                <c:pt idx="688">
                  <c:v>1161.1900634765625</c:v>
                </c:pt>
                <c:pt idx="689">
                  <c:v>1161.1900634765625</c:v>
                </c:pt>
                <c:pt idx="690">
                  <c:v>1161.1900634765625</c:v>
                </c:pt>
                <c:pt idx="691">
                  <c:v>1161.1900634765625</c:v>
                </c:pt>
                <c:pt idx="692">
                  <c:v>1161.1900634765625</c:v>
                </c:pt>
                <c:pt idx="693">
                  <c:v>1161.1900634765625</c:v>
                </c:pt>
                <c:pt idx="694">
                  <c:v>1161.1900634765625</c:v>
                </c:pt>
                <c:pt idx="695">
                  <c:v>1161.1900634765625</c:v>
                </c:pt>
                <c:pt idx="696">
                  <c:v>1149.110107421875</c:v>
                </c:pt>
                <c:pt idx="697">
                  <c:v>1145.4600830078125</c:v>
                </c:pt>
                <c:pt idx="698">
                  <c:v>1145.1800537109375</c:v>
                </c:pt>
                <c:pt idx="699">
                  <c:v>1145.1800537109375</c:v>
                </c:pt>
                <c:pt idx="700">
                  <c:v>1145.1800537109375</c:v>
                </c:pt>
                <c:pt idx="701">
                  <c:v>1192.1800537109375</c:v>
                </c:pt>
                <c:pt idx="702">
                  <c:v>1192.1800537109375</c:v>
                </c:pt>
                <c:pt idx="703">
                  <c:v>1192.1800537109375</c:v>
                </c:pt>
                <c:pt idx="704">
                  <c:v>1192.1800537109375</c:v>
                </c:pt>
                <c:pt idx="705">
                  <c:v>1192.1800537109375</c:v>
                </c:pt>
                <c:pt idx="706">
                  <c:v>1192.1800537109375</c:v>
                </c:pt>
                <c:pt idx="707">
                  <c:v>1240.1800537109375</c:v>
                </c:pt>
                <c:pt idx="708">
                  <c:v>1277.6600341796875</c:v>
                </c:pt>
                <c:pt idx="709">
                  <c:v>1276.449951171875</c:v>
                </c:pt>
                <c:pt idx="710">
                  <c:v>1276.449951171875</c:v>
                </c:pt>
                <c:pt idx="711">
                  <c:v>1324.449951171875</c:v>
                </c:pt>
                <c:pt idx="712">
                  <c:v>1324.449951171875</c:v>
                </c:pt>
                <c:pt idx="713">
                  <c:v>1324.449951171875</c:v>
                </c:pt>
                <c:pt idx="714">
                  <c:v>1324.449951171875</c:v>
                </c:pt>
                <c:pt idx="715">
                  <c:v>1324.449951171875</c:v>
                </c:pt>
                <c:pt idx="716">
                  <c:v>1324.449951171875</c:v>
                </c:pt>
                <c:pt idx="717">
                  <c:v>1324.449951171875</c:v>
                </c:pt>
                <c:pt idx="718">
                  <c:v>1324.449951171875</c:v>
                </c:pt>
                <c:pt idx="719">
                  <c:v>1324.449951171875</c:v>
                </c:pt>
                <c:pt idx="720">
                  <c:v>1314.139892578125</c:v>
                </c:pt>
                <c:pt idx="721">
                  <c:v>1312.8900146484375</c:v>
                </c:pt>
                <c:pt idx="722">
                  <c:v>1360.8900146484375</c:v>
                </c:pt>
                <c:pt idx="723">
                  <c:v>1360.8900146484375</c:v>
                </c:pt>
                <c:pt idx="724">
                  <c:v>1360.8900146484375</c:v>
                </c:pt>
                <c:pt idx="725">
                  <c:v>1360.8900146484375</c:v>
                </c:pt>
                <c:pt idx="726">
                  <c:v>1360.8900146484375</c:v>
                </c:pt>
                <c:pt idx="727">
                  <c:v>1360.8900146484375</c:v>
                </c:pt>
                <c:pt idx="728">
                  <c:v>1360.8900146484375</c:v>
                </c:pt>
                <c:pt idx="729">
                  <c:v>1360.8900146484375</c:v>
                </c:pt>
                <c:pt idx="730">
                  <c:v>1360.8900146484375</c:v>
                </c:pt>
                <c:pt idx="731">
                  <c:v>1360.8900146484375</c:v>
                </c:pt>
                <c:pt idx="732">
                  <c:v>1350.7799072265625</c:v>
                </c:pt>
                <c:pt idx="733">
                  <c:v>1351.679931640625</c:v>
                </c:pt>
                <c:pt idx="734">
                  <c:v>1351.989990234375</c:v>
                </c:pt>
                <c:pt idx="735">
                  <c:v>1351.989990234375</c:v>
                </c:pt>
                <c:pt idx="736">
                  <c:v>1351.989990234375</c:v>
                </c:pt>
                <c:pt idx="737">
                  <c:v>1351.989990234375</c:v>
                </c:pt>
                <c:pt idx="738">
                  <c:v>1351.989990234375</c:v>
                </c:pt>
                <c:pt idx="739">
                  <c:v>1351.989990234375</c:v>
                </c:pt>
                <c:pt idx="740">
                  <c:v>1351.989990234375</c:v>
                </c:pt>
                <c:pt idx="741">
                  <c:v>1351.989990234375</c:v>
                </c:pt>
                <c:pt idx="742">
                  <c:v>1398.989990234375</c:v>
                </c:pt>
                <c:pt idx="743">
                  <c:v>1398.989990234375</c:v>
                </c:pt>
                <c:pt idx="744">
                  <c:v>1392.7099609375</c:v>
                </c:pt>
                <c:pt idx="745">
                  <c:v>1392.7099609375</c:v>
                </c:pt>
                <c:pt idx="746">
                  <c:v>1392.7099609375</c:v>
                </c:pt>
                <c:pt idx="747">
                  <c:v>1298.7099609375</c:v>
                </c:pt>
                <c:pt idx="748">
                  <c:v>1298.7099609375</c:v>
                </c:pt>
                <c:pt idx="749">
                  <c:v>1298.7099609375</c:v>
                </c:pt>
                <c:pt idx="750">
                  <c:v>1298.7099609375</c:v>
                </c:pt>
                <c:pt idx="751">
                  <c:v>1298.7099609375</c:v>
                </c:pt>
                <c:pt idx="752">
                  <c:v>1298.7099609375</c:v>
                </c:pt>
                <c:pt idx="753">
                  <c:v>1298.7099609375</c:v>
                </c:pt>
                <c:pt idx="754">
                  <c:v>1298.7099609375</c:v>
                </c:pt>
                <c:pt idx="755">
                  <c:v>1298.7099609375</c:v>
                </c:pt>
                <c:pt idx="756">
                  <c:v>1292.510009765625</c:v>
                </c:pt>
                <c:pt idx="757">
                  <c:v>1292.6300048828125</c:v>
                </c:pt>
                <c:pt idx="758">
                  <c:v>1292.6300048828125</c:v>
                </c:pt>
                <c:pt idx="759">
                  <c:v>1292.6300048828125</c:v>
                </c:pt>
                <c:pt idx="760">
                  <c:v>1292.6300048828125</c:v>
                </c:pt>
                <c:pt idx="761">
                  <c:v>1292.6300048828125</c:v>
                </c:pt>
                <c:pt idx="762">
                  <c:v>1292.6300048828125</c:v>
                </c:pt>
                <c:pt idx="763">
                  <c:v>1292.6300048828125</c:v>
                </c:pt>
                <c:pt idx="764">
                  <c:v>1292.6300048828125</c:v>
                </c:pt>
                <c:pt idx="765">
                  <c:v>1292.6300048828125</c:v>
                </c:pt>
                <c:pt idx="766">
                  <c:v>1292.6300048828125</c:v>
                </c:pt>
                <c:pt idx="767">
                  <c:v>1292.6300048828125</c:v>
                </c:pt>
                <c:pt idx="768">
                  <c:v>1288.9698486328125</c:v>
                </c:pt>
                <c:pt idx="769">
                  <c:v>1287.4200439453125</c:v>
                </c:pt>
                <c:pt idx="770">
                  <c:v>1286.4000244140625</c:v>
                </c:pt>
                <c:pt idx="771">
                  <c:v>1286.4000244140625</c:v>
                </c:pt>
                <c:pt idx="772">
                  <c:v>1286.4000244140625</c:v>
                </c:pt>
                <c:pt idx="773">
                  <c:v>1286.4000244140625</c:v>
                </c:pt>
                <c:pt idx="774">
                  <c:v>1286.4000244140625</c:v>
                </c:pt>
                <c:pt idx="775">
                  <c:v>1286.4000244140625</c:v>
                </c:pt>
                <c:pt idx="776">
                  <c:v>1286.4000244140625</c:v>
                </c:pt>
                <c:pt idx="777">
                  <c:v>1286.4000244140625</c:v>
                </c:pt>
                <c:pt idx="778">
                  <c:v>1286.4000244140625</c:v>
                </c:pt>
                <c:pt idx="779">
                  <c:v>1286.4000244140625</c:v>
                </c:pt>
                <c:pt idx="780">
                  <c:v>1287.6800537109375</c:v>
                </c:pt>
                <c:pt idx="781">
                  <c:v>1290.2799072265625</c:v>
                </c:pt>
                <c:pt idx="782">
                  <c:v>1384.2799072265625</c:v>
                </c:pt>
                <c:pt idx="783">
                  <c:v>1384.2799072265625</c:v>
                </c:pt>
                <c:pt idx="784">
                  <c:v>1384.2799072265625</c:v>
                </c:pt>
                <c:pt idx="785">
                  <c:v>1290.2799072265625</c:v>
                </c:pt>
                <c:pt idx="786">
                  <c:v>1290.2799072265625</c:v>
                </c:pt>
                <c:pt idx="787">
                  <c:v>1194.2799072265625</c:v>
                </c:pt>
                <c:pt idx="788">
                  <c:v>1194.2799072265625</c:v>
                </c:pt>
                <c:pt idx="789">
                  <c:v>1194.2799072265625</c:v>
                </c:pt>
                <c:pt idx="790">
                  <c:v>1194.2799072265625</c:v>
                </c:pt>
                <c:pt idx="791">
                  <c:v>1194.2799072265625</c:v>
                </c:pt>
                <c:pt idx="792">
                  <c:v>1206.699951171875</c:v>
                </c:pt>
                <c:pt idx="793">
                  <c:v>1200.3299560546875</c:v>
                </c:pt>
                <c:pt idx="794">
                  <c:v>1200.3299560546875</c:v>
                </c:pt>
                <c:pt idx="795">
                  <c:v>1200.3299560546875</c:v>
                </c:pt>
                <c:pt idx="796">
                  <c:v>1200.3299560546875</c:v>
                </c:pt>
                <c:pt idx="797">
                  <c:v>1247.3299560546875</c:v>
                </c:pt>
                <c:pt idx="798">
                  <c:v>1247.3299560546875</c:v>
                </c:pt>
                <c:pt idx="799">
                  <c:v>1200.3299560546875</c:v>
                </c:pt>
                <c:pt idx="800">
                  <c:v>1248.3299560546875</c:v>
                </c:pt>
                <c:pt idx="801">
                  <c:v>1248.3299560546875</c:v>
                </c:pt>
                <c:pt idx="802">
                  <c:v>1248.3299560546875</c:v>
                </c:pt>
                <c:pt idx="803">
                  <c:v>1248.3299560546875</c:v>
                </c:pt>
                <c:pt idx="804">
                  <c:v>1260.8599853515625</c:v>
                </c:pt>
                <c:pt idx="805">
                  <c:v>1264.8199462890625</c:v>
                </c:pt>
                <c:pt idx="806">
                  <c:v>1264.8199462890625</c:v>
                </c:pt>
                <c:pt idx="807">
                  <c:v>1168.81982421875</c:v>
                </c:pt>
                <c:pt idx="808">
                  <c:v>1168.81982421875</c:v>
                </c:pt>
                <c:pt idx="809">
                  <c:v>1168.81982421875</c:v>
                </c:pt>
                <c:pt idx="810">
                  <c:v>1168.81982421875</c:v>
                </c:pt>
                <c:pt idx="811">
                  <c:v>1168.81982421875</c:v>
                </c:pt>
                <c:pt idx="812">
                  <c:v>1168.81982421875</c:v>
                </c:pt>
                <c:pt idx="813">
                  <c:v>1168.81982421875</c:v>
                </c:pt>
                <c:pt idx="814">
                  <c:v>1168.81982421875</c:v>
                </c:pt>
                <c:pt idx="815">
                  <c:v>1168.81982421875</c:v>
                </c:pt>
                <c:pt idx="816">
                  <c:v>1175.22998046875</c:v>
                </c:pt>
                <c:pt idx="817">
                  <c:v>1175.6600341796875</c:v>
                </c:pt>
                <c:pt idx="818">
                  <c:v>1176.280029296875</c:v>
                </c:pt>
                <c:pt idx="819">
                  <c:v>1176.280029296875</c:v>
                </c:pt>
                <c:pt idx="820">
                  <c:v>1176.280029296875</c:v>
                </c:pt>
                <c:pt idx="821">
                  <c:v>1176.280029296875</c:v>
                </c:pt>
                <c:pt idx="822">
                  <c:v>1176.280029296875</c:v>
                </c:pt>
                <c:pt idx="823">
                  <c:v>1176.280029296875</c:v>
                </c:pt>
                <c:pt idx="824">
                  <c:v>1176.280029296875</c:v>
                </c:pt>
                <c:pt idx="825">
                  <c:v>1176.280029296875</c:v>
                </c:pt>
                <c:pt idx="826">
                  <c:v>1176.280029296875</c:v>
                </c:pt>
                <c:pt idx="827">
                  <c:v>1176.280029296875</c:v>
                </c:pt>
                <c:pt idx="828">
                  <c:v>1180.1300048828125</c:v>
                </c:pt>
                <c:pt idx="829">
                  <c:v>1181.25</c:v>
                </c:pt>
                <c:pt idx="830">
                  <c:v>1181.25</c:v>
                </c:pt>
                <c:pt idx="831">
                  <c:v>1181.25</c:v>
                </c:pt>
                <c:pt idx="832">
                  <c:v>1181.25</c:v>
                </c:pt>
                <c:pt idx="833">
                  <c:v>1181.25</c:v>
                </c:pt>
                <c:pt idx="834">
                  <c:v>1181.25</c:v>
                </c:pt>
                <c:pt idx="835">
                  <c:v>1181.25</c:v>
                </c:pt>
                <c:pt idx="836">
                  <c:v>1181.25</c:v>
                </c:pt>
                <c:pt idx="837">
                  <c:v>1181.25</c:v>
                </c:pt>
                <c:pt idx="838">
                  <c:v>1181.25</c:v>
                </c:pt>
                <c:pt idx="839">
                  <c:v>1181.25</c:v>
                </c:pt>
                <c:pt idx="840">
                  <c:v>1185.1099853515625</c:v>
                </c:pt>
                <c:pt idx="841">
                  <c:v>1235.7301025390625</c:v>
                </c:pt>
                <c:pt idx="842">
                  <c:v>1187.7301025390625</c:v>
                </c:pt>
                <c:pt idx="843">
                  <c:v>1187.7301025390625</c:v>
                </c:pt>
                <c:pt idx="844">
                  <c:v>1235.7301025390625</c:v>
                </c:pt>
                <c:pt idx="845">
                  <c:v>1235.7301025390625</c:v>
                </c:pt>
                <c:pt idx="846">
                  <c:v>1235.7301025390625</c:v>
                </c:pt>
                <c:pt idx="847">
                  <c:v>1235.7301025390625</c:v>
                </c:pt>
                <c:pt idx="848">
                  <c:v>1235.7301025390625</c:v>
                </c:pt>
                <c:pt idx="849">
                  <c:v>1235.7301025390625</c:v>
                </c:pt>
                <c:pt idx="850">
                  <c:v>1235.7301025390625</c:v>
                </c:pt>
                <c:pt idx="851">
                  <c:v>1235.7301025390625</c:v>
                </c:pt>
                <c:pt idx="852">
                  <c:v>1238.4300537109375</c:v>
                </c:pt>
                <c:pt idx="853">
                  <c:v>1239.35009765625</c:v>
                </c:pt>
                <c:pt idx="854">
                  <c:v>1239.6700439453125</c:v>
                </c:pt>
                <c:pt idx="855">
                  <c:v>1239.6700439453125</c:v>
                </c:pt>
                <c:pt idx="856">
                  <c:v>1239.6700439453125</c:v>
                </c:pt>
                <c:pt idx="857">
                  <c:v>1239.6700439453125</c:v>
                </c:pt>
                <c:pt idx="858">
                  <c:v>1239.6700439453125</c:v>
                </c:pt>
                <c:pt idx="859">
                  <c:v>1239.6700439453125</c:v>
                </c:pt>
                <c:pt idx="860">
                  <c:v>1191.6700439453125</c:v>
                </c:pt>
                <c:pt idx="861">
                  <c:v>1191.6700439453125</c:v>
                </c:pt>
                <c:pt idx="862">
                  <c:v>1191.6700439453125</c:v>
                </c:pt>
                <c:pt idx="863">
                  <c:v>1191.6700439453125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12-4E63-8100-89BF250E2F22}"/>
            </c:ext>
          </c:extLst>
        </c:ser>
        <c:ser>
          <c:idx val="5"/>
          <c:order val="5"/>
          <c:tx>
            <c:strRef>
              <c:f>Sheet1!$P$1</c:f>
              <c:strCache>
                <c:ptCount val="1"/>
                <c:pt idx="0">
                  <c:v>Undeployed NS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Sheet1!$P$2:$P$865</c:f>
              <c:numCache>
                <c:formatCode>General</c:formatCode>
                <c:ptCount val="864"/>
                <c:pt idx="0">
                  <c:v>2899.990234375</c:v>
                </c:pt>
                <c:pt idx="1">
                  <c:v>2899.990234375</c:v>
                </c:pt>
                <c:pt idx="2">
                  <c:v>2899.990234375</c:v>
                </c:pt>
                <c:pt idx="3">
                  <c:v>2899.990234375</c:v>
                </c:pt>
                <c:pt idx="4">
                  <c:v>2899.990234375</c:v>
                </c:pt>
                <c:pt idx="5">
                  <c:v>2899.990234375</c:v>
                </c:pt>
                <c:pt idx="6">
                  <c:v>2899.990234375</c:v>
                </c:pt>
                <c:pt idx="7">
                  <c:v>2899.990234375</c:v>
                </c:pt>
                <c:pt idx="8">
                  <c:v>2899.990234375</c:v>
                </c:pt>
                <c:pt idx="9">
                  <c:v>2899.990234375</c:v>
                </c:pt>
                <c:pt idx="10">
                  <c:v>2899.990234375</c:v>
                </c:pt>
                <c:pt idx="11">
                  <c:v>2899.990234375</c:v>
                </c:pt>
                <c:pt idx="12">
                  <c:v>2900.190185546875</c:v>
                </c:pt>
                <c:pt idx="13">
                  <c:v>2899.89013671875</c:v>
                </c:pt>
                <c:pt idx="14">
                  <c:v>2899.610107421875</c:v>
                </c:pt>
                <c:pt idx="15">
                  <c:v>2899.610107421875</c:v>
                </c:pt>
                <c:pt idx="16">
                  <c:v>2899.610107421875</c:v>
                </c:pt>
                <c:pt idx="17">
                  <c:v>2899.610107421875</c:v>
                </c:pt>
                <c:pt idx="18">
                  <c:v>2899.610107421875</c:v>
                </c:pt>
                <c:pt idx="19">
                  <c:v>2899.610107421875</c:v>
                </c:pt>
                <c:pt idx="20">
                  <c:v>2899.610107421875</c:v>
                </c:pt>
                <c:pt idx="21">
                  <c:v>2899.610107421875</c:v>
                </c:pt>
                <c:pt idx="22">
                  <c:v>2899.610107421875</c:v>
                </c:pt>
                <c:pt idx="23">
                  <c:v>2899.610107421875</c:v>
                </c:pt>
                <c:pt idx="24">
                  <c:v>2865</c:v>
                </c:pt>
                <c:pt idx="25">
                  <c:v>2865</c:v>
                </c:pt>
                <c:pt idx="26">
                  <c:v>2865</c:v>
                </c:pt>
                <c:pt idx="27">
                  <c:v>2865</c:v>
                </c:pt>
                <c:pt idx="28">
                  <c:v>2865</c:v>
                </c:pt>
                <c:pt idx="29">
                  <c:v>2865</c:v>
                </c:pt>
                <c:pt idx="30">
                  <c:v>2865</c:v>
                </c:pt>
                <c:pt idx="31">
                  <c:v>2865</c:v>
                </c:pt>
                <c:pt idx="32">
                  <c:v>2865</c:v>
                </c:pt>
                <c:pt idx="33">
                  <c:v>2865</c:v>
                </c:pt>
                <c:pt idx="34">
                  <c:v>2865</c:v>
                </c:pt>
                <c:pt idx="35">
                  <c:v>2865</c:v>
                </c:pt>
                <c:pt idx="36">
                  <c:v>2888.489990234375</c:v>
                </c:pt>
                <c:pt idx="37">
                  <c:v>2888.489990234375</c:v>
                </c:pt>
                <c:pt idx="38">
                  <c:v>2888.489990234375</c:v>
                </c:pt>
                <c:pt idx="39">
                  <c:v>2888.489990234375</c:v>
                </c:pt>
                <c:pt idx="40">
                  <c:v>2888.489990234375</c:v>
                </c:pt>
                <c:pt idx="41">
                  <c:v>2888.489990234375</c:v>
                </c:pt>
                <c:pt idx="42">
                  <c:v>2888.489990234375</c:v>
                </c:pt>
                <c:pt idx="43">
                  <c:v>2888.489990234375</c:v>
                </c:pt>
                <c:pt idx="44">
                  <c:v>2888.489990234375</c:v>
                </c:pt>
                <c:pt idx="45">
                  <c:v>2888.489990234375</c:v>
                </c:pt>
                <c:pt idx="46">
                  <c:v>2888.489990234375</c:v>
                </c:pt>
                <c:pt idx="47">
                  <c:v>2888.489990234375</c:v>
                </c:pt>
                <c:pt idx="48">
                  <c:v>2887.990234375</c:v>
                </c:pt>
                <c:pt idx="49">
                  <c:v>2887.990234375</c:v>
                </c:pt>
                <c:pt idx="50">
                  <c:v>2887.990234375</c:v>
                </c:pt>
                <c:pt idx="51">
                  <c:v>2887.990234375</c:v>
                </c:pt>
                <c:pt idx="52">
                  <c:v>2887.990234375</c:v>
                </c:pt>
                <c:pt idx="53">
                  <c:v>2887.990234375</c:v>
                </c:pt>
                <c:pt idx="54">
                  <c:v>2887.990234375</c:v>
                </c:pt>
                <c:pt idx="55">
                  <c:v>2887.990234375</c:v>
                </c:pt>
                <c:pt idx="56">
                  <c:v>2887.990234375</c:v>
                </c:pt>
                <c:pt idx="57">
                  <c:v>2887.990234375</c:v>
                </c:pt>
                <c:pt idx="58">
                  <c:v>2887.990234375</c:v>
                </c:pt>
                <c:pt idx="59">
                  <c:v>2887.990234375</c:v>
                </c:pt>
                <c:pt idx="60">
                  <c:v>2887.989990234375</c:v>
                </c:pt>
                <c:pt idx="61">
                  <c:v>2887.989990234375</c:v>
                </c:pt>
                <c:pt idx="62">
                  <c:v>2887.989990234375</c:v>
                </c:pt>
                <c:pt idx="63">
                  <c:v>2887.989990234375</c:v>
                </c:pt>
                <c:pt idx="64">
                  <c:v>2887.989990234375</c:v>
                </c:pt>
                <c:pt idx="65">
                  <c:v>2887.989990234375</c:v>
                </c:pt>
                <c:pt idx="66">
                  <c:v>2887.989990234375</c:v>
                </c:pt>
                <c:pt idx="67">
                  <c:v>2887.989990234375</c:v>
                </c:pt>
                <c:pt idx="68">
                  <c:v>2887.989990234375</c:v>
                </c:pt>
                <c:pt idx="69">
                  <c:v>2887.989990234375</c:v>
                </c:pt>
                <c:pt idx="70">
                  <c:v>2887.989990234375</c:v>
                </c:pt>
                <c:pt idx="71">
                  <c:v>2887.989990234375</c:v>
                </c:pt>
                <c:pt idx="72">
                  <c:v>3176.400146484375</c:v>
                </c:pt>
                <c:pt idx="73">
                  <c:v>3237.26025390625</c:v>
                </c:pt>
                <c:pt idx="74">
                  <c:v>3237.26025390625</c:v>
                </c:pt>
                <c:pt idx="75">
                  <c:v>3237.26025390625</c:v>
                </c:pt>
                <c:pt idx="76">
                  <c:v>3237.26025390625</c:v>
                </c:pt>
                <c:pt idx="77">
                  <c:v>3237.26025390625</c:v>
                </c:pt>
                <c:pt idx="78">
                  <c:v>3237.26025390625</c:v>
                </c:pt>
                <c:pt idx="79">
                  <c:v>3237.26025390625</c:v>
                </c:pt>
                <c:pt idx="80">
                  <c:v>3237.26025390625</c:v>
                </c:pt>
                <c:pt idx="81">
                  <c:v>3237.26025390625</c:v>
                </c:pt>
                <c:pt idx="82">
                  <c:v>3237.26025390625</c:v>
                </c:pt>
                <c:pt idx="83">
                  <c:v>3237.26025390625</c:v>
                </c:pt>
                <c:pt idx="84">
                  <c:v>3119.4501953125</c:v>
                </c:pt>
                <c:pt idx="85">
                  <c:v>3122.56005859375</c:v>
                </c:pt>
                <c:pt idx="86">
                  <c:v>3124.219970703125</c:v>
                </c:pt>
                <c:pt idx="87">
                  <c:v>3124.219970703125</c:v>
                </c:pt>
                <c:pt idx="88">
                  <c:v>3124.219970703125</c:v>
                </c:pt>
                <c:pt idx="89">
                  <c:v>3124.219970703125</c:v>
                </c:pt>
                <c:pt idx="90">
                  <c:v>3124.219970703125</c:v>
                </c:pt>
                <c:pt idx="91">
                  <c:v>3124.219970703125</c:v>
                </c:pt>
                <c:pt idx="92">
                  <c:v>3124.219970703125</c:v>
                </c:pt>
                <c:pt idx="93">
                  <c:v>3124.219970703125</c:v>
                </c:pt>
                <c:pt idx="94">
                  <c:v>3124.219970703125</c:v>
                </c:pt>
                <c:pt idx="95">
                  <c:v>3124.219970703125</c:v>
                </c:pt>
                <c:pt idx="96">
                  <c:v>3041.4501953125</c:v>
                </c:pt>
                <c:pt idx="97">
                  <c:v>3046.89013671875</c:v>
                </c:pt>
                <c:pt idx="98">
                  <c:v>3048.06005859375</c:v>
                </c:pt>
                <c:pt idx="99">
                  <c:v>3048.06005859375</c:v>
                </c:pt>
                <c:pt idx="100">
                  <c:v>3048.06005859375</c:v>
                </c:pt>
                <c:pt idx="101">
                  <c:v>3048.06005859375</c:v>
                </c:pt>
                <c:pt idx="102">
                  <c:v>3048.06005859375</c:v>
                </c:pt>
                <c:pt idx="103">
                  <c:v>3048.06005859375</c:v>
                </c:pt>
                <c:pt idx="104">
                  <c:v>3048.06005859375</c:v>
                </c:pt>
                <c:pt idx="105">
                  <c:v>3048.06005859375</c:v>
                </c:pt>
                <c:pt idx="106">
                  <c:v>3048.06005859375</c:v>
                </c:pt>
                <c:pt idx="107">
                  <c:v>3048.06005859375</c:v>
                </c:pt>
                <c:pt idx="108">
                  <c:v>3042.239990234375</c:v>
                </c:pt>
                <c:pt idx="109">
                  <c:v>3048.1298828125</c:v>
                </c:pt>
                <c:pt idx="110">
                  <c:v>3049.06982421875</c:v>
                </c:pt>
                <c:pt idx="111">
                  <c:v>3049.06982421875</c:v>
                </c:pt>
                <c:pt idx="112">
                  <c:v>3049.06982421875</c:v>
                </c:pt>
                <c:pt idx="113">
                  <c:v>3049.06982421875</c:v>
                </c:pt>
                <c:pt idx="114">
                  <c:v>3049.06982421875</c:v>
                </c:pt>
                <c:pt idx="115">
                  <c:v>3049.06982421875</c:v>
                </c:pt>
                <c:pt idx="116">
                  <c:v>3049.06982421875</c:v>
                </c:pt>
                <c:pt idx="117">
                  <c:v>3049.06982421875</c:v>
                </c:pt>
                <c:pt idx="118">
                  <c:v>3049.06982421875</c:v>
                </c:pt>
                <c:pt idx="119">
                  <c:v>3049.06982421875</c:v>
                </c:pt>
                <c:pt idx="120">
                  <c:v>2961.730224609375</c:v>
                </c:pt>
                <c:pt idx="121">
                  <c:v>2963.47021484375</c:v>
                </c:pt>
                <c:pt idx="122">
                  <c:v>2963.47021484375</c:v>
                </c:pt>
                <c:pt idx="123">
                  <c:v>2963.47021484375</c:v>
                </c:pt>
                <c:pt idx="124">
                  <c:v>2963.47021484375</c:v>
                </c:pt>
                <c:pt idx="125">
                  <c:v>2963.47021484375</c:v>
                </c:pt>
                <c:pt idx="126">
                  <c:v>2963.47021484375</c:v>
                </c:pt>
                <c:pt idx="127">
                  <c:v>2963.47021484375</c:v>
                </c:pt>
                <c:pt idx="128">
                  <c:v>2963.47021484375</c:v>
                </c:pt>
                <c:pt idx="129">
                  <c:v>2963.47021484375</c:v>
                </c:pt>
                <c:pt idx="130">
                  <c:v>2963.47021484375</c:v>
                </c:pt>
                <c:pt idx="131">
                  <c:v>2963.47021484375</c:v>
                </c:pt>
                <c:pt idx="132">
                  <c:v>2954.170166015625</c:v>
                </c:pt>
                <c:pt idx="133">
                  <c:v>2958.650146484375</c:v>
                </c:pt>
                <c:pt idx="134">
                  <c:v>2959.360107421875</c:v>
                </c:pt>
                <c:pt idx="135">
                  <c:v>2959.360107421875</c:v>
                </c:pt>
                <c:pt idx="136">
                  <c:v>2959.360107421875</c:v>
                </c:pt>
                <c:pt idx="137">
                  <c:v>2959.360107421875</c:v>
                </c:pt>
                <c:pt idx="138">
                  <c:v>2959.360107421875</c:v>
                </c:pt>
                <c:pt idx="139">
                  <c:v>2959.360107421875</c:v>
                </c:pt>
                <c:pt idx="140">
                  <c:v>2959.360107421875</c:v>
                </c:pt>
                <c:pt idx="141">
                  <c:v>2959.360107421875</c:v>
                </c:pt>
                <c:pt idx="142">
                  <c:v>2959.360107421875</c:v>
                </c:pt>
                <c:pt idx="143">
                  <c:v>2959.360107421875</c:v>
                </c:pt>
                <c:pt idx="144">
                  <c:v>2845.559814453125</c:v>
                </c:pt>
                <c:pt idx="145">
                  <c:v>2844.110107421875</c:v>
                </c:pt>
                <c:pt idx="146">
                  <c:v>2843.81005859375</c:v>
                </c:pt>
                <c:pt idx="147">
                  <c:v>2929.610107421875</c:v>
                </c:pt>
                <c:pt idx="148">
                  <c:v>2929.610107421875</c:v>
                </c:pt>
                <c:pt idx="149">
                  <c:v>2843.81005859375</c:v>
                </c:pt>
                <c:pt idx="150">
                  <c:v>2843.81005859375</c:v>
                </c:pt>
                <c:pt idx="151">
                  <c:v>2843.81005859375</c:v>
                </c:pt>
                <c:pt idx="152">
                  <c:v>2843.81005859375</c:v>
                </c:pt>
                <c:pt idx="153">
                  <c:v>2843.81005859375</c:v>
                </c:pt>
                <c:pt idx="154">
                  <c:v>2843.81005859375</c:v>
                </c:pt>
                <c:pt idx="155">
                  <c:v>2843.81005859375</c:v>
                </c:pt>
                <c:pt idx="156">
                  <c:v>2835.031005859375</c:v>
                </c:pt>
                <c:pt idx="157">
                  <c:v>2837.941650390625</c:v>
                </c:pt>
                <c:pt idx="158">
                  <c:v>2838.520751953125</c:v>
                </c:pt>
                <c:pt idx="159">
                  <c:v>2838.499755859375</c:v>
                </c:pt>
                <c:pt idx="160">
                  <c:v>2838.542236328125</c:v>
                </c:pt>
                <c:pt idx="161">
                  <c:v>2838.446044921875</c:v>
                </c:pt>
                <c:pt idx="162">
                  <c:v>2838.414306640625</c:v>
                </c:pt>
                <c:pt idx="163">
                  <c:v>2838.531494140625</c:v>
                </c:pt>
                <c:pt idx="164">
                  <c:v>2838.499755859375</c:v>
                </c:pt>
                <c:pt idx="165">
                  <c:v>2838.520751953125</c:v>
                </c:pt>
                <c:pt idx="166">
                  <c:v>2838.574462890625</c:v>
                </c:pt>
                <c:pt idx="167">
                  <c:v>2838.520751953125</c:v>
                </c:pt>
                <c:pt idx="168">
                  <c:v>3317.477294921875</c:v>
                </c:pt>
                <c:pt idx="169">
                  <c:v>3316.222412109375</c:v>
                </c:pt>
                <c:pt idx="170">
                  <c:v>3315.77734375</c:v>
                </c:pt>
                <c:pt idx="171">
                  <c:v>3315.77734375</c:v>
                </c:pt>
                <c:pt idx="172">
                  <c:v>3315.77734375</c:v>
                </c:pt>
                <c:pt idx="173">
                  <c:v>3315.809326171875</c:v>
                </c:pt>
                <c:pt idx="174">
                  <c:v>3315.86279296875</c:v>
                </c:pt>
                <c:pt idx="175">
                  <c:v>3315.83056640625</c:v>
                </c:pt>
                <c:pt idx="176">
                  <c:v>3315.86279296875</c:v>
                </c:pt>
                <c:pt idx="177">
                  <c:v>3315.86279296875</c:v>
                </c:pt>
                <c:pt idx="178">
                  <c:v>3315.755859375</c:v>
                </c:pt>
                <c:pt idx="179">
                  <c:v>3315.83056640625</c:v>
                </c:pt>
                <c:pt idx="180">
                  <c:v>3301.9912109375</c:v>
                </c:pt>
                <c:pt idx="181">
                  <c:v>3302.827392578125</c:v>
                </c:pt>
                <c:pt idx="182">
                  <c:v>3303.859130859375</c:v>
                </c:pt>
                <c:pt idx="183">
                  <c:v>3303.677490234375</c:v>
                </c:pt>
                <c:pt idx="184">
                  <c:v>3303.688232421875</c:v>
                </c:pt>
                <c:pt idx="185">
                  <c:v>3303.602783203125</c:v>
                </c:pt>
                <c:pt idx="186">
                  <c:v>3303.762939453125</c:v>
                </c:pt>
                <c:pt idx="187">
                  <c:v>3303.73095703125</c:v>
                </c:pt>
                <c:pt idx="188">
                  <c:v>3303.70947265625</c:v>
                </c:pt>
                <c:pt idx="189">
                  <c:v>3303.7841796875</c:v>
                </c:pt>
                <c:pt idx="190">
                  <c:v>3303.677490234375</c:v>
                </c:pt>
                <c:pt idx="191">
                  <c:v>3303.7841796875</c:v>
                </c:pt>
                <c:pt idx="192">
                  <c:v>3391.696044921875</c:v>
                </c:pt>
                <c:pt idx="193">
                  <c:v>3392.89599609375</c:v>
                </c:pt>
                <c:pt idx="194">
                  <c:v>3393.43603515625</c:v>
                </c:pt>
                <c:pt idx="195">
                  <c:v>3393.43603515625</c:v>
                </c:pt>
                <c:pt idx="196">
                  <c:v>3393.43603515625</c:v>
                </c:pt>
                <c:pt idx="197">
                  <c:v>3393.43603515625</c:v>
                </c:pt>
                <c:pt idx="198">
                  <c:v>3393.43603515625</c:v>
                </c:pt>
                <c:pt idx="199">
                  <c:v>3393.43603515625</c:v>
                </c:pt>
                <c:pt idx="200">
                  <c:v>3393.43603515625</c:v>
                </c:pt>
                <c:pt idx="201">
                  <c:v>3393.43603515625</c:v>
                </c:pt>
                <c:pt idx="202">
                  <c:v>3393.43603515625</c:v>
                </c:pt>
                <c:pt idx="203">
                  <c:v>3393.43603515625</c:v>
                </c:pt>
                <c:pt idx="204">
                  <c:v>3060.8121337890625</c:v>
                </c:pt>
                <c:pt idx="205">
                  <c:v>3073.981689453125</c:v>
                </c:pt>
                <c:pt idx="206">
                  <c:v>3080.9222412109375</c:v>
                </c:pt>
                <c:pt idx="207">
                  <c:v>3094.127197265625</c:v>
                </c:pt>
                <c:pt idx="208">
                  <c:v>3094.020263671875</c:v>
                </c:pt>
                <c:pt idx="209">
                  <c:v>3094.127197265625</c:v>
                </c:pt>
                <c:pt idx="210">
                  <c:v>3017.9990234375</c:v>
                </c:pt>
                <c:pt idx="211">
                  <c:v>3018.052490234375</c:v>
                </c:pt>
                <c:pt idx="212">
                  <c:v>3018.1484375</c:v>
                </c:pt>
                <c:pt idx="213">
                  <c:v>3017.98828125</c:v>
                </c:pt>
                <c:pt idx="214">
                  <c:v>3018.191162109375</c:v>
                </c:pt>
                <c:pt idx="215">
                  <c:v>3027.942626953125</c:v>
                </c:pt>
                <c:pt idx="216">
                  <c:v>2548.221435546875</c:v>
                </c:pt>
                <c:pt idx="217">
                  <c:v>2551.128173828125</c:v>
                </c:pt>
                <c:pt idx="218">
                  <c:v>2551.748046875</c:v>
                </c:pt>
                <c:pt idx="219">
                  <c:v>2551.71142578125</c:v>
                </c:pt>
                <c:pt idx="220">
                  <c:v>2551.71142578125</c:v>
                </c:pt>
                <c:pt idx="221">
                  <c:v>2551.748046875</c:v>
                </c:pt>
                <c:pt idx="222">
                  <c:v>2551.71142578125</c:v>
                </c:pt>
                <c:pt idx="223">
                  <c:v>2551.71142578125</c:v>
                </c:pt>
                <c:pt idx="224">
                  <c:v>2551.748046875</c:v>
                </c:pt>
                <c:pt idx="225">
                  <c:v>2551.71142578125</c:v>
                </c:pt>
                <c:pt idx="226">
                  <c:v>2551.71142578125</c:v>
                </c:pt>
                <c:pt idx="227">
                  <c:v>2551.748046875</c:v>
                </c:pt>
                <c:pt idx="228">
                  <c:v>2577.1181640625</c:v>
                </c:pt>
                <c:pt idx="229">
                  <c:v>2547.13623046875</c:v>
                </c:pt>
                <c:pt idx="230">
                  <c:v>2547.117919921875</c:v>
                </c:pt>
                <c:pt idx="231">
                  <c:v>2623.117919921875</c:v>
                </c:pt>
                <c:pt idx="232">
                  <c:v>2547.117919921875</c:v>
                </c:pt>
                <c:pt idx="233">
                  <c:v>2547.117919921875</c:v>
                </c:pt>
                <c:pt idx="234">
                  <c:v>2547.13623046875</c:v>
                </c:pt>
                <c:pt idx="235">
                  <c:v>2547.081298828125</c:v>
                </c:pt>
                <c:pt idx="236">
                  <c:v>2540.0893630981445</c:v>
                </c:pt>
                <c:pt idx="237">
                  <c:v>2537.2338943481445</c:v>
                </c:pt>
                <c:pt idx="238">
                  <c:v>2537.8779373168945</c:v>
                </c:pt>
                <c:pt idx="239">
                  <c:v>2538.7578201293945</c:v>
                </c:pt>
                <c:pt idx="240">
                  <c:v>2485.4814453125</c:v>
                </c:pt>
                <c:pt idx="241">
                  <c:v>2485.572998046875</c:v>
                </c:pt>
                <c:pt idx="242">
                  <c:v>2485.51806640625</c:v>
                </c:pt>
                <c:pt idx="243">
                  <c:v>2485.4814453125</c:v>
                </c:pt>
                <c:pt idx="244">
                  <c:v>2485.51806640625</c:v>
                </c:pt>
                <c:pt idx="245">
                  <c:v>2485.4814453125</c:v>
                </c:pt>
                <c:pt idx="246">
                  <c:v>2485.4814453125</c:v>
                </c:pt>
                <c:pt idx="247">
                  <c:v>2561.4814453125</c:v>
                </c:pt>
                <c:pt idx="248">
                  <c:v>2485.51806640625</c:v>
                </c:pt>
                <c:pt idx="249">
                  <c:v>2485.51806640625</c:v>
                </c:pt>
                <c:pt idx="250">
                  <c:v>2485.536376953125</c:v>
                </c:pt>
                <c:pt idx="251">
                  <c:v>2485.4814453125</c:v>
                </c:pt>
                <c:pt idx="252">
                  <c:v>2585.617919921875</c:v>
                </c:pt>
                <c:pt idx="253">
                  <c:v>2530.832763671875</c:v>
                </c:pt>
                <c:pt idx="254">
                  <c:v>2531.396240234375</c:v>
                </c:pt>
                <c:pt idx="255">
                  <c:v>2511.3779296875</c:v>
                </c:pt>
                <c:pt idx="256">
                  <c:v>2511.396240234375</c:v>
                </c:pt>
                <c:pt idx="257">
                  <c:v>2531.3779296875</c:v>
                </c:pt>
                <c:pt idx="258">
                  <c:v>2531.3779296875</c:v>
                </c:pt>
                <c:pt idx="259">
                  <c:v>2531.3779296875</c:v>
                </c:pt>
                <c:pt idx="260">
                  <c:v>2531.34130859375</c:v>
                </c:pt>
                <c:pt idx="261">
                  <c:v>2531.396240234375</c:v>
                </c:pt>
                <c:pt idx="262">
                  <c:v>2521.9526443481445</c:v>
                </c:pt>
                <c:pt idx="263">
                  <c:v>2501.597541809082</c:v>
                </c:pt>
                <c:pt idx="264">
                  <c:v>2446.4209671020508</c:v>
                </c:pt>
                <c:pt idx="265">
                  <c:v>2449.2422561645508</c:v>
                </c:pt>
                <c:pt idx="266">
                  <c:v>2446.7904739379883</c:v>
                </c:pt>
                <c:pt idx="267">
                  <c:v>2446.7312088012695</c:v>
                </c:pt>
                <c:pt idx="268">
                  <c:v>2448.0776443481445</c:v>
                </c:pt>
                <c:pt idx="269">
                  <c:v>2447.9000930786133</c:v>
                </c:pt>
                <c:pt idx="270">
                  <c:v>2447.5893630981445</c:v>
                </c:pt>
                <c:pt idx="271">
                  <c:v>2447.722541809082</c:v>
                </c:pt>
                <c:pt idx="272">
                  <c:v>2447.6781692504883</c:v>
                </c:pt>
                <c:pt idx="273">
                  <c:v>2467.7669143676758</c:v>
                </c:pt>
                <c:pt idx="274">
                  <c:v>2467.8112869262695</c:v>
                </c:pt>
                <c:pt idx="275">
                  <c:v>2496.67041015625</c:v>
                </c:pt>
                <c:pt idx="276">
                  <c:v>2635.5620803833008</c:v>
                </c:pt>
                <c:pt idx="277">
                  <c:v>2632.6770706176758</c:v>
                </c:pt>
                <c:pt idx="278">
                  <c:v>2631.9225540161133</c:v>
                </c:pt>
                <c:pt idx="279">
                  <c:v>2630.1027908325195</c:v>
                </c:pt>
                <c:pt idx="280">
                  <c:v>2629.8659744262695</c:v>
                </c:pt>
                <c:pt idx="281">
                  <c:v>2629.8659744262695</c:v>
                </c:pt>
                <c:pt idx="282">
                  <c:v>2610.1471633911133</c:v>
                </c:pt>
                <c:pt idx="283">
                  <c:v>2591.3455276489258</c:v>
                </c:pt>
                <c:pt idx="284">
                  <c:v>2591.079231262207</c:v>
                </c:pt>
                <c:pt idx="285">
                  <c:v>2590.5910110473633</c:v>
                </c:pt>
                <c:pt idx="286">
                  <c:v>2592.632698059082</c:v>
                </c:pt>
                <c:pt idx="287">
                  <c:v>2562.3803176879883</c:v>
                </c:pt>
                <c:pt idx="288">
                  <c:v>2136.6725692749023</c:v>
                </c:pt>
                <c:pt idx="289">
                  <c:v>2136.543342590332</c:v>
                </c:pt>
                <c:pt idx="290">
                  <c:v>2228.321418762207</c:v>
                </c:pt>
                <c:pt idx="291">
                  <c:v>2231.1281204223633</c:v>
                </c:pt>
                <c:pt idx="292">
                  <c:v>2251.0315628051758</c:v>
                </c:pt>
                <c:pt idx="293">
                  <c:v>2235.6218948364258</c:v>
                </c:pt>
                <c:pt idx="294">
                  <c:v>2138.0551223754883</c:v>
                </c:pt>
                <c:pt idx="295">
                  <c:v>2138.321418762207</c:v>
                </c:pt>
                <c:pt idx="296">
                  <c:v>2146.8581619262695</c:v>
                </c:pt>
                <c:pt idx="297">
                  <c:v>2158.8984451293945</c:v>
                </c:pt>
                <c:pt idx="298">
                  <c:v>2157.3300857543945</c:v>
                </c:pt>
                <c:pt idx="299">
                  <c:v>2137.3300857543945</c:v>
                </c:pt>
                <c:pt idx="300">
                  <c:v>2252.6999588012695</c:v>
                </c:pt>
                <c:pt idx="301">
                  <c:v>2305.583984375</c:v>
                </c:pt>
                <c:pt idx="302">
                  <c:v>2262.54736328125</c:v>
                </c:pt>
                <c:pt idx="303">
                  <c:v>1843.04736328125</c:v>
                </c:pt>
                <c:pt idx="304">
                  <c:v>1843.083984375</c:v>
                </c:pt>
                <c:pt idx="305">
                  <c:v>1843.083984375</c:v>
                </c:pt>
                <c:pt idx="306">
                  <c:v>1828.2893333435059</c:v>
                </c:pt>
                <c:pt idx="307">
                  <c:v>1843.04736328125</c:v>
                </c:pt>
                <c:pt idx="308">
                  <c:v>1725.102294921875</c:v>
                </c:pt>
                <c:pt idx="309">
                  <c:v>1725.04736328125</c:v>
                </c:pt>
                <c:pt idx="310">
                  <c:v>1708.170259475708</c:v>
                </c:pt>
                <c:pt idx="311">
                  <c:v>1747.6344985961914</c:v>
                </c:pt>
                <c:pt idx="312">
                  <c:v>1600.4357757568359</c:v>
                </c:pt>
                <c:pt idx="313">
                  <c:v>1527.5269241333008</c:v>
                </c:pt>
                <c:pt idx="314">
                  <c:v>1524.2000198364258</c:v>
                </c:pt>
                <c:pt idx="315">
                  <c:v>1539.679817199707</c:v>
                </c:pt>
                <c:pt idx="316">
                  <c:v>1572.2806701660156</c:v>
                </c:pt>
                <c:pt idx="317">
                  <c:v>1558.1235313415527</c:v>
                </c:pt>
                <c:pt idx="318">
                  <c:v>1557.2524375915527</c:v>
                </c:pt>
                <c:pt idx="319">
                  <c:v>1548.9506683349609</c:v>
                </c:pt>
                <c:pt idx="320">
                  <c:v>1550.4852256774902</c:v>
                </c:pt>
                <c:pt idx="321">
                  <c:v>1554.6384048461914</c:v>
                </c:pt>
                <c:pt idx="322">
                  <c:v>1504.1604156494141</c:v>
                </c:pt>
                <c:pt idx="323">
                  <c:v>1456.05126953125</c:v>
                </c:pt>
                <c:pt idx="324">
                  <c:v>1386.3242340087891</c:v>
                </c:pt>
                <c:pt idx="325">
                  <c:v>1387.5696258544922</c:v>
                </c:pt>
                <c:pt idx="326">
                  <c:v>1399.7242889404297</c:v>
                </c:pt>
                <c:pt idx="327">
                  <c:v>1392.0946960449219</c:v>
                </c:pt>
                <c:pt idx="328">
                  <c:v>1389.4419860839844</c:v>
                </c:pt>
                <c:pt idx="329">
                  <c:v>1395.7237854003906</c:v>
                </c:pt>
                <c:pt idx="330">
                  <c:v>1393.3652191162109</c:v>
                </c:pt>
                <c:pt idx="331">
                  <c:v>1360.7945556640625</c:v>
                </c:pt>
                <c:pt idx="332">
                  <c:v>1395.6334075927734</c:v>
                </c:pt>
                <c:pt idx="333">
                  <c:v>1372.1389465332031</c:v>
                </c:pt>
                <c:pt idx="334">
                  <c:v>1375.0352478027344</c:v>
                </c:pt>
                <c:pt idx="335">
                  <c:v>1369.689697265625</c:v>
                </c:pt>
                <c:pt idx="336">
                  <c:v>1348.7477416992188</c:v>
                </c:pt>
                <c:pt idx="337">
                  <c:v>1286.8567962646484</c:v>
                </c:pt>
                <c:pt idx="338">
                  <c:v>1278.1295166015625</c:v>
                </c:pt>
                <c:pt idx="339">
                  <c:v>1282.8712158203125</c:v>
                </c:pt>
                <c:pt idx="340">
                  <c:v>1233.1216888427734</c:v>
                </c:pt>
                <c:pt idx="341">
                  <c:v>1233.9195556640625</c:v>
                </c:pt>
                <c:pt idx="342">
                  <c:v>1234.8226013183594</c:v>
                </c:pt>
                <c:pt idx="343">
                  <c:v>1236.6225891113281</c:v>
                </c:pt>
                <c:pt idx="344">
                  <c:v>1230.8155212402344</c:v>
                </c:pt>
                <c:pt idx="345">
                  <c:v>1232.7161407470703</c:v>
                </c:pt>
                <c:pt idx="346">
                  <c:v>1235.2072143554688</c:v>
                </c:pt>
                <c:pt idx="347">
                  <c:v>1230.7556304931641</c:v>
                </c:pt>
                <c:pt idx="348">
                  <c:v>1231.083251953125</c:v>
                </c:pt>
                <c:pt idx="349">
                  <c:v>1186.7833251953125</c:v>
                </c:pt>
                <c:pt idx="350">
                  <c:v>1187.5072174072266</c:v>
                </c:pt>
                <c:pt idx="351">
                  <c:v>1180.67578125</c:v>
                </c:pt>
                <c:pt idx="352">
                  <c:v>1177.8831481933594</c:v>
                </c:pt>
                <c:pt idx="353">
                  <c:v>1184.9228057861328</c:v>
                </c:pt>
                <c:pt idx="354">
                  <c:v>1178.1755981445313</c:v>
                </c:pt>
                <c:pt idx="355">
                  <c:v>1181.7847900390625</c:v>
                </c:pt>
                <c:pt idx="356">
                  <c:v>1597.2274780273438</c:v>
                </c:pt>
                <c:pt idx="357">
                  <c:v>1168.1171264648438</c:v>
                </c:pt>
                <c:pt idx="358">
                  <c:v>1169.6080322265625</c:v>
                </c:pt>
                <c:pt idx="359">
                  <c:v>1173.0331573486328</c:v>
                </c:pt>
                <c:pt idx="360">
                  <c:v>1302.7189025878906</c:v>
                </c:pt>
                <c:pt idx="361">
                  <c:v>1099.2159423828125</c:v>
                </c:pt>
                <c:pt idx="362">
                  <c:v>1172.7635192871094</c:v>
                </c:pt>
                <c:pt idx="363">
                  <c:v>1056.529052734375</c:v>
                </c:pt>
                <c:pt idx="364">
                  <c:v>947.25970458984375</c:v>
                </c:pt>
                <c:pt idx="365">
                  <c:v>944.09893798828125</c:v>
                </c:pt>
                <c:pt idx="366">
                  <c:v>952.20654296875</c:v>
                </c:pt>
                <c:pt idx="367">
                  <c:v>1046.8961791992188</c:v>
                </c:pt>
                <c:pt idx="368">
                  <c:v>942.53265380859375</c:v>
                </c:pt>
                <c:pt idx="369">
                  <c:v>942.019287109375</c:v>
                </c:pt>
                <c:pt idx="370">
                  <c:v>946.3306884765625</c:v>
                </c:pt>
                <c:pt idx="371">
                  <c:v>1078.13232421875</c:v>
                </c:pt>
                <c:pt idx="372">
                  <c:v>1128.017822265625</c:v>
                </c:pt>
                <c:pt idx="373">
                  <c:v>967.258056640625</c:v>
                </c:pt>
                <c:pt idx="374">
                  <c:v>824.824462890625</c:v>
                </c:pt>
                <c:pt idx="375">
                  <c:v>883.654052734375</c:v>
                </c:pt>
                <c:pt idx="376">
                  <c:v>803.75634765625</c:v>
                </c:pt>
                <c:pt idx="377">
                  <c:v>644.1630859375</c:v>
                </c:pt>
                <c:pt idx="378">
                  <c:v>595.876708984375</c:v>
                </c:pt>
                <c:pt idx="379">
                  <c:v>527.096435546875</c:v>
                </c:pt>
                <c:pt idx="380">
                  <c:v>535.541748046875</c:v>
                </c:pt>
                <c:pt idx="381">
                  <c:v>501.4345703125</c:v>
                </c:pt>
                <c:pt idx="382">
                  <c:v>606.439697265625</c:v>
                </c:pt>
                <c:pt idx="383">
                  <c:v>594.499267578125</c:v>
                </c:pt>
                <c:pt idx="384">
                  <c:v>546.87353515625</c:v>
                </c:pt>
                <c:pt idx="385">
                  <c:v>537.739501953125</c:v>
                </c:pt>
                <c:pt idx="386">
                  <c:v>562.76611328125</c:v>
                </c:pt>
                <c:pt idx="387">
                  <c:v>590.56005859375</c:v>
                </c:pt>
                <c:pt idx="388">
                  <c:v>495.7734375</c:v>
                </c:pt>
                <c:pt idx="389">
                  <c:v>582.97216796875</c:v>
                </c:pt>
                <c:pt idx="390">
                  <c:v>655.198486328125</c:v>
                </c:pt>
                <c:pt idx="391">
                  <c:v>522.230224609375</c:v>
                </c:pt>
                <c:pt idx="392">
                  <c:v>651.070556640625</c:v>
                </c:pt>
                <c:pt idx="393">
                  <c:v>851.7476806640625</c:v>
                </c:pt>
                <c:pt idx="394">
                  <c:v>904.250732421875</c:v>
                </c:pt>
                <c:pt idx="395">
                  <c:v>915.9520263671875</c:v>
                </c:pt>
                <c:pt idx="396">
                  <c:v>903.3109130859375</c:v>
                </c:pt>
                <c:pt idx="397">
                  <c:v>937.163330078125</c:v>
                </c:pt>
                <c:pt idx="398">
                  <c:v>1011.8883056640625</c:v>
                </c:pt>
                <c:pt idx="399">
                  <c:v>1137.4466552734375</c:v>
                </c:pt>
                <c:pt idx="400">
                  <c:v>920.710205078125</c:v>
                </c:pt>
                <c:pt idx="401">
                  <c:v>1028.3015747070313</c:v>
                </c:pt>
                <c:pt idx="402">
                  <c:v>1098.7308349609375</c:v>
                </c:pt>
                <c:pt idx="403">
                  <c:v>1123.4100952148438</c:v>
                </c:pt>
                <c:pt idx="404">
                  <c:v>1293.3052978515625</c:v>
                </c:pt>
                <c:pt idx="405">
                  <c:v>1281.16796875</c:v>
                </c:pt>
                <c:pt idx="406">
                  <c:v>1184.7233276367188</c:v>
                </c:pt>
                <c:pt idx="407">
                  <c:v>1173.848876953125</c:v>
                </c:pt>
                <c:pt idx="408">
                  <c:v>1651.0546875</c:v>
                </c:pt>
                <c:pt idx="409">
                  <c:v>545.31759643554688</c:v>
                </c:pt>
                <c:pt idx="410">
                  <c:v>553.79498291015625</c:v>
                </c:pt>
                <c:pt idx="411">
                  <c:v>773.6629638671875</c:v>
                </c:pt>
                <c:pt idx="412">
                  <c:v>1359.4165954589844</c:v>
                </c:pt>
                <c:pt idx="413">
                  <c:v>1315.5948181152344</c:v>
                </c:pt>
                <c:pt idx="414">
                  <c:v>1148.0048217773438</c:v>
                </c:pt>
                <c:pt idx="415">
                  <c:v>1494.9514465332031</c:v>
                </c:pt>
                <c:pt idx="416">
                  <c:v>1561.9957275390625</c:v>
                </c:pt>
                <c:pt idx="417">
                  <c:v>1561.8222045898438</c:v>
                </c:pt>
                <c:pt idx="418">
                  <c:v>1783.0699615478516</c:v>
                </c:pt>
                <c:pt idx="419">
                  <c:v>1649.9681091308594</c:v>
                </c:pt>
                <c:pt idx="420">
                  <c:v>1547.9466552734375</c:v>
                </c:pt>
                <c:pt idx="421">
                  <c:v>1677.2900695800781</c:v>
                </c:pt>
                <c:pt idx="422">
                  <c:v>1737.8900146484375</c:v>
                </c:pt>
                <c:pt idx="423">
                  <c:v>1538.6658325195313</c:v>
                </c:pt>
                <c:pt idx="424">
                  <c:v>1551.5055770874023</c:v>
                </c:pt>
                <c:pt idx="425">
                  <c:v>1602.6000366210938</c:v>
                </c:pt>
                <c:pt idx="426">
                  <c:v>1737.8445510864258</c:v>
                </c:pt>
                <c:pt idx="427">
                  <c:v>1489.5000610351563</c:v>
                </c:pt>
                <c:pt idx="428">
                  <c:v>1812.6166839599609</c:v>
                </c:pt>
                <c:pt idx="429">
                  <c:v>1750.1848754882813</c:v>
                </c:pt>
                <c:pt idx="430">
                  <c:v>1750.3509750366211</c:v>
                </c:pt>
                <c:pt idx="431">
                  <c:v>1752.5205688476563</c:v>
                </c:pt>
                <c:pt idx="432">
                  <c:v>1945.5</c:v>
                </c:pt>
                <c:pt idx="433">
                  <c:v>1783.5271453857422</c:v>
                </c:pt>
                <c:pt idx="434">
                  <c:v>1785.0728607177734</c:v>
                </c:pt>
                <c:pt idx="435">
                  <c:v>1783.0502777099609</c:v>
                </c:pt>
                <c:pt idx="436">
                  <c:v>1781.4999847412109</c:v>
                </c:pt>
                <c:pt idx="437">
                  <c:v>1861.1299896240234</c:v>
                </c:pt>
                <c:pt idx="438">
                  <c:v>1864.3521575927734</c:v>
                </c:pt>
                <c:pt idx="439">
                  <c:v>1781.4999847412109</c:v>
                </c:pt>
                <c:pt idx="440">
                  <c:v>1741.4999847412109</c:v>
                </c:pt>
                <c:pt idx="441">
                  <c:v>1741.4999847412109</c:v>
                </c:pt>
                <c:pt idx="442">
                  <c:v>1764.0424652099609</c:v>
                </c:pt>
                <c:pt idx="443">
                  <c:v>1744.8285980224609</c:v>
                </c:pt>
                <c:pt idx="444">
                  <c:v>1882.9000244140625</c:v>
                </c:pt>
                <c:pt idx="445">
                  <c:v>1878.9000244140625</c:v>
                </c:pt>
                <c:pt idx="446">
                  <c:v>1914.2925415039063</c:v>
                </c:pt>
                <c:pt idx="447">
                  <c:v>1943.1478881835938</c:v>
                </c:pt>
                <c:pt idx="448">
                  <c:v>1861.900146484375</c:v>
                </c:pt>
                <c:pt idx="449">
                  <c:v>1867.5751953125</c:v>
                </c:pt>
                <c:pt idx="450">
                  <c:v>1859.8515014648438</c:v>
                </c:pt>
                <c:pt idx="451">
                  <c:v>1912.9815673828125</c:v>
                </c:pt>
                <c:pt idx="452">
                  <c:v>1915.1112670898438</c:v>
                </c:pt>
                <c:pt idx="453">
                  <c:v>1908.905029296875</c:v>
                </c:pt>
                <c:pt idx="454">
                  <c:v>1912.06591796875</c:v>
                </c:pt>
                <c:pt idx="455">
                  <c:v>1909.9940185546875</c:v>
                </c:pt>
                <c:pt idx="456">
                  <c:v>2182.896484375</c:v>
                </c:pt>
                <c:pt idx="457">
                  <c:v>2039.8355255126953</c:v>
                </c:pt>
                <c:pt idx="458">
                  <c:v>2038.9439888000488</c:v>
                </c:pt>
                <c:pt idx="459">
                  <c:v>2182.1332588195801</c:v>
                </c:pt>
                <c:pt idx="460">
                  <c:v>2205.7943000793457</c:v>
                </c:pt>
                <c:pt idx="461">
                  <c:v>2218.0174446105957</c:v>
                </c:pt>
                <c:pt idx="462">
                  <c:v>2235.1174201965332</c:v>
                </c:pt>
                <c:pt idx="463">
                  <c:v>2235.984130859375</c:v>
                </c:pt>
                <c:pt idx="464">
                  <c:v>2235.984130859375</c:v>
                </c:pt>
                <c:pt idx="465">
                  <c:v>2257.984130859375</c:v>
                </c:pt>
                <c:pt idx="466">
                  <c:v>2245.68408203125</c:v>
                </c:pt>
                <c:pt idx="467">
                  <c:v>2253.510986328125</c:v>
                </c:pt>
                <c:pt idx="468">
                  <c:v>2391.296142578125</c:v>
                </c:pt>
                <c:pt idx="469">
                  <c:v>2347.962646484375</c:v>
                </c:pt>
                <c:pt idx="470">
                  <c:v>2214.242431640625</c:v>
                </c:pt>
                <c:pt idx="471">
                  <c:v>2233.2823905944824</c:v>
                </c:pt>
                <c:pt idx="472">
                  <c:v>2234.2427177429199</c:v>
                </c:pt>
                <c:pt idx="473">
                  <c:v>2458.0370903015137</c:v>
                </c:pt>
                <c:pt idx="474">
                  <c:v>2490.0224838256836</c:v>
                </c:pt>
                <c:pt idx="475">
                  <c:v>2490.7584457397461</c:v>
                </c:pt>
                <c:pt idx="476">
                  <c:v>2487.6622543334961</c:v>
                </c:pt>
                <c:pt idx="477">
                  <c:v>2393.8434066772461</c:v>
                </c:pt>
                <c:pt idx="478">
                  <c:v>2369.5974960327148</c:v>
                </c:pt>
                <c:pt idx="479">
                  <c:v>2339.5163993835449</c:v>
                </c:pt>
                <c:pt idx="480">
                  <c:v>2223.90087890625</c:v>
                </c:pt>
                <c:pt idx="481">
                  <c:v>2280.508056640625</c:v>
                </c:pt>
                <c:pt idx="482">
                  <c:v>2298.32177734375</c:v>
                </c:pt>
                <c:pt idx="483">
                  <c:v>2298.37646484375</c:v>
                </c:pt>
                <c:pt idx="484">
                  <c:v>2299.2880859375</c:v>
                </c:pt>
                <c:pt idx="485">
                  <c:v>2298.33984375</c:v>
                </c:pt>
                <c:pt idx="486">
                  <c:v>1689.921028137207</c:v>
                </c:pt>
                <c:pt idx="487">
                  <c:v>1509.7444458007813</c:v>
                </c:pt>
                <c:pt idx="488">
                  <c:v>1465.3309631347656</c:v>
                </c:pt>
                <c:pt idx="489">
                  <c:v>1444.7630920410156</c:v>
                </c:pt>
                <c:pt idx="490">
                  <c:v>1417.0250854492188</c:v>
                </c:pt>
                <c:pt idx="491">
                  <c:v>1395.5744018554688</c:v>
                </c:pt>
                <c:pt idx="492">
                  <c:v>1606.0343017578125</c:v>
                </c:pt>
                <c:pt idx="493">
                  <c:v>1438.2732543945313</c:v>
                </c:pt>
                <c:pt idx="494">
                  <c:v>1344.3453369140625</c:v>
                </c:pt>
                <c:pt idx="495">
                  <c:v>1269.3299560546875</c:v>
                </c:pt>
                <c:pt idx="496">
                  <c:v>1334.6217041015625</c:v>
                </c:pt>
                <c:pt idx="497">
                  <c:v>1315.7412109375</c:v>
                </c:pt>
                <c:pt idx="498">
                  <c:v>1274.1865234375</c:v>
                </c:pt>
                <c:pt idx="499">
                  <c:v>1310.0925903320313</c:v>
                </c:pt>
                <c:pt idx="500">
                  <c:v>1349.8888549804688</c:v>
                </c:pt>
                <c:pt idx="501">
                  <c:v>1271.6915283203125</c:v>
                </c:pt>
                <c:pt idx="502">
                  <c:v>1269.620849609375</c:v>
                </c:pt>
                <c:pt idx="503">
                  <c:v>1097.2667236328125</c:v>
                </c:pt>
                <c:pt idx="504">
                  <c:v>1044.8152770996094</c:v>
                </c:pt>
                <c:pt idx="505">
                  <c:v>1043.7589111328125</c:v>
                </c:pt>
                <c:pt idx="506">
                  <c:v>988.4483642578125</c:v>
                </c:pt>
                <c:pt idx="507">
                  <c:v>969.88800048828125</c:v>
                </c:pt>
                <c:pt idx="508">
                  <c:v>992.002197265625</c:v>
                </c:pt>
                <c:pt idx="509">
                  <c:v>962.96688842773438</c:v>
                </c:pt>
                <c:pt idx="510">
                  <c:v>1003.1234436035156</c:v>
                </c:pt>
                <c:pt idx="511">
                  <c:v>994.55429077148438</c:v>
                </c:pt>
                <c:pt idx="512">
                  <c:v>992.85443115234375</c:v>
                </c:pt>
                <c:pt idx="513">
                  <c:v>989.22750854492188</c:v>
                </c:pt>
                <c:pt idx="514">
                  <c:v>984.4471435546875</c:v>
                </c:pt>
                <c:pt idx="515">
                  <c:v>991.99945068359375</c:v>
                </c:pt>
                <c:pt idx="516">
                  <c:v>1048.3784790039063</c:v>
                </c:pt>
                <c:pt idx="517">
                  <c:v>1001.1748352050781</c:v>
                </c:pt>
                <c:pt idx="518">
                  <c:v>984.83319091796875</c:v>
                </c:pt>
                <c:pt idx="519">
                  <c:v>993.53125</c:v>
                </c:pt>
                <c:pt idx="520">
                  <c:v>982.56240844726563</c:v>
                </c:pt>
                <c:pt idx="521">
                  <c:v>982.55633544921875</c:v>
                </c:pt>
                <c:pt idx="522">
                  <c:v>969.34552001953125</c:v>
                </c:pt>
                <c:pt idx="523">
                  <c:v>968.96798706054688</c:v>
                </c:pt>
                <c:pt idx="524">
                  <c:v>973.92718505859375</c:v>
                </c:pt>
                <c:pt idx="525">
                  <c:v>984.3128662109375</c:v>
                </c:pt>
                <c:pt idx="526">
                  <c:v>987.00582885742188</c:v>
                </c:pt>
                <c:pt idx="527">
                  <c:v>981.74981689453125</c:v>
                </c:pt>
                <c:pt idx="528">
                  <c:v>1018.45556640625</c:v>
                </c:pt>
                <c:pt idx="529">
                  <c:v>997.740966796875</c:v>
                </c:pt>
                <c:pt idx="530">
                  <c:v>999.79254150390625</c:v>
                </c:pt>
                <c:pt idx="531">
                  <c:v>997.3782958984375</c:v>
                </c:pt>
                <c:pt idx="532">
                  <c:v>1028.1731567382813</c:v>
                </c:pt>
                <c:pt idx="533">
                  <c:v>1027.35693359375</c:v>
                </c:pt>
                <c:pt idx="534">
                  <c:v>978.02752685546875</c:v>
                </c:pt>
                <c:pt idx="535">
                  <c:v>985.52157592773438</c:v>
                </c:pt>
                <c:pt idx="536">
                  <c:v>986.12014770507813</c:v>
                </c:pt>
                <c:pt idx="537">
                  <c:v>987.72808837890625</c:v>
                </c:pt>
                <c:pt idx="538">
                  <c:v>987.3671875</c:v>
                </c:pt>
                <c:pt idx="539">
                  <c:v>991.70465087890625</c:v>
                </c:pt>
                <c:pt idx="540">
                  <c:v>979.05184936523438</c:v>
                </c:pt>
                <c:pt idx="541">
                  <c:v>953.13677978515625</c:v>
                </c:pt>
                <c:pt idx="542">
                  <c:v>944.94705200195313</c:v>
                </c:pt>
                <c:pt idx="543">
                  <c:v>942.05020141601563</c:v>
                </c:pt>
                <c:pt idx="544">
                  <c:v>941.4949951171875</c:v>
                </c:pt>
                <c:pt idx="545">
                  <c:v>945.37481689453125</c:v>
                </c:pt>
                <c:pt idx="546">
                  <c:v>953.72128295898438</c:v>
                </c:pt>
                <c:pt idx="547">
                  <c:v>946.24923706054688</c:v>
                </c:pt>
                <c:pt idx="548">
                  <c:v>948.9482421875</c:v>
                </c:pt>
                <c:pt idx="549">
                  <c:v>946.51712036132813</c:v>
                </c:pt>
                <c:pt idx="550">
                  <c:v>943.148193359375</c:v>
                </c:pt>
                <c:pt idx="551">
                  <c:v>946.66192626953125</c:v>
                </c:pt>
                <c:pt idx="552">
                  <c:v>960.8853759765625</c:v>
                </c:pt>
                <c:pt idx="553">
                  <c:v>957.7674560546875</c:v>
                </c:pt>
                <c:pt idx="554">
                  <c:v>947.78518676757813</c:v>
                </c:pt>
                <c:pt idx="555">
                  <c:v>942.09967041015625</c:v>
                </c:pt>
                <c:pt idx="556">
                  <c:v>945.24325561523438</c:v>
                </c:pt>
                <c:pt idx="557">
                  <c:v>937.06661987304688</c:v>
                </c:pt>
                <c:pt idx="558">
                  <c:v>947.42083740234375</c:v>
                </c:pt>
                <c:pt idx="559">
                  <c:v>942.88613891601563</c:v>
                </c:pt>
                <c:pt idx="560">
                  <c:v>941.94357299804688</c:v>
                </c:pt>
                <c:pt idx="561">
                  <c:v>944.83203125</c:v>
                </c:pt>
                <c:pt idx="562">
                  <c:v>943.7001953125</c:v>
                </c:pt>
                <c:pt idx="563">
                  <c:v>943.278564453125</c:v>
                </c:pt>
                <c:pt idx="564">
                  <c:v>1052.2283935546875</c:v>
                </c:pt>
                <c:pt idx="565">
                  <c:v>1058.9529113769531</c:v>
                </c:pt>
                <c:pt idx="566">
                  <c:v>1058.7954406738281</c:v>
                </c:pt>
                <c:pt idx="567">
                  <c:v>1048.6217651367188</c:v>
                </c:pt>
                <c:pt idx="568">
                  <c:v>1049.3380126953125</c:v>
                </c:pt>
                <c:pt idx="569">
                  <c:v>1052.781494140625</c:v>
                </c:pt>
                <c:pt idx="570">
                  <c:v>1051.6260986328125</c:v>
                </c:pt>
                <c:pt idx="571">
                  <c:v>1061.9288635253906</c:v>
                </c:pt>
                <c:pt idx="572">
                  <c:v>1050.514404296875</c:v>
                </c:pt>
                <c:pt idx="573">
                  <c:v>1056.7817687988281</c:v>
                </c:pt>
                <c:pt idx="574">
                  <c:v>1056.4564208984375</c:v>
                </c:pt>
                <c:pt idx="575">
                  <c:v>1055.4083557128906</c:v>
                </c:pt>
                <c:pt idx="576">
                  <c:v>988.83355712890625</c:v>
                </c:pt>
                <c:pt idx="577">
                  <c:v>1015.6238098144531</c:v>
                </c:pt>
                <c:pt idx="578">
                  <c:v>1108.3685913085938</c:v>
                </c:pt>
                <c:pt idx="579">
                  <c:v>1105.7568359375</c:v>
                </c:pt>
                <c:pt idx="580">
                  <c:v>1085.7998657226563</c:v>
                </c:pt>
                <c:pt idx="581">
                  <c:v>1166.5796508789063</c:v>
                </c:pt>
                <c:pt idx="582">
                  <c:v>1170.09765625</c:v>
                </c:pt>
                <c:pt idx="583">
                  <c:v>1086.3593444824219</c:v>
                </c:pt>
                <c:pt idx="584">
                  <c:v>1090.2316589355469</c:v>
                </c:pt>
                <c:pt idx="585">
                  <c:v>1090.2507934570313</c:v>
                </c:pt>
                <c:pt idx="586">
                  <c:v>1185.1524047851563</c:v>
                </c:pt>
                <c:pt idx="587">
                  <c:v>1203.4229125976563</c:v>
                </c:pt>
                <c:pt idx="588">
                  <c:v>1265.6283264160156</c:v>
                </c:pt>
                <c:pt idx="589">
                  <c:v>1263.6783142089844</c:v>
                </c:pt>
                <c:pt idx="590">
                  <c:v>1246.6979217529297</c:v>
                </c:pt>
                <c:pt idx="591">
                  <c:v>1157.3890380859375</c:v>
                </c:pt>
                <c:pt idx="592">
                  <c:v>1233.4639282226563</c:v>
                </c:pt>
                <c:pt idx="593">
                  <c:v>1268.786376953125</c:v>
                </c:pt>
                <c:pt idx="594">
                  <c:v>1185.1637573242188</c:v>
                </c:pt>
                <c:pt idx="595">
                  <c:v>1313.0128936767578</c:v>
                </c:pt>
                <c:pt idx="596">
                  <c:v>1417.8392486572266</c:v>
                </c:pt>
                <c:pt idx="597">
                  <c:v>1367.9826049804688</c:v>
                </c:pt>
                <c:pt idx="598">
                  <c:v>1213.0120391845703</c:v>
                </c:pt>
                <c:pt idx="599">
                  <c:v>1216.2351379394531</c:v>
                </c:pt>
                <c:pt idx="600">
                  <c:v>1230.9602661132813</c:v>
                </c:pt>
                <c:pt idx="601">
                  <c:v>1204.4701232910156</c:v>
                </c:pt>
                <c:pt idx="602">
                  <c:v>1245.2946472167969</c:v>
                </c:pt>
                <c:pt idx="603">
                  <c:v>1245.8073425292969</c:v>
                </c:pt>
                <c:pt idx="604">
                  <c:v>1244.0010375976563</c:v>
                </c:pt>
                <c:pt idx="605">
                  <c:v>1243.8595581054688</c:v>
                </c:pt>
                <c:pt idx="606">
                  <c:v>1241.6248779296875</c:v>
                </c:pt>
                <c:pt idx="607">
                  <c:v>1234.0057983398438</c:v>
                </c:pt>
                <c:pt idx="608">
                  <c:v>1195.0717163085938</c:v>
                </c:pt>
                <c:pt idx="609">
                  <c:v>1184.0936279296875</c:v>
                </c:pt>
                <c:pt idx="610">
                  <c:v>1177.5567321777344</c:v>
                </c:pt>
                <c:pt idx="611">
                  <c:v>1200.778564453125</c:v>
                </c:pt>
                <c:pt idx="612">
                  <c:v>1191.1290893554688</c:v>
                </c:pt>
                <c:pt idx="613">
                  <c:v>1159.3543090820313</c:v>
                </c:pt>
                <c:pt idx="614">
                  <c:v>1181.0067749023438</c:v>
                </c:pt>
                <c:pt idx="615">
                  <c:v>1138.09375</c:v>
                </c:pt>
                <c:pt idx="616">
                  <c:v>1145.6878051757813</c:v>
                </c:pt>
                <c:pt idx="617">
                  <c:v>1161.34521484375</c:v>
                </c:pt>
                <c:pt idx="618">
                  <c:v>1153.3296508789063</c:v>
                </c:pt>
                <c:pt idx="619">
                  <c:v>1178.5108032226563</c:v>
                </c:pt>
                <c:pt idx="620">
                  <c:v>1231.1997833251953</c:v>
                </c:pt>
                <c:pt idx="621">
                  <c:v>1142.1517944335938</c:v>
                </c:pt>
                <c:pt idx="622">
                  <c:v>1142.901611328125</c:v>
                </c:pt>
                <c:pt idx="623">
                  <c:v>1132.1668090820313</c:v>
                </c:pt>
                <c:pt idx="624">
                  <c:v>1141.6077270507813</c:v>
                </c:pt>
                <c:pt idx="625">
                  <c:v>1136.9820251464844</c:v>
                </c:pt>
                <c:pt idx="626">
                  <c:v>1113.35693359375</c:v>
                </c:pt>
                <c:pt idx="627">
                  <c:v>1094.6933898925781</c:v>
                </c:pt>
                <c:pt idx="628">
                  <c:v>1090.5522155761719</c:v>
                </c:pt>
                <c:pt idx="629">
                  <c:v>1100.4310302734375</c:v>
                </c:pt>
                <c:pt idx="630">
                  <c:v>1188.841796875</c:v>
                </c:pt>
                <c:pt idx="631">
                  <c:v>1099.6156005859375</c:v>
                </c:pt>
                <c:pt idx="632">
                  <c:v>1186.8242492675781</c:v>
                </c:pt>
                <c:pt idx="633">
                  <c:v>1100.4998168945313</c:v>
                </c:pt>
                <c:pt idx="634">
                  <c:v>1117.083740234375</c:v>
                </c:pt>
                <c:pt idx="635">
                  <c:v>1193.7633666992188</c:v>
                </c:pt>
                <c:pt idx="636">
                  <c:v>1116.9344482421875</c:v>
                </c:pt>
                <c:pt idx="637">
                  <c:v>1194.2736206054688</c:v>
                </c:pt>
                <c:pt idx="638">
                  <c:v>1201.1587829589844</c:v>
                </c:pt>
                <c:pt idx="639">
                  <c:v>1200.4524841308594</c:v>
                </c:pt>
                <c:pt idx="640">
                  <c:v>1118.6654663085938</c:v>
                </c:pt>
                <c:pt idx="641">
                  <c:v>1114.7069702148438</c:v>
                </c:pt>
                <c:pt idx="642">
                  <c:v>1112.5966796875</c:v>
                </c:pt>
                <c:pt idx="643">
                  <c:v>1094.6096801757813</c:v>
                </c:pt>
                <c:pt idx="644">
                  <c:v>1089.1549377441406</c:v>
                </c:pt>
                <c:pt idx="645">
                  <c:v>1091.8313598632813</c:v>
                </c:pt>
                <c:pt idx="646">
                  <c:v>1091.2658081054688</c:v>
                </c:pt>
                <c:pt idx="647">
                  <c:v>1082.1160278320313</c:v>
                </c:pt>
                <c:pt idx="648">
                  <c:v>1138.9647827148438</c:v>
                </c:pt>
                <c:pt idx="649">
                  <c:v>1177.9918212890625</c:v>
                </c:pt>
                <c:pt idx="650">
                  <c:v>1150.8122253417969</c:v>
                </c:pt>
                <c:pt idx="651">
                  <c:v>1092.5184936523438</c:v>
                </c:pt>
                <c:pt idx="652">
                  <c:v>1080.8760375976563</c:v>
                </c:pt>
                <c:pt idx="653">
                  <c:v>1148.9191284179688</c:v>
                </c:pt>
                <c:pt idx="654">
                  <c:v>1154.2430419921875</c:v>
                </c:pt>
                <c:pt idx="655">
                  <c:v>1129.5253295898438</c:v>
                </c:pt>
                <c:pt idx="656">
                  <c:v>1126.9051513671875</c:v>
                </c:pt>
                <c:pt idx="657">
                  <c:v>1125.998779296875</c:v>
                </c:pt>
                <c:pt idx="658">
                  <c:v>1127.0490112304688</c:v>
                </c:pt>
                <c:pt idx="659">
                  <c:v>1143.3110961914063</c:v>
                </c:pt>
                <c:pt idx="660">
                  <c:v>1128.6603698730469</c:v>
                </c:pt>
                <c:pt idx="661">
                  <c:v>1163.4864501953125</c:v>
                </c:pt>
                <c:pt idx="662">
                  <c:v>1098.9420166015625</c:v>
                </c:pt>
                <c:pt idx="663">
                  <c:v>1104.5049438476563</c:v>
                </c:pt>
                <c:pt idx="664">
                  <c:v>1103.4049682617188</c:v>
                </c:pt>
                <c:pt idx="665">
                  <c:v>1116.6105041503906</c:v>
                </c:pt>
                <c:pt idx="666">
                  <c:v>1104.39501953125</c:v>
                </c:pt>
                <c:pt idx="667">
                  <c:v>1059.7686767578125</c:v>
                </c:pt>
                <c:pt idx="668">
                  <c:v>1060.9713134765625</c:v>
                </c:pt>
                <c:pt idx="669">
                  <c:v>1056.7777709960938</c:v>
                </c:pt>
                <c:pt idx="670">
                  <c:v>1016.2971801757813</c:v>
                </c:pt>
                <c:pt idx="671">
                  <c:v>996.25823974609375</c:v>
                </c:pt>
                <c:pt idx="672">
                  <c:v>1035.9254150390625</c:v>
                </c:pt>
                <c:pt idx="673">
                  <c:v>1049.0729064941406</c:v>
                </c:pt>
                <c:pt idx="674">
                  <c:v>1074.845458984375</c:v>
                </c:pt>
                <c:pt idx="675">
                  <c:v>1161.993408203125</c:v>
                </c:pt>
                <c:pt idx="676">
                  <c:v>1335.1018524169922</c:v>
                </c:pt>
                <c:pt idx="677">
                  <c:v>1405.6661758422852</c:v>
                </c:pt>
                <c:pt idx="678">
                  <c:v>1439.3156585693359</c:v>
                </c:pt>
                <c:pt idx="679">
                  <c:v>1448.9545593261719</c:v>
                </c:pt>
                <c:pt idx="680">
                  <c:v>1460.8359375</c:v>
                </c:pt>
                <c:pt idx="681">
                  <c:v>1471.5682678222656</c:v>
                </c:pt>
                <c:pt idx="682">
                  <c:v>1571.8426666259766</c:v>
                </c:pt>
                <c:pt idx="683">
                  <c:v>1618.8884201049805</c:v>
                </c:pt>
                <c:pt idx="684">
                  <c:v>1719.7428894042969</c:v>
                </c:pt>
                <c:pt idx="685">
                  <c:v>1769.4727325439453</c:v>
                </c:pt>
                <c:pt idx="686">
                  <c:v>1696.9980087280273</c:v>
                </c:pt>
                <c:pt idx="687">
                  <c:v>1707.1386566162109</c:v>
                </c:pt>
                <c:pt idx="688">
                  <c:v>1704.3529357910156</c:v>
                </c:pt>
                <c:pt idx="689">
                  <c:v>1705.4598999023438</c:v>
                </c:pt>
                <c:pt idx="690">
                  <c:v>1707.6174163818359</c:v>
                </c:pt>
                <c:pt idx="691">
                  <c:v>1705.3889617919922</c:v>
                </c:pt>
                <c:pt idx="692">
                  <c:v>1706.1279144287109</c:v>
                </c:pt>
                <c:pt idx="693">
                  <c:v>1704.8784637451172</c:v>
                </c:pt>
                <c:pt idx="694">
                  <c:v>1705.4996948242188</c:v>
                </c:pt>
                <c:pt idx="695">
                  <c:v>1706.7956390380859</c:v>
                </c:pt>
                <c:pt idx="696">
                  <c:v>1910.2385406494141</c:v>
                </c:pt>
                <c:pt idx="697">
                  <c:v>1940.9696044921875</c:v>
                </c:pt>
                <c:pt idx="698">
                  <c:v>1891.1700439453125</c:v>
                </c:pt>
                <c:pt idx="699">
                  <c:v>1893.7516021728516</c:v>
                </c:pt>
                <c:pt idx="700">
                  <c:v>1892.6194915771484</c:v>
                </c:pt>
                <c:pt idx="701">
                  <c:v>1891.4837188720703</c:v>
                </c:pt>
                <c:pt idx="702">
                  <c:v>1937.4089965820313</c:v>
                </c:pt>
                <c:pt idx="703">
                  <c:v>1938.0700378417969</c:v>
                </c:pt>
                <c:pt idx="704">
                  <c:v>1939.0700378417969</c:v>
                </c:pt>
                <c:pt idx="705">
                  <c:v>1936.2700347900391</c:v>
                </c:pt>
                <c:pt idx="706">
                  <c:v>1984.6700286865234</c:v>
                </c:pt>
                <c:pt idx="707">
                  <c:v>1936.8700408935547</c:v>
                </c:pt>
                <c:pt idx="708">
                  <c:v>2005.7136383056641</c:v>
                </c:pt>
                <c:pt idx="709">
                  <c:v>2006.3746795654297</c:v>
                </c:pt>
                <c:pt idx="710">
                  <c:v>2008.9357147216797</c:v>
                </c:pt>
                <c:pt idx="711">
                  <c:v>1962.2136383056641</c:v>
                </c:pt>
                <c:pt idx="712">
                  <c:v>1961.2831268310547</c:v>
                </c:pt>
                <c:pt idx="713">
                  <c:v>1959.7746734619141</c:v>
                </c:pt>
                <c:pt idx="714">
                  <c:v>1961.5850524902344</c:v>
                </c:pt>
                <c:pt idx="715">
                  <c:v>1960.2956848144531</c:v>
                </c:pt>
                <c:pt idx="716">
                  <c:v>1961.3831329345703</c:v>
                </c:pt>
                <c:pt idx="717">
                  <c:v>1963.0136413574219</c:v>
                </c:pt>
                <c:pt idx="718">
                  <c:v>1960.8136444091797</c:v>
                </c:pt>
                <c:pt idx="719">
                  <c:v>1959.1831207275391</c:v>
                </c:pt>
                <c:pt idx="720">
                  <c:v>1910.2089385986328</c:v>
                </c:pt>
                <c:pt idx="721">
                  <c:v>1944.1689300537109</c:v>
                </c:pt>
                <c:pt idx="722">
                  <c:v>1902.4089202880859</c:v>
                </c:pt>
                <c:pt idx="723">
                  <c:v>1901.9194183349609</c:v>
                </c:pt>
                <c:pt idx="724">
                  <c:v>1899.6048736572266</c:v>
                </c:pt>
                <c:pt idx="725">
                  <c:v>1861.3804626464844</c:v>
                </c:pt>
                <c:pt idx="726">
                  <c:v>1859.9584045410156</c:v>
                </c:pt>
                <c:pt idx="727">
                  <c:v>1862.7478942871094</c:v>
                </c:pt>
                <c:pt idx="728">
                  <c:v>1860.452880859375</c:v>
                </c:pt>
                <c:pt idx="729">
                  <c:v>1863.5699615478516</c:v>
                </c:pt>
                <c:pt idx="730">
                  <c:v>1862.3173675537109</c:v>
                </c:pt>
                <c:pt idx="731">
                  <c:v>1860.1301727294922</c:v>
                </c:pt>
                <c:pt idx="732">
                  <c:v>1918.109130859375</c:v>
                </c:pt>
                <c:pt idx="733">
                  <c:v>1918.109130859375</c:v>
                </c:pt>
                <c:pt idx="734">
                  <c:v>1918.109130859375</c:v>
                </c:pt>
                <c:pt idx="735">
                  <c:v>1918.191162109375</c:v>
                </c:pt>
                <c:pt idx="736">
                  <c:v>1918.119384765625</c:v>
                </c:pt>
                <c:pt idx="737">
                  <c:v>1918.18359375</c:v>
                </c:pt>
                <c:pt idx="738">
                  <c:v>1918.017578125</c:v>
                </c:pt>
                <c:pt idx="739">
                  <c:v>1917.926025390625</c:v>
                </c:pt>
                <c:pt idx="740">
                  <c:v>1918.109130859375</c:v>
                </c:pt>
                <c:pt idx="741">
                  <c:v>1918.170166015625</c:v>
                </c:pt>
                <c:pt idx="742">
                  <c:v>1918.109130859375</c:v>
                </c:pt>
                <c:pt idx="743">
                  <c:v>1918.180419921875</c:v>
                </c:pt>
                <c:pt idx="744">
                  <c:v>2197.549072265625</c:v>
                </c:pt>
                <c:pt idx="745">
                  <c:v>2297.70166015625</c:v>
                </c:pt>
                <c:pt idx="746">
                  <c:v>2297.610107421875</c:v>
                </c:pt>
                <c:pt idx="747">
                  <c:v>2264.549072265625</c:v>
                </c:pt>
                <c:pt idx="748">
                  <c:v>2264.70166015625</c:v>
                </c:pt>
                <c:pt idx="749">
                  <c:v>2264.72265625</c:v>
                </c:pt>
                <c:pt idx="750">
                  <c:v>2264.640625</c:v>
                </c:pt>
                <c:pt idx="751">
                  <c:v>2264.765380859375</c:v>
                </c:pt>
                <c:pt idx="752">
                  <c:v>2264.70166015625</c:v>
                </c:pt>
                <c:pt idx="753">
                  <c:v>2264.70166015625</c:v>
                </c:pt>
                <c:pt idx="754">
                  <c:v>2264.814208984375</c:v>
                </c:pt>
                <c:pt idx="755">
                  <c:v>2264.640625</c:v>
                </c:pt>
                <c:pt idx="756">
                  <c:v>2224.3193359375</c:v>
                </c:pt>
                <c:pt idx="757">
                  <c:v>2190.971435546875</c:v>
                </c:pt>
                <c:pt idx="758">
                  <c:v>2105.4638671875</c:v>
                </c:pt>
                <c:pt idx="759">
                  <c:v>2105.555419921875</c:v>
                </c:pt>
                <c:pt idx="760">
                  <c:v>2105.40283203125</c:v>
                </c:pt>
                <c:pt idx="761">
                  <c:v>2105.4638671875</c:v>
                </c:pt>
                <c:pt idx="762">
                  <c:v>2105.40283203125</c:v>
                </c:pt>
                <c:pt idx="763">
                  <c:v>2105.413330078125</c:v>
                </c:pt>
                <c:pt idx="764">
                  <c:v>2105.474365234375</c:v>
                </c:pt>
                <c:pt idx="765">
                  <c:v>2105.40283203125</c:v>
                </c:pt>
                <c:pt idx="766">
                  <c:v>2105.341796875</c:v>
                </c:pt>
                <c:pt idx="767">
                  <c:v>2080.40283203125</c:v>
                </c:pt>
                <c:pt idx="768">
                  <c:v>2058.79541015625</c:v>
                </c:pt>
                <c:pt idx="769">
                  <c:v>2204.751953125</c:v>
                </c:pt>
                <c:pt idx="770">
                  <c:v>2203.86767578125</c:v>
                </c:pt>
                <c:pt idx="771">
                  <c:v>2203.73193359375</c:v>
                </c:pt>
                <c:pt idx="772">
                  <c:v>2203.79296875</c:v>
                </c:pt>
                <c:pt idx="773">
                  <c:v>2143.74267578125</c:v>
                </c:pt>
                <c:pt idx="774">
                  <c:v>2142.76611328125</c:v>
                </c:pt>
                <c:pt idx="775">
                  <c:v>2143.73193359375</c:v>
                </c:pt>
                <c:pt idx="776">
                  <c:v>2127.261474609375</c:v>
                </c:pt>
                <c:pt idx="777">
                  <c:v>2152.23095703125</c:v>
                </c:pt>
                <c:pt idx="778">
                  <c:v>2152.240234375</c:v>
                </c:pt>
                <c:pt idx="779">
                  <c:v>2167.30126953125</c:v>
                </c:pt>
                <c:pt idx="780">
                  <c:v>2111.962158203125</c:v>
                </c:pt>
                <c:pt idx="781">
                  <c:v>2095.29541015625</c:v>
                </c:pt>
                <c:pt idx="782">
                  <c:v>2110.71142578125</c:v>
                </c:pt>
                <c:pt idx="783">
                  <c:v>2142.345947265625</c:v>
                </c:pt>
                <c:pt idx="784">
                  <c:v>2142.29541015625</c:v>
                </c:pt>
                <c:pt idx="785">
                  <c:v>2142.2744140625</c:v>
                </c:pt>
                <c:pt idx="786">
                  <c:v>2142.2744140625</c:v>
                </c:pt>
                <c:pt idx="787">
                  <c:v>2216.6689453125</c:v>
                </c:pt>
                <c:pt idx="788">
                  <c:v>2216.5771484375</c:v>
                </c:pt>
                <c:pt idx="789">
                  <c:v>2233.2744140625</c:v>
                </c:pt>
                <c:pt idx="790">
                  <c:v>2219.784912109375</c:v>
                </c:pt>
                <c:pt idx="791">
                  <c:v>2188.5259323120117</c:v>
                </c:pt>
                <c:pt idx="792">
                  <c:v>1669.9324569702148</c:v>
                </c:pt>
                <c:pt idx="793">
                  <c:v>1616.1094970703125</c:v>
                </c:pt>
                <c:pt idx="794">
                  <c:v>1593.409912109375</c:v>
                </c:pt>
                <c:pt idx="795">
                  <c:v>1584.2713623046875</c:v>
                </c:pt>
                <c:pt idx="796">
                  <c:v>1585.3699951171875</c:v>
                </c:pt>
                <c:pt idx="797">
                  <c:v>1645.3699951171875</c:v>
                </c:pt>
                <c:pt idx="798">
                  <c:v>1675.3193359375</c:v>
                </c:pt>
                <c:pt idx="799">
                  <c:v>1673.9109497070313</c:v>
                </c:pt>
                <c:pt idx="800">
                  <c:v>1627.6598510742188</c:v>
                </c:pt>
                <c:pt idx="801">
                  <c:v>1627.0423583984375</c:v>
                </c:pt>
                <c:pt idx="802">
                  <c:v>1626.4973907470703</c:v>
                </c:pt>
                <c:pt idx="803">
                  <c:v>1627.1173095703125</c:v>
                </c:pt>
                <c:pt idx="804">
                  <c:v>1681.5423583984375</c:v>
                </c:pt>
                <c:pt idx="805">
                  <c:v>1681.4888916015625</c:v>
                </c:pt>
                <c:pt idx="806">
                  <c:v>1681.4173583984375</c:v>
                </c:pt>
                <c:pt idx="807">
                  <c:v>1771.4813232421875</c:v>
                </c:pt>
                <c:pt idx="808">
                  <c:v>1771.4278564453125</c:v>
                </c:pt>
                <c:pt idx="809">
                  <c:v>1771.4278564453125</c:v>
                </c:pt>
                <c:pt idx="810">
                  <c:v>1771.4888916015625</c:v>
                </c:pt>
                <c:pt idx="811">
                  <c:v>1771.4173583984375</c:v>
                </c:pt>
                <c:pt idx="812">
                  <c:v>1741.368408203125</c:v>
                </c:pt>
                <c:pt idx="813">
                  <c:v>1741.4173583984375</c:v>
                </c:pt>
                <c:pt idx="814">
                  <c:v>1741.4173583984375</c:v>
                </c:pt>
                <c:pt idx="815">
                  <c:v>1741.4173583984375</c:v>
                </c:pt>
                <c:pt idx="816">
                  <c:v>1723.391357421875</c:v>
                </c:pt>
                <c:pt idx="817">
                  <c:v>1723.7352294921875</c:v>
                </c:pt>
                <c:pt idx="818">
                  <c:v>1723.48291015625</c:v>
                </c:pt>
                <c:pt idx="819">
                  <c:v>1723.5439453125</c:v>
                </c:pt>
                <c:pt idx="820">
                  <c:v>1717.4883422851563</c:v>
                </c:pt>
                <c:pt idx="821">
                  <c:v>1723.452392578125</c:v>
                </c:pt>
                <c:pt idx="822">
                  <c:v>1723.574462890625</c:v>
                </c:pt>
                <c:pt idx="823">
                  <c:v>1723.5543212890625</c:v>
                </c:pt>
                <c:pt idx="824">
                  <c:v>1723.557373046875</c:v>
                </c:pt>
                <c:pt idx="825">
                  <c:v>1723.5439453125</c:v>
                </c:pt>
                <c:pt idx="826">
                  <c:v>1711.1123046875</c:v>
                </c:pt>
                <c:pt idx="827">
                  <c:v>1668.8816604614258</c:v>
                </c:pt>
                <c:pt idx="828">
                  <c:v>1538.6395645141602</c:v>
                </c:pt>
                <c:pt idx="829">
                  <c:v>1569.9338684082031</c:v>
                </c:pt>
                <c:pt idx="830">
                  <c:v>1593.6389331817627</c:v>
                </c:pt>
                <c:pt idx="831">
                  <c:v>1600.6327610015869</c:v>
                </c:pt>
                <c:pt idx="832">
                  <c:v>1602.493896484375</c:v>
                </c:pt>
                <c:pt idx="833">
                  <c:v>1602.493896484375</c:v>
                </c:pt>
                <c:pt idx="834">
                  <c:v>1601.4364013671875</c:v>
                </c:pt>
                <c:pt idx="835">
                  <c:v>1602.493896484375</c:v>
                </c:pt>
                <c:pt idx="836">
                  <c:v>1602.5445556640625</c:v>
                </c:pt>
                <c:pt idx="837">
                  <c:v>1601.4364013671875</c:v>
                </c:pt>
                <c:pt idx="838">
                  <c:v>1602.5045166015625</c:v>
                </c:pt>
                <c:pt idx="839">
                  <c:v>1602.4835205078125</c:v>
                </c:pt>
                <c:pt idx="840">
                  <c:v>1789.1492919921875</c:v>
                </c:pt>
                <c:pt idx="841">
                  <c:v>1804.1597900390625</c:v>
                </c:pt>
                <c:pt idx="842">
                  <c:v>1835.2279052734375</c:v>
                </c:pt>
                <c:pt idx="843">
                  <c:v>1835.2174072265625</c:v>
                </c:pt>
                <c:pt idx="844">
                  <c:v>1790.2279052734375</c:v>
                </c:pt>
                <c:pt idx="845">
                  <c:v>1790.3453369140625</c:v>
                </c:pt>
                <c:pt idx="846">
                  <c:v>1790.2784423828125</c:v>
                </c:pt>
                <c:pt idx="847">
                  <c:v>1790.2174072265625</c:v>
                </c:pt>
                <c:pt idx="848">
                  <c:v>1790.1363525390625</c:v>
                </c:pt>
                <c:pt idx="849">
                  <c:v>1835.2174072265625</c:v>
                </c:pt>
                <c:pt idx="850">
                  <c:v>1835.2174072265625</c:v>
                </c:pt>
                <c:pt idx="851">
                  <c:v>1835.2174072265625</c:v>
                </c:pt>
                <c:pt idx="852">
                  <c:v>1832.868408203125</c:v>
                </c:pt>
                <c:pt idx="853">
                  <c:v>1832.743408203125</c:v>
                </c:pt>
                <c:pt idx="854">
                  <c:v>1832.743408203125</c:v>
                </c:pt>
                <c:pt idx="855">
                  <c:v>1832.743408203125</c:v>
                </c:pt>
                <c:pt idx="856">
                  <c:v>1832.743408203125</c:v>
                </c:pt>
                <c:pt idx="857">
                  <c:v>1832.743408203125</c:v>
                </c:pt>
                <c:pt idx="858">
                  <c:v>1832.7646484375</c:v>
                </c:pt>
                <c:pt idx="859">
                  <c:v>1832.8349609375</c:v>
                </c:pt>
                <c:pt idx="860">
                  <c:v>1832.743408203125</c:v>
                </c:pt>
                <c:pt idx="861">
                  <c:v>1832.673095703125</c:v>
                </c:pt>
                <c:pt idx="862">
                  <c:v>1832.743408203125</c:v>
                </c:pt>
                <c:pt idx="863">
                  <c:v>1832.743408203125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12-4E63-8100-89BF250E2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42398703"/>
        <c:axId val="1974053903"/>
      </c:areaChart>
      <c:lineChart>
        <c:grouping val="standard"/>
        <c:varyColors val="0"/>
        <c:ser>
          <c:idx val="0"/>
          <c:order val="0"/>
          <c:tx>
            <c:strRef>
              <c:f>Sheet1!$K$1</c:f>
              <c:strCache>
                <c:ptCount val="1"/>
                <c:pt idx="0">
                  <c:v>Demand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Sheet1!$K$2:$K$865</c:f>
              <c:numCache>
                <c:formatCode>General</c:formatCode>
                <c:ptCount val="864"/>
                <c:pt idx="0">
                  <c:v>47347.49609375</c:v>
                </c:pt>
                <c:pt idx="1">
                  <c:v>47177.01953125</c:v>
                </c:pt>
                <c:pt idx="2">
                  <c:v>47033.875</c:v>
                </c:pt>
                <c:pt idx="3">
                  <c:v>46993.98828125</c:v>
                </c:pt>
                <c:pt idx="4">
                  <c:v>46795.96484375</c:v>
                </c:pt>
                <c:pt idx="5">
                  <c:v>46552.64453125</c:v>
                </c:pt>
                <c:pt idx="6">
                  <c:v>46426.93359375</c:v>
                </c:pt>
                <c:pt idx="7">
                  <c:v>46416.546875</c:v>
                </c:pt>
                <c:pt idx="8">
                  <c:v>46274.859375</c:v>
                </c:pt>
                <c:pt idx="9">
                  <c:v>46228.03515625</c:v>
                </c:pt>
                <c:pt idx="10">
                  <c:v>46198.6640625</c:v>
                </c:pt>
                <c:pt idx="11">
                  <c:v>46036.39453125</c:v>
                </c:pt>
                <c:pt idx="12">
                  <c:v>46014.83203125</c:v>
                </c:pt>
                <c:pt idx="13">
                  <c:v>45861.91015625</c:v>
                </c:pt>
                <c:pt idx="14">
                  <c:v>45880.8984375</c:v>
                </c:pt>
                <c:pt idx="15">
                  <c:v>45847.88671875</c:v>
                </c:pt>
                <c:pt idx="16">
                  <c:v>45796.03515625</c:v>
                </c:pt>
                <c:pt idx="17">
                  <c:v>45662.29296875</c:v>
                </c:pt>
                <c:pt idx="18">
                  <c:v>45676.046875</c:v>
                </c:pt>
                <c:pt idx="19">
                  <c:v>45657.4140625</c:v>
                </c:pt>
                <c:pt idx="20">
                  <c:v>45609.01953125</c:v>
                </c:pt>
                <c:pt idx="21">
                  <c:v>45495.21875</c:v>
                </c:pt>
                <c:pt idx="22">
                  <c:v>45464.66796875</c:v>
                </c:pt>
                <c:pt idx="23">
                  <c:v>45258.8046875</c:v>
                </c:pt>
                <c:pt idx="24">
                  <c:v>45224.07421875</c:v>
                </c:pt>
                <c:pt idx="25">
                  <c:v>45114.19921875</c:v>
                </c:pt>
                <c:pt idx="26">
                  <c:v>45075.31640625</c:v>
                </c:pt>
                <c:pt idx="27">
                  <c:v>45038.1484375</c:v>
                </c:pt>
                <c:pt idx="28">
                  <c:v>45016.41796875</c:v>
                </c:pt>
                <c:pt idx="29">
                  <c:v>44906.90234375</c:v>
                </c:pt>
                <c:pt idx="30">
                  <c:v>44854.07421875</c:v>
                </c:pt>
                <c:pt idx="31">
                  <c:v>44787.03515625</c:v>
                </c:pt>
                <c:pt idx="32">
                  <c:v>44903.38671875</c:v>
                </c:pt>
                <c:pt idx="33">
                  <c:v>44857.890625</c:v>
                </c:pt>
                <c:pt idx="34">
                  <c:v>44776.9296875</c:v>
                </c:pt>
                <c:pt idx="35">
                  <c:v>44620.03515625</c:v>
                </c:pt>
                <c:pt idx="36">
                  <c:v>44561.2421875</c:v>
                </c:pt>
                <c:pt idx="37">
                  <c:v>44502.41015625</c:v>
                </c:pt>
                <c:pt idx="38">
                  <c:v>44524.53515625</c:v>
                </c:pt>
                <c:pt idx="39">
                  <c:v>44620.515625</c:v>
                </c:pt>
                <c:pt idx="40">
                  <c:v>44551.25390625</c:v>
                </c:pt>
                <c:pt idx="41">
                  <c:v>44538.265625</c:v>
                </c:pt>
                <c:pt idx="42">
                  <c:v>44447.734375</c:v>
                </c:pt>
                <c:pt idx="43">
                  <c:v>44487.75390625</c:v>
                </c:pt>
                <c:pt idx="44">
                  <c:v>44548.42578125</c:v>
                </c:pt>
                <c:pt idx="45">
                  <c:v>44561.1953125</c:v>
                </c:pt>
                <c:pt idx="46">
                  <c:v>44517.3046875</c:v>
                </c:pt>
                <c:pt idx="47">
                  <c:v>44543.2890625</c:v>
                </c:pt>
                <c:pt idx="48">
                  <c:v>44524.76171875</c:v>
                </c:pt>
                <c:pt idx="49">
                  <c:v>44774.953125</c:v>
                </c:pt>
                <c:pt idx="50">
                  <c:v>44717.953125</c:v>
                </c:pt>
                <c:pt idx="51">
                  <c:v>44932.27734375</c:v>
                </c:pt>
                <c:pt idx="52">
                  <c:v>45057.953125</c:v>
                </c:pt>
                <c:pt idx="53">
                  <c:v>44953.1171875</c:v>
                </c:pt>
                <c:pt idx="54">
                  <c:v>45043.3671875</c:v>
                </c:pt>
                <c:pt idx="55">
                  <c:v>45105.70703125</c:v>
                </c:pt>
                <c:pt idx="56">
                  <c:v>44999.24609375</c:v>
                </c:pt>
                <c:pt idx="57">
                  <c:v>44952.61328125</c:v>
                </c:pt>
                <c:pt idx="58">
                  <c:v>45121.68359375</c:v>
                </c:pt>
                <c:pt idx="59">
                  <c:v>45290.8515625</c:v>
                </c:pt>
                <c:pt idx="60">
                  <c:v>45421.96484375</c:v>
                </c:pt>
                <c:pt idx="61">
                  <c:v>45721.875</c:v>
                </c:pt>
                <c:pt idx="62">
                  <c:v>45859.43359375</c:v>
                </c:pt>
                <c:pt idx="63">
                  <c:v>46062.9140625</c:v>
                </c:pt>
                <c:pt idx="64">
                  <c:v>46186.6953125</c:v>
                </c:pt>
                <c:pt idx="65">
                  <c:v>46358.65234375</c:v>
                </c:pt>
                <c:pt idx="66">
                  <c:v>46597.15234375</c:v>
                </c:pt>
                <c:pt idx="67">
                  <c:v>46720.6796875</c:v>
                </c:pt>
                <c:pt idx="68">
                  <c:v>46894.828125</c:v>
                </c:pt>
                <c:pt idx="69">
                  <c:v>47201.04296875</c:v>
                </c:pt>
                <c:pt idx="70">
                  <c:v>47227.29296875</c:v>
                </c:pt>
                <c:pt idx="71">
                  <c:v>47207.390625</c:v>
                </c:pt>
                <c:pt idx="72">
                  <c:v>47384.9453125</c:v>
                </c:pt>
                <c:pt idx="73">
                  <c:v>47848.53515625</c:v>
                </c:pt>
                <c:pt idx="74">
                  <c:v>48039.796875</c:v>
                </c:pt>
                <c:pt idx="75">
                  <c:v>48338.47265625</c:v>
                </c:pt>
                <c:pt idx="76">
                  <c:v>48538.0234375</c:v>
                </c:pt>
                <c:pt idx="77">
                  <c:v>48760.17578125</c:v>
                </c:pt>
                <c:pt idx="78">
                  <c:v>48943.31640625</c:v>
                </c:pt>
                <c:pt idx="79">
                  <c:v>48912.02734375</c:v>
                </c:pt>
                <c:pt idx="80">
                  <c:v>48987.26171875</c:v>
                </c:pt>
                <c:pt idx="81">
                  <c:v>49164.015625</c:v>
                </c:pt>
                <c:pt idx="82">
                  <c:v>49226.46484375</c:v>
                </c:pt>
                <c:pt idx="83">
                  <c:v>49399.12109375</c:v>
                </c:pt>
                <c:pt idx="84">
                  <c:v>49555.72265625</c:v>
                </c:pt>
                <c:pt idx="85">
                  <c:v>49889.02734375</c:v>
                </c:pt>
                <c:pt idx="86">
                  <c:v>50028.49609375</c:v>
                </c:pt>
                <c:pt idx="87">
                  <c:v>50291.0703125</c:v>
                </c:pt>
                <c:pt idx="88">
                  <c:v>50304.796875</c:v>
                </c:pt>
                <c:pt idx="89">
                  <c:v>50363.78515625</c:v>
                </c:pt>
                <c:pt idx="90">
                  <c:v>50511.23046875</c:v>
                </c:pt>
                <c:pt idx="91">
                  <c:v>50620.7109375</c:v>
                </c:pt>
                <c:pt idx="92">
                  <c:v>50682.22265625</c:v>
                </c:pt>
                <c:pt idx="93">
                  <c:v>50709.96875</c:v>
                </c:pt>
                <c:pt idx="94">
                  <c:v>50913.91796875</c:v>
                </c:pt>
                <c:pt idx="95">
                  <c:v>50976.0859375</c:v>
                </c:pt>
                <c:pt idx="96">
                  <c:v>51137.87109375</c:v>
                </c:pt>
                <c:pt idx="97">
                  <c:v>51266.06640625</c:v>
                </c:pt>
                <c:pt idx="98">
                  <c:v>51421.76953125</c:v>
                </c:pt>
                <c:pt idx="99">
                  <c:v>51529.328125</c:v>
                </c:pt>
                <c:pt idx="100">
                  <c:v>51648.69921875</c:v>
                </c:pt>
                <c:pt idx="101">
                  <c:v>51858.96484375</c:v>
                </c:pt>
                <c:pt idx="102">
                  <c:v>52072.15234375</c:v>
                </c:pt>
                <c:pt idx="103">
                  <c:v>52118.02734375</c:v>
                </c:pt>
                <c:pt idx="104">
                  <c:v>52368.765625</c:v>
                </c:pt>
                <c:pt idx="105">
                  <c:v>52609.94140625</c:v>
                </c:pt>
                <c:pt idx="106">
                  <c:v>52738.5078125</c:v>
                </c:pt>
                <c:pt idx="107">
                  <c:v>53001.5703125</c:v>
                </c:pt>
                <c:pt idx="108">
                  <c:v>53051.85546875</c:v>
                </c:pt>
                <c:pt idx="109">
                  <c:v>53112.8515625</c:v>
                </c:pt>
                <c:pt idx="110">
                  <c:v>53491.63671875</c:v>
                </c:pt>
                <c:pt idx="111">
                  <c:v>53695.96875</c:v>
                </c:pt>
                <c:pt idx="112">
                  <c:v>53920.51171875</c:v>
                </c:pt>
                <c:pt idx="113">
                  <c:v>54042.4140625</c:v>
                </c:pt>
                <c:pt idx="114">
                  <c:v>54141.23828125</c:v>
                </c:pt>
                <c:pt idx="115">
                  <c:v>54278.20703125</c:v>
                </c:pt>
                <c:pt idx="116">
                  <c:v>54438.21875</c:v>
                </c:pt>
                <c:pt idx="117">
                  <c:v>54590.7734375</c:v>
                </c:pt>
                <c:pt idx="118">
                  <c:v>54600.19140625</c:v>
                </c:pt>
                <c:pt idx="119">
                  <c:v>54459.22265625</c:v>
                </c:pt>
                <c:pt idx="120">
                  <c:v>54494.2578125</c:v>
                </c:pt>
                <c:pt idx="121">
                  <c:v>54871.21875</c:v>
                </c:pt>
                <c:pt idx="122">
                  <c:v>54941.37109375</c:v>
                </c:pt>
                <c:pt idx="123">
                  <c:v>55107.25</c:v>
                </c:pt>
                <c:pt idx="124">
                  <c:v>55323.42578125</c:v>
                </c:pt>
                <c:pt idx="125">
                  <c:v>55303.80859375</c:v>
                </c:pt>
                <c:pt idx="126">
                  <c:v>55460.0546875</c:v>
                </c:pt>
                <c:pt idx="127">
                  <c:v>55626.12890625</c:v>
                </c:pt>
                <c:pt idx="128">
                  <c:v>55756.71875</c:v>
                </c:pt>
                <c:pt idx="129">
                  <c:v>55808.37890625</c:v>
                </c:pt>
                <c:pt idx="130">
                  <c:v>55849.46875</c:v>
                </c:pt>
                <c:pt idx="131">
                  <c:v>55905.54296875</c:v>
                </c:pt>
                <c:pt idx="132">
                  <c:v>55946.8828125</c:v>
                </c:pt>
                <c:pt idx="133">
                  <c:v>56141.515625</c:v>
                </c:pt>
                <c:pt idx="134">
                  <c:v>56231.38671875</c:v>
                </c:pt>
                <c:pt idx="135">
                  <c:v>56298.546875</c:v>
                </c:pt>
                <c:pt idx="136">
                  <c:v>56443</c:v>
                </c:pt>
                <c:pt idx="137">
                  <c:v>56518.33984375</c:v>
                </c:pt>
                <c:pt idx="138">
                  <c:v>56531.796875</c:v>
                </c:pt>
                <c:pt idx="139">
                  <c:v>56607.9375</c:v>
                </c:pt>
                <c:pt idx="140">
                  <c:v>56642.13671875</c:v>
                </c:pt>
                <c:pt idx="141">
                  <c:v>56614.97265625</c:v>
                </c:pt>
                <c:pt idx="142">
                  <c:v>56612.34375</c:v>
                </c:pt>
                <c:pt idx="143">
                  <c:v>56715.30859375</c:v>
                </c:pt>
                <c:pt idx="144">
                  <c:v>56757.953125</c:v>
                </c:pt>
                <c:pt idx="145">
                  <c:v>56889.390625</c:v>
                </c:pt>
                <c:pt idx="146">
                  <c:v>56985.9140625</c:v>
                </c:pt>
                <c:pt idx="147">
                  <c:v>57044.96484375</c:v>
                </c:pt>
                <c:pt idx="148">
                  <c:v>57081.3359375</c:v>
                </c:pt>
                <c:pt idx="149">
                  <c:v>57066.16796875</c:v>
                </c:pt>
                <c:pt idx="150">
                  <c:v>57041.96484375</c:v>
                </c:pt>
                <c:pt idx="151">
                  <c:v>57278.3046875</c:v>
                </c:pt>
                <c:pt idx="152">
                  <c:v>57379.015625</c:v>
                </c:pt>
                <c:pt idx="153">
                  <c:v>57577.921875</c:v>
                </c:pt>
                <c:pt idx="154">
                  <c:v>57557.55859375</c:v>
                </c:pt>
                <c:pt idx="155">
                  <c:v>57670.19921875</c:v>
                </c:pt>
                <c:pt idx="156">
                  <c:v>57719.765625</c:v>
                </c:pt>
                <c:pt idx="157">
                  <c:v>57802.18359375</c:v>
                </c:pt>
                <c:pt idx="158">
                  <c:v>57915.9296875</c:v>
                </c:pt>
                <c:pt idx="159">
                  <c:v>58120.8046875</c:v>
                </c:pt>
                <c:pt idx="160">
                  <c:v>58189.453125</c:v>
                </c:pt>
                <c:pt idx="161">
                  <c:v>58218.8984375</c:v>
                </c:pt>
                <c:pt idx="162">
                  <c:v>58366.33984375</c:v>
                </c:pt>
                <c:pt idx="163">
                  <c:v>58462.5703125</c:v>
                </c:pt>
                <c:pt idx="164">
                  <c:v>58549.41796875</c:v>
                </c:pt>
                <c:pt idx="165">
                  <c:v>58658.703125</c:v>
                </c:pt>
                <c:pt idx="166">
                  <c:v>58756.71875</c:v>
                </c:pt>
                <c:pt idx="167">
                  <c:v>58861.1328125</c:v>
                </c:pt>
                <c:pt idx="168">
                  <c:v>58916.18359375</c:v>
                </c:pt>
                <c:pt idx="169">
                  <c:v>58887.58203125</c:v>
                </c:pt>
                <c:pt idx="170">
                  <c:v>59058.578125</c:v>
                </c:pt>
                <c:pt idx="171">
                  <c:v>59040.24609375</c:v>
                </c:pt>
                <c:pt idx="172">
                  <c:v>59145.57421875</c:v>
                </c:pt>
                <c:pt idx="173">
                  <c:v>59347.07421875</c:v>
                </c:pt>
                <c:pt idx="174">
                  <c:v>59538.93359375</c:v>
                </c:pt>
                <c:pt idx="175">
                  <c:v>59593.5</c:v>
                </c:pt>
                <c:pt idx="176">
                  <c:v>59670.35546875</c:v>
                </c:pt>
                <c:pt idx="177">
                  <c:v>59463.984375</c:v>
                </c:pt>
                <c:pt idx="178">
                  <c:v>59452.7421875</c:v>
                </c:pt>
                <c:pt idx="179">
                  <c:v>59755.26171875</c:v>
                </c:pt>
                <c:pt idx="180">
                  <c:v>59801.859375</c:v>
                </c:pt>
                <c:pt idx="181">
                  <c:v>59977.3671875</c:v>
                </c:pt>
                <c:pt idx="182">
                  <c:v>60092.69921875</c:v>
                </c:pt>
                <c:pt idx="183">
                  <c:v>60290.90625</c:v>
                </c:pt>
                <c:pt idx="184">
                  <c:v>60431.57421875</c:v>
                </c:pt>
                <c:pt idx="185">
                  <c:v>60625.43359375</c:v>
                </c:pt>
                <c:pt idx="186">
                  <c:v>60863.96875</c:v>
                </c:pt>
                <c:pt idx="187">
                  <c:v>60911.0625</c:v>
                </c:pt>
                <c:pt idx="188">
                  <c:v>61035.91796875</c:v>
                </c:pt>
                <c:pt idx="189">
                  <c:v>61152.79296875</c:v>
                </c:pt>
                <c:pt idx="190">
                  <c:v>61231.625</c:v>
                </c:pt>
                <c:pt idx="191">
                  <c:v>61416.66796875</c:v>
                </c:pt>
                <c:pt idx="192">
                  <c:v>61589.74609375</c:v>
                </c:pt>
                <c:pt idx="193">
                  <c:v>61780.44921875</c:v>
                </c:pt>
                <c:pt idx="194">
                  <c:v>61900.703125</c:v>
                </c:pt>
                <c:pt idx="195">
                  <c:v>62082.81640625</c:v>
                </c:pt>
                <c:pt idx="196">
                  <c:v>62150.0234375</c:v>
                </c:pt>
                <c:pt idx="197">
                  <c:v>62277.16015625</c:v>
                </c:pt>
                <c:pt idx="198">
                  <c:v>62528.48828125</c:v>
                </c:pt>
                <c:pt idx="199">
                  <c:v>62810.12890625</c:v>
                </c:pt>
                <c:pt idx="200">
                  <c:v>63173.89453125</c:v>
                </c:pt>
                <c:pt idx="201">
                  <c:v>63279.16796875</c:v>
                </c:pt>
                <c:pt idx="202">
                  <c:v>63576.2109375</c:v>
                </c:pt>
                <c:pt idx="203">
                  <c:v>63957.75</c:v>
                </c:pt>
                <c:pt idx="204">
                  <c:v>64248.61328125</c:v>
                </c:pt>
                <c:pt idx="205">
                  <c:v>64576.5</c:v>
                </c:pt>
                <c:pt idx="206">
                  <c:v>64902.6484375</c:v>
                </c:pt>
                <c:pt idx="207">
                  <c:v>65387.82421875</c:v>
                </c:pt>
                <c:pt idx="208">
                  <c:v>65846.296875</c:v>
                </c:pt>
                <c:pt idx="209">
                  <c:v>66389.421875</c:v>
                </c:pt>
                <c:pt idx="210">
                  <c:v>66886.578125</c:v>
                </c:pt>
                <c:pt idx="211">
                  <c:v>67414.0859375</c:v>
                </c:pt>
                <c:pt idx="212">
                  <c:v>67934.078125</c:v>
                </c:pt>
                <c:pt idx="213">
                  <c:v>68379.890625</c:v>
                </c:pt>
                <c:pt idx="214">
                  <c:v>68880.34375</c:v>
                </c:pt>
                <c:pt idx="215">
                  <c:v>69182.265625</c:v>
                </c:pt>
                <c:pt idx="216">
                  <c:v>69440.8515625</c:v>
                </c:pt>
                <c:pt idx="217">
                  <c:v>69503.84375</c:v>
                </c:pt>
                <c:pt idx="218">
                  <c:v>69737.4140625</c:v>
                </c:pt>
                <c:pt idx="219">
                  <c:v>70008.1796875</c:v>
                </c:pt>
                <c:pt idx="220">
                  <c:v>70210.3125</c:v>
                </c:pt>
                <c:pt idx="221">
                  <c:v>70348.4609375</c:v>
                </c:pt>
                <c:pt idx="222">
                  <c:v>70519.125</c:v>
                </c:pt>
                <c:pt idx="223">
                  <c:v>70664.3125</c:v>
                </c:pt>
                <c:pt idx="224">
                  <c:v>70847.3359375</c:v>
                </c:pt>
                <c:pt idx="225">
                  <c:v>71025.1796875</c:v>
                </c:pt>
                <c:pt idx="226">
                  <c:v>71184.171875</c:v>
                </c:pt>
                <c:pt idx="227">
                  <c:v>71349.6640625</c:v>
                </c:pt>
                <c:pt idx="228">
                  <c:v>71353.0390625</c:v>
                </c:pt>
                <c:pt idx="229">
                  <c:v>71385.8359375</c:v>
                </c:pt>
                <c:pt idx="230">
                  <c:v>71577.5234375</c:v>
                </c:pt>
                <c:pt idx="231">
                  <c:v>71764.1171875</c:v>
                </c:pt>
                <c:pt idx="232">
                  <c:v>71930.953125</c:v>
                </c:pt>
                <c:pt idx="233">
                  <c:v>72062.6953125</c:v>
                </c:pt>
                <c:pt idx="234">
                  <c:v>72074.1484375</c:v>
                </c:pt>
                <c:pt idx="235">
                  <c:v>72195.5859375</c:v>
                </c:pt>
                <c:pt idx="236">
                  <c:v>72346.1640625</c:v>
                </c:pt>
                <c:pt idx="237">
                  <c:v>72455.1015625</c:v>
                </c:pt>
                <c:pt idx="238">
                  <c:v>72629.8671875</c:v>
                </c:pt>
                <c:pt idx="239">
                  <c:v>72844.828125</c:v>
                </c:pt>
                <c:pt idx="240">
                  <c:v>72869.3828125</c:v>
                </c:pt>
                <c:pt idx="241">
                  <c:v>72742.0546875</c:v>
                </c:pt>
                <c:pt idx="242">
                  <c:v>72926.34375</c:v>
                </c:pt>
                <c:pt idx="243">
                  <c:v>73026.0859375</c:v>
                </c:pt>
                <c:pt idx="244">
                  <c:v>73067.8671875</c:v>
                </c:pt>
                <c:pt idx="245">
                  <c:v>73223.078125</c:v>
                </c:pt>
                <c:pt idx="246">
                  <c:v>73211.125</c:v>
                </c:pt>
                <c:pt idx="247">
                  <c:v>73419.890625</c:v>
                </c:pt>
                <c:pt idx="248">
                  <c:v>73580.078125</c:v>
                </c:pt>
                <c:pt idx="249">
                  <c:v>73655.1171875</c:v>
                </c:pt>
                <c:pt idx="250">
                  <c:v>73660.9921875</c:v>
                </c:pt>
                <c:pt idx="251">
                  <c:v>73583.5703125</c:v>
                </c:pt>
                <c:pt idx="252">
                  <c:v>73780.0546875</c:v>
                </c:pt>
                <c:pt idx="253">
                  <c:v>73644.7578125</c:v>
                </c:pt>
                <c:pt idx="254">
                  <c:v>73630.265625</c:v>
                </c:pt>
                <c:pt idx="255">
                  <c:v>73496.125</c:v>
                </c:pt>
                <c:pt idx="256">
                  <c:v>73529.1171875</c:v>
                </c:pt>
                <c:pt idx="257">
                  <c:v>73754.3359375</c:v>
                </c:pt>
                <c:pt idx="258">
                  <c:v>73717.859375</c:v>
                </c:pt>
                <c:pt idx="259">
                  <c:v>73714.4765625</c:v>
                </c:pt>
                <c:pt idx="260">
                  <c:v>73725.4765625</c:v>
                </c:pt>
                <c:pt idx="261">
                  <c:v>73753.7109375</c:v>
                </c:pt>
                <c:pt idx="262">
                  <c:v>73556.640625</c:v>
                </c:pt>
                <c:pt idx="263">
                  <c:v>73605.2578125</c:v>
                </c:pt>
                <c:pt idx="264">
                  <c:v>73518.6796875</c:v>
                </c:pt>
                <c:pt idx="265">
                  <c:v>73147.7109375</c:v>
                </c:pt>
                <c:pt idx="266">
                  <c:v>73107.9375</c:v>
                </c:pt>
                <c:pt idx="267">
                  <c:v>73004.6171875</c:v>
                </c:pt>
                <c:pt idx="268">
                  <c:v>72912.5859375</c:v>
                </c:pt>
                <c:pt idx="269">
                  <c:v>72918.796875</c:v>
                </c:pt>
                <c:pt idx="270">
                  <c:v>72857.4609375</c:v>
                </c:pt>
                <c:pt idx="271">
                  <c:v>72724.65625</c:v>
                </c:pt>
                <c:pt idx="272">
                  <c:v>72549.734375</c:v>
                </c:pt>
                <c:pt idx="273">
                  <c:v>72515.78125</c:v>
                </c:pt>
                <c:pt idx="274">
                  <c:v>72420.5703125</c:v>
                </c:pt>
                <c:pt idx="275">
                  <c:v>72379.7421875</c:v>
                </c:pt>
                <c:pt idx="276">
                  <c:v>72239.578125</c:v>
                </c:pt>
                <c:pt idx="277">
                  <c:v>72104.609375</c:v>
                </c:pt>
                <c:pt idx="278">
                  <c:v>71923.1015625</c:v>
                </c:pt>
                <c:pt idx="279">
                  <c:v>71910.4765625</c:v>
                </c:pt>
                <c:pt idx="280">
                  <c:v>71892.1484375</c:v>
                </c:pt>
                <c:pt idx="281">
                  <c:v>71849.3515625</c:v>
                </c:pt>
                <c:pt idx="282">
                  <c:v>71760.515625</c:v>
                </c:pt>
                <c:pt idx="283">
                  <c:v>71570.3515625</c:v>
                </c:pt>
                <c:pt idx="284">
                  <c:v>71431.4296875</c:v>
                </c:pt>
                <c:pt idx="285">
                  <c:v>71406.9609375</c:v>
                </c:pt>
                <c:pt idx="286">
                  <c:v>71362.9140625</c:v>
                </c:pt>
                <c:pt idx="287">
                  <c:v>71311.3828125</c:v>
                </c:pt>
                <c:pt idx="288">
                  <c:v>71297.3671875</c:v>
                </c:pt>
                <c:pt idx="289">
                  <c:v>71255.5703125</c:v>
                </c:pt>
                <c:pt idx="290">
                  <c:v>71265.1796875</c:v>
                </c:pt>
                <c:pt idx="291">
                  <c:v>71159.234375</c:v>
                </c:pt>
                <c:pt idx="292">
                  <c:v>70994.078125</c:v>
                </c:pt>
                <c:pt idx="293">
                  <c:v>71052.0390625</c:v>
                </c:pt>
                <c:pt idx="294">
                  <c:v>70962.5</c:v>
                </c:pt>
                <c:pt idx="295">
                  <c:v>70863.5</c:v>
                </c:pt>
                <c:pt idx="296">
                  <c:v>70781.625</c:v>
                </c:pt>
                <c:pt idx="297">
                  <c:v>70778.25</c:v>
                </c:pt>
                <c:pt idx="298">
                  <c:v>70781.3046875</c:v>
                </c:pt>
                <c:pt idx="299">
                  <c:v>70810.0390625</c:v>
                </c:pt>
                <c:pt idx="300">
                  <c:v>70851.671875</c:v>
                </c:pt>
                <c:pt idx="301">
                  <c:v>70797.015625</c:v>
                </c:pt>
                <c:pt idx="302">
                  <c:v>70655.265625</c:v>
                </c:pt>
                <c:pt idx="303">
                  <c:v>70699.3359375</c:v>
                </c:pt>
                <c:pt idx="304">
                  <c:v>70656.578125</c:v>
                </c:pt>
                <c:pt idx="305">
                  <c:v>70546.4296875</c:v>
                </c:pt>
                <c:pt idx="306">
                  <c:v>70419.53125</c:v>
                </c:pt>
                <c:pt idx="307">
                  <c:v>70468.1796875</c:v>
                </c:pt>
                <c:pt idx="308">
                  <c:v>70438.9921875</c:v>
                </c:pt>
                <c:pt idx="309">
                  <c:v>70370.5078125</c:v>
                </c:pt>
                <c:pt idx="310">
                  <c:v>70330.515625</c:v>
                </c:pt>
                <c:pt idx="311">
                  <c:v>70335.2578125</c:v>
                </c:pt>
                <c:pt idx="312">
                  <c:v>70146.0078125</c:v>
                </c:pt>
                <c:pt idx="313">
                  <c:v>69959.7265625</c:v>
                </c:pt>
                <c:pt idx="314">
                  <c:v>70115.6484375</c:v>
                </c:pt>
                <c:pt idx="315">
                  <c:v>70132.78125</c:v>
                </c:pt>
                <c:pt idx="316">
                  <c:v>70162.234375</c:v>
                </c:pt>
                <c:pt idx="317">
                  <c:v>70200.3984375</c:v>
                </c:pt>
                <c:pt idx="318">
                  <c:v>70179.8125</c:v>
                </c:pt>
                <c:pt idx="319">
                  <c:v>70182.375</c:v>
                </c:pt>
                <c:pt idx="320">
                  <c:v>70260.9375</c:v>
                </c:pt>
                <c:pt idx="321">
                  <c:v>70235.8828125</c:v>
                </c:pt>
                <c:pt idx="322">
                  <c:v>70217.0625</c:v>
                </c:pt>
                <c:pt idx="323">
                  <c:v>70179.2890625</c:v>
                </c:pt>
                <c:pt idx="324">
                  <c:v>70283.6875</c:v>
                </c:pt>
                <c:pt idx="325">
                  <c:v>70325.40625</c:v>
                </c:pt>
                <c:pt idx="326">
                  <c:v>70364.4453125</c:v>
                </c:pt>
                <c:pt idx="327">
                  <c:v>70445.28125</c:v>
                </c:pt>
                <c:pt idx="328">
                  <c:v>70364.34375</c:v>
                </c:pt>
                <c:pt idx="329">
                  <c:v>70036.3046875</c:v>
                </c:pt>
                <c:pt idx="330">
                  <c:v>70201.5390625</c:v>
                </c:pt>
                <c:pt idx="331">
                  <c:v>70371.2109375</c:v>
                </c:pt>
                <c:pt idx="332">
                  <c:v>70398.1796875</c:v>
                </c:pt>
                <c:pt idx="333">
                  <c:v>70419.71875</c:v>
                </c:pt>
                <c:pt idx="334">
                  <c:v>70353.9609375</c:v>
                </c:pt>
                <c:pt idx="335">
                  <c:v>70405.640625</c:v>
                </c:pt>
                <c:pt idx="336">
                  <c:v>70391.5546875</c:v>
                </c:pt>
                <c:pt idx="337">
                  <c:v>70531.4140625</c:v>
                </c:pt>
                <c:pt idx="338">
                  <c:v>70645.8515625</c:v>
                </c:pt>
                <c:pt idx="339">
                  <c:v>70685.671875</c:v>
                </c:pt>
                <c:pt idx="340">
                  <c:v>70817.03125</c:v>
                </c:pt>
                <c:pt idx="341">
                  <c:v>70794.0859375</c:v>
                </c:pt>
                <c:pt idx="342">
                  <c:v>70798.9765625</c:v>
                </c:pt>
                <c:pt idx="343">
                  <c:v>70982.0078125</c:v>
                </c:pt>
                <c:pt idx="344">
                  <c:v>71010.8515625</c:v>
                </c:pt>
                <c:pt idx="345">
                  <c:v>71066.6640625</c:v>
                </c:pt>
                <c:pt idx="346">
                  <c:v>71080.328125</c:v>
                </c:pt>
                <c:pt idx="347">
                  <c:v>71254.4609375</c:v>
                </c:pt>
                <c:pt idx="348">
                  <c:v>71364.7890625</c:v>
                </c:pt>
                <c:pt idx="349">
                  <c:v>71471.59375</c:v>
                </c:pt>
                <c:pt idx="350">
                  <c:v>71542.421875</c:v>
                </c:pt>
                <c:pt idx="351">
                  <c:v>71643.5859375</c:v>
                </c:pt>
                <c:pt idx="352">
                  <c:v>71698.8359375</c:v>
                </c:pt>
                <c:pt idx="353">
                  <c:v>71796.7890625</c:v>
                </c:pt>
                <c:pt idx="354">
                  <c:v>71747.4296875</c:v>
                </c:pt>
                <c:pt idx="355">
                  <c:v>71816.5859375</c:v>
                </c:pt>
                <c:pt idx="356">
                  <c:v>71929.015625</c:v>
                </c:pt>
                <c:pt idx="357">
                  <c:v>71961.3359375</c:v>
                </c:pt>
                <c:pt idx="358">
                  <c:v>71996.0859375</c:v>
                </c:pt>
                <c:pt idx="359">
                  <c:v>72163.71875</c:v>
                </c:pt>
                <c:pt idx="360">
                  <c:v>72322.296875</c:v>
                </c:pt>
                <c:pt idx="361">
                  <c:v>72502.828125</c:v>
                </c:pt>
                <c:pt idx="362">
                  <c:v>72682.6484375</c:v>
                </c:pt>
                <c:pt idx="363">
                  <c:v>72805.828125</c:v>
                </c:pt>
                <c:pt idx="364">
                  <c:v>72938.15625</c:v>
                </c:pt>
                <c:pt idx="365">
                  <c:v>73005.125</c:v>
                </c:pt>
                <c:pt idx="366">
                  <c:v>73069.0078125</c:v>
                </c:pt>
                <c:pt idx="367">
                  <c:v>73007.796875</c:v>
                </c:pt>
                <c:pt idx="368">
                  <c:v>73178.3125</c:v>
                </c:pt>
                <c:pt idx="369">
                  <c:v>73277.1171875</c:v>
                </c:pt>
                <c:pt idx="370">
                  <c:v>73343.140625</c:v>
                </c:pt>
                <c:pt idx="371">
                  <c:v>73481.1953125</c:v>
                </c:pt>
                <c:pt idx="372">
                  <c:v>73743.6875</c:v>
                </c:pt>
                <c:pt idx="373">
                  <c:v>73866.8359375</c:v>
                </c:pt>
                <c:pt idx="374">
                  <c:v>73883.65625</c:v>
                </c:pt>
                <c:pt idx="375">
                  <c:v>73927.7109375</c:v>
                </c:pt>
                <c:pt idx="376">
                  <c:v>73930.2421875</c:v>
                </c:pt>
                <c:pt idx="377">
                  <c:v>73899.21875</c:v>
                </c:pt>
                <c:pt idx="378">
                  <c:v>74100.3671875</c:v>
                </c:pt>
                <c:pt idx="379">
                  <c:v>73958.8125</c:v>
                </c:pt>
                <c:pt idx="380">
                  <c:v>73975.890625</c:v>
                </c:pt>
                <c:pt idx="381">
                  <c:v>74076.2890625</c:v>
                </c:pt>
                <c:pt idx="382">
                  <c:v>74071.4140625</c:v>
                </c:pt>
                <c:pt idx="383">
                  <c:v>73995.21875</c:v>
                </c:pt>
                <c:pt idx="384">
                  <c:v>74040.7578125</c:v>
                </c:pt>
                <c:pt idx="385">
                  <c:v>73972.3828125</c:v>
                </c:pt>
                <c:pt idx="386">
                  <c:v>73889.0625</c:v>
                </c:pt>
                <c:pt idx="387">
                  <c:v>73797.96875</c:v>
                </c:pt>
                <c:pt idx="388">
                  <c:v>73965.5234375</c:v>
                </c:pt>
                <c:pt idx="389">
                  <c:v>74038.6640625</c:v>
                </c:pt>
                <c:pt idx="390">
                  <c:v>74007.28125</c:v>
                </c:pt>
                <c:pt idx="391">
                  <c:v>73856.859375</c:v>
                </c:pt>
                <c:pt idx="392">
                  <c:v>73752.328125</c:v>
                </c:pt>
                <c:pt idx="393">
                  <c:v>73856.3984375</c:v>
                </c:pt>
                <c:pt idx="394">
                  <c:v>74005.984375</c:v>
                </c:pt>
                <c:pt idx="395">
                  <c:v>73900.203125</c:v>
                </c:pt>
                <c:pt idx="396">
                  <c:v>73816.0078125</c:v>
                </c:pt>
                <c:pt idx="397">
                  <c:v>73877.75</c:v>
                </c:pt>
                <c:pt idx="398">
                  <c:v>73972.6015625</c:v>
                </c:pt>
                <c:pt idx="399">
                  <c:v>73782.7109375</c:v>
                </c:pt>
                <c:pt idx="400">
                  <c:v>73833.9453125</c:v>
                </c:pt>
                <c:pt idx="401">
                  <c:v>73832.4375</c:v>
                </c:pt>
                <c:pt idx="402">
                  <c:v>73657.6875</c:v>
                </c:pt>
                <c:pt idx="403">
                  <c:v>73551.234375</c:v>
                </c:pt>
                <c:pt idx="404">
                  <c:v>73455.78125</c:v>
                </c:pt>
                <c:pt idx="405">
                  <c:v>73423.328125</c:v>
                </c:pt>
                <c:pt idx="406">
                  <c:v>73553.1953125</c:v>
                </c:pt>
                <c:pt idx="407">
                  <c:v>73408.6875</c:v>
                </c:pt>
                <c:pt idx="408">
                  <c:v>73387.2734375</c:v>
                </c:pt>
                <c:pt idx="409">
                  <c:v>73184.9453125</c:v>
                </c:pt>
                <c:pt idx="410">
                  <c:v>73005.65625</c:v>
                </c:pt>
                <c:pt idx="411">
                  <c:v>72887.828125</c:v>
                </c:pt>
                <c:pt idx="412">
                  <c:v>72526.71875</c:v>
                </c:pt>
                <c:pt idx="413">
                  <c:v>72333.640625</c:v>
                </c:pt>
                <c:pt idx="414">
                  <c:v>72180.9296875</c:v>
                </c:pt>
                <c:pt idx="415">
                  <c:v>71923.7578125</c:v>
                </c:pt>
                <c:pt idx="416">
                  <c:v>71759.4765625</c:v>
                </c:pt>
                <c:pt idx="417">
                  <c:v>71578.5078125</c:v>
                </c:pt>
                <c:pt idx="418">
                  <c:v>71416.734375</c:v>
                </c:pt>
                <c:pt idx="419">
                  <c:v>71181.484375</c:v>
                </c:pt>
                <c:pt idx="420">
                  <c:v>70931.8359375</c:v>
                </c:pt>
                <c:pt idx="421">
                  <c:v>70809.703125</c:v>
                </c:pt>
                <c:pt idx="422">
                  <c:v>70755.7265625</c:v>
                </c:pt>
                <c:pt idx="423">
                  <c:v>70545.9453125</c:v>
                </c:pt>
                <c:pt idx="424">
                  <c:v>70452.515625</c:v>
                </c:pt>
                <c:pt idx="425">
                  <c:v>70365.0078125</c:v>
                </c:pt>
                <c:pt idx="426">
                  <c:v>69992.15625</c:v>
                </c:pt>
                <c:pt idx="427">
                  <c:v>69847.0234375</c:v>
                </c:pt>
                <c:pt idx="428">
                  <c:v>69602.5625</c:v>
                </c:pt>
                <c:pt idx="429">
                  <c:v>69411.15625</c:v>
                </c:pt>
                <c:pt idx="430">
                  <c:v>69181.4609375</c:v>
                </c:pt>
                <c:pt idx="431">
                  <c:v>69023.265625</c:v>
                </c:pt>
                <c:pt idx="432">
                  <c:v>68699.765625</c:v>
                </c:pt>
                <c:pt idx="433">
                  <c:v>68454.3828125</c:v>
                </c:pt>
                <c:pt idx="434">
                  <c:v>68187.375</c:v>
                </c:pt>
                <c:pt idx="435">
                  <c:v>68017.984375</c:v>
                </c:pt>
                <c:pt idx="436">
                  <c:v>67879.1015625</c:v>
                </c:pt>
                <c:pt idx="437">
                  <c:v>67606.484375</c:v>
                </c:pt>
                <c:pt idx="438">
                  <c:v>67370.1328125</c:v>
                </c:pt>
                <c:pt idx="439">
                  <c:v>67014.90625</c:v>
                </c:pt>
                <c:pt idx="440">
                  <c:v>66849.6171875</c:v>
                </c:pt>
                <c:pt idx="441">
                  <c:v>66865.0390625</c:v>
                </c:pt>
                <c:pt idx="442">
                  <c:v>66824.9140625</c:v>
                </c:pt>
                <c:pt idx="443">
                  <c:v>66619.390625</c:v>
                </c:pt>
                <c:pt idx="444">
                  <c:v>66343.84375</c:v>
                </c:pt>
                <c:pt idx="445">
                  <c:v>66365.421875</c:v>
                </c:pt>
                <c:pt idx="446">
                  <c:v>66158.6640625</c:v>
                </c:pt>
                <c:pt idx="447">
                  <c:v>65950.7265625</c:v>
                </c:pt>
                <c:pt idx="448">
                  <c:v>65806.0390625</c:v>
                </c:pt>
                <c:pt idx="449">
                  <c:v>65623.703125</c:v>
                </c:pt>
                <c:pt idx="450">
                  <c:v>65487.71484375</c:v>
                </c:pt>
                <c:pt idx="451">
                  <c:v>65309.17578125</c:v>
                </c:pt>
                <c:pt idx="452">
                  <c:v>65231.20703125</c:v>
                </c:pt>
                <c:pt idx="453">
                  <c:v>65135.38671875</c:v>
                </c:pt>
                <c:pt idx="454">
                  <c:v>64826.1796875</c:v>
                </c:pt>
                <c:pt idx="455">
                  <c:v>64725.4921875</c:v>
                </c:pt>
                <c:pt idx="456">
                  <c:v>64506.84375</c:v>
                </c:pt>
                <c:pt idx="457">
                  <c:v>64368.921875</c:v>
                </c:pt>
                <c:pt idx="458">
                  <c:v>64238.59375</c:v>
                </c:pt>
                <c:pt idx="459">
                  <c:v>64065.3671875</c:v>
                </c:pt>
                <c:pt idx="460">
                  <c:v>63922.921875</c:v>
                </c:pt>
                <c:pt idx="461">
                  <c:v>63761.7890625</c:v>
                </c:pt>
                <c:pt idx="462">
                  <c:v>63868.7578125</c:v>
                </c:pt>
                <c:pt idx="463">
                  <c:v>63689.1875</c:v>
                </c:pt>
                <c:pt idx="464">
                  <c:v>63372.08984375</c:v>
                </c:pt>
                <c:pt idx="465">
                  <c:v>63432.24609375</c:v>
                </c:pt>
                <c:pt idx="466">
                  <c:v>63466.75390625</c:v>
                </c:pt>
                <c:pt idx="467">
                  <c:v>63459.20703125</c:v>
                </c:pt>
                <c:pt idx="468">
                  <c:v>63402.0625</c:v>
                </c:pt>
                <c:pt idx="469">
                  <c:v>63280.46875</c:v>
                </c:pt>
                <c:pt idx="470">
                  <c:v>63161.99609375</c:v>
                </c:pt>
                <c:pt idx="471">
                  <c:v>63279.078125</c:v>
                </c:pt>
                <c:pt idx="472">
                  <c:v>63247.7890625</c:v>
                </c:pt>
                <c:pt idx="473">
                  <c:v>63305.84765625</c:v>
                </c:pt>
                <c:pt idx="474">
                  <c:v>63329.4140625</c:v>
                </c:pt>
                <c:pt idx="475">
                  <c:v>63355.57421875</c:v>
                </c:pt>
                <c:pt idx="476">
                  <c:v>63415.01171875</c:v>
                </c:pt>
                <c:pt idx="477">
                  <c:v>63503.3671875</c:v>
                </c:pt>
                <c:pt idx="478">
                  <c:v>63558.875</c:v>
                </c:pt>
                <c:pt idx="479">
                  <c:v>63673.6953125</c:v>
                </c:pt>
                <c:pt idx="480">
                  <c:v>63718.41796875</c:v>
                </c:pt>
                <c:pt idx="481">
                  <c:v>63724.19921875</c:v>
                </c:pt>
                <c:pt idx="482">
                  <c:v>63753.82421875</c:v>
                </c:pt>
                <c:pt idx="483">
                  <c:v>63730.875</c:v>
                </c:pt>
                <c:pt idx="484">
                  <c:v>63897.40625</c:v>
                </c:pt>
                <c:pt idx="485">
                  <c:v>64085.6953125</c:v>
                </c:pt>
                <c:pt idx="486">
                  <c:v>64285.6484375</c:v>
                </c:pt>
                <c:pt idx="487">
                  <c:v>64381.4609375</c:v>
                </c:pt>
                <c:pt idx="488">
                  <c:v>64501.00390625</c:v>
                </c:pt>
                <c:pt idx="489">
                  <c:v>64783.83984375</c:v>
                </c:pt>
                <c:pt idx="490">
                  <c:v>64980.76171875</c:v>
                </c:pt>
                <c:pt idx="491">
                  <c:v>65044.38671875</c:v>
                </c:pt>
                <c:pt idx="492">
                  <c:v>65072.80859375</c:v>
                </c:pt>
                <c:pt idx="493">
                  <c:v>65264.01171875</c:v>
                </c:pt>
                <c:pt idx="494">
                  <c:v>65553.2890625</c:v>
                </c:pt>
                <c:pt idx="495">
                  <c:v>65814.3203125</c:v>
                </c:pt>
                <c:pt idx="496">
                  <c:v>66068.4375</c:v>
                </c:pt>
                <c:pt idx="497">
                  <c:v>66284.890625</c:v>
                </c:pt>
                <c:pt idx="498">
                  <c:v>66650.359375</c:v>
                </c:pt>
                <c:pt idx="499">
                  <c:v>66834.7109375</c:v>
                </c:pt>
                <c:pt idx="500">
                  <c:v>67207.578125</c:v>
                </c:pt>
                <c:pt idx="501">
                  <c:v>67452.53125</c:v>
                </c:pt>
                <c:pt idx="502">
                  <c:v>67577.90625</c:v>
                </c:pt>
                <c:pt idx="503">
                  <c:v>67775.1171875</c:v>
                </c:pt>
                <c:pt idx="504">
                  <c:v>67881.1953125</c:v>
                </c:pt>
                <c:pt idx="505">
                  <c:v>67816.6875</c:v>
                </c:pt>
                <c:pt idx="506">
                  <c:v>67953.3203125</c:v>
                </c:pt>
                <c:pt idx="507">
                  <c:v>67993.4765625</c:v>
                </c:pt>
                <c:pt idx="508">
                  <c:v>68007.7265625</c:v>
                </c:pt>
                <c:pt idx="509">
                  <c:v>67988.609375</c:v>
                </c:pt>
                <c:pt idx="510">
                  <c:v>67982.34375</c:v>
                </c:pt>
                <c:pt idx="511">
                  <c:v>68012.0703125</c:v>
                </c:pt>
                <c:pt idx="512">
                  <c:v>67940.6484375</c:v>
                </c:pt>
                <c:pt idx="513">
                  <c:v>67904.03125</c:v>
                </c:pt>
                <c:pt idx="514">
                  <c:v>67950.671875</c:v>
                </c:pt>
                <c:pt idx="515">
                  <c:v>67905.34375</c:v>
                </c:pt>
                <c:pt idx="516">
                  <c:v>67885.5234375</c:v>
                </c:pt>
                <c:pt idx="517">
                  <c:v>67903.5625</c:v>
                </c:pt>
                <c:pt idx="518">
                  <c:v>67931.6171875</c:v>
                </c:pt>
                <c:pt idx="519">
                  <c:v>67948.5</c:v>
                </c:pt>
                <c:pt idx="520">
                  <c:v>68022.25</c:v>
                </c:pt>
                <c:pt idx="521">
                  <c:v>68052.2109375</c:v>
                </c:pt>
                <c:pt idx="522">
                  <c:v>67970.7109375</c:v>
                </c:pt>
                <c:pt idx="523">
                  <c:v>67936.34375</c:v>
                </c:pt>
                <c:pt idx="524">
                  <c:v>68017.6640625</c:v>
                </c:pt>
                <c:pt idx="525">
                  <c:v>67977.7421875</c:v>
                </c:pt>
                <c:pt idx="526">
                  <c:v>67985.6640625</c:v>
                </c:pt>
                <c:pt idx="527">
                  <c:v>67983.5859375</c:v>
                </c:pt>
                <c:pt idx="528">
                  <c:v>67981.078125</c:v>
                </c:pt>
                <c:pt idx="529">
                  <c:v>67931.7265625</c:v>
                </c:pt>
                <c:pt idx="530">
                  <c:v>67980.1953125</c:v>
                </c:pt>
                <c:pt idx="531">
                  <c:v>67989.203125</c:v>
                </c:pt>
                <c:pt idx="532">
                  <c:v>67901.8203125</c:v>
                </c:pt>
                <c:pt idx="533">
                  <c:v>67960.703125</c:v>
                </c:pt>
                <c:pt idx="534">
                  <c:v>67968.8671875</c:v>
                </c:pt>
                <c:pt idx="535">
                  <c:v>67887.59375</c:v>
                </c:pt>
                <c:pt idx="536">
                  <c:v>67771.703125</c:v>
                </c:pt>
                <c:pt idx="537">
                  <c:v>67761.015625</c:v>
                </c:pt>
                <c:pt idx="538">
                  <c:v>67719.140625</c:v>
                </c:pt>
                <c:pt idx="539">
                  <c:v>67623.8984375</c:v>
                </c:pt>
                <c:pt idx="540">
                  <c:v>67587.9140625</c:v>
                </c:pt>
                <c:pt idx="541">
                  <c:v>67450.0078125</c:v>
                </c:pt>
                <c:pt idx="542">
                  <c:v>67428.0546875</c:v>
                </c:pt>
                <c:pt idx="543">
                  <c:v>67341.4375</c:v>
                </c:pt>
                <c:pt idx="544">
                  <c:v>67289.2265625</c:v>
                </c:pt>
                <c:pt idx="545">
                  <c:v>67347.7578125</c:v>
                </c:pt>
                <c:pt idx="546">
                  <c:v>67260.9921875</c:v>
                </c:pt>
                <c:pt idx="547">
                  <c:v>67298.734375</c:v>
                </c:pt>
                <c:pt idx="548">
                  <c:v>67277.78125</c:v>
                </c:pt>
                <c:pt idx="549">
                  <c:v>67218.140625</c:v>
                </c:pt>
                <c:pt idx="550">
                  <c:v>67375.5078125</c:v>
                </c:pt>
                <c:pt idx="551">
                  <c:v>67315.8671875</c:v>
                </c:pt>
                <c:pt idx="552">
                  <c:v>67088.3671875</c:v>
                </c:pt>
                <c:pt idx="553">
                  <c:v>66521.15625</c:v>
                </c:pt>
                <c:pt idx="554">
                  <c:v>66601.59375</c:v>
                </c:pt>
                <c:pt idx="555">
                  <c:v>66586.875</c:v>
                </c:pt>
                <c:pt idx="556">
                  <c:v>66246.8203125</c:v>
                </c:pt>
                <c:pt idx="557">
                  <c:v>66405.2109375</c:v>
                </c:pt>
                <c:pt idx="558">
                  <c:v>66263.9453125</c:v>
                </c:pt>
                <c:pt idx="559">
                  <c:v>66239.359375</c:v>
                </c:pt>
                <c:pt idx="560">
                  <c:v>66152.5859375</c:v>
                </c:pt>
                <c:pt idx="561">
                  <c:v>66129.609375</c:v>
                </c:pt>
                <c:pt idx="562">
                  <c:v>66067.953125</c:v>
                </c:pt>
                <c:pt idx="563">
                  <c:v>65943.84375</c:v>
                </c:pt>
                <c:pt idx="564">
                  <c:v>65757.1328125</c:v>
                </c:pt>
                <c:pt idx="565">
                  <c:v>65510.73046875</c:v>
                </c:pt>
                <c:pt idx="566">
                  <c:v>65353.921875</c:v>
                </c:pt>
                <c:pt idx="567">
                  <c:v>65181.66796875</c:v>
                </c:pt>
                <c:pt idx="568">
                  <c:v>65056.23046875</c:v>
                </c:pt>
                <c:pt idx="569">
                  <c:v>64858.84765625</c:v>
                </c:pt>
                <c:pt idx="570">
                  <c:v>64763.5078125</c:v>
                </c:pt>
                <c:pt idx="571">
                  <c:v>64562.26171875</c:v>
                </c:pt>
                <c:pt idx="572">
                  <c:v>64533.12109375</c:v>
                </c:pt>
                <c:pt idx="573">
                  <c:v>64422.61328125</c:v>
                </c:pt>
                <c:pt idx="574">
                  <c:v>64234.7109375</c:v>
                </c:pt>
                <c:pt idx="575">
                  <c:v>64144.69140625</c:v>
                </c:pt>
                <c:pt idx="576">
                  <c:v>64043.05078125</c:v>
                </c:pt>
                <c:pt idx="577">
                  <c:v>63885.734375</c:v>
                </c:pt>
                <c:pt idx="578">
                  <c:v>63751.4921875</c:v>
                </c:pt>
                <c:pt idx="579">
                  <c:v>63615.21875</c:v>
                </c:pt>
                <c:pt idx="580">
                  <c:v>63514.64453125</c:v>
                </c:pt>
                <c:pt idx="581">
                  <c:v>63484.3828125</c:v>
                </c:pt>
                <c:pt idx="582">
                  <c:v>63434.7734375</c:v>
                </c:pt>
                <c:pt idx="583">
                  <c:v>63410.94140625</c:v>
                </c:pt>
                <c:pt idx="584">
                  <c:v>63312.69921875</c:v>
                </c:pt>
                <c:pt idx="585">
                  <c:v>63251.0078125</c:v>
                </c:pt>
                <c:pt idx="586">
                  <c:v>63184.32421875</c:v>
                </c:pt>
                <c:pt idx="587">
                  <c:v>63068.6796875</c:v>
                </c:pt>
                <c:pt idx="588">
                  <c:v>62973.26171875</c:v>
                </c:pt>
                <c:pt idx="589">
                  <c:v>62907.1875</c:v>
                </c:pt>
                <c:pt idx="590">
                  <c:v>62972.81640625</c:v>
                </c:pt>
                <c:pt idx="591">
                  <c:v>62913.453125</c:v>
                </c:pt>
                <c:pt idx="592">
                  <c:v>62796.44140625</c:v>
                </c:pt>
                <c:pt idx="593">
                  <c:v>62739.33203125</c:v>
                </c:pt>
                <c:pt idx="594">
                  <c:v>62793.52734375</c:v>
                </c:pt>
                <c:pt idx="595">
                  <c:v>62792.7890625</c:v>
                </c:pt>
                <c:pt idx="596">
                  <c:v>62871.5703125</c:v>
                </c:pt>
                <c:pt idx="597">
                  <c:v>62839.359375</c:v>
                </c:pt>
                <c:pt idx="598">
                  <c:v>62775.76171875</c:v>
                </c:pt>
                <c:pt idx="599">
                  <c:v>62758.12890625</c:v>
                </c:pt>
                <c:pt idx="600">
                  <c:v>62740.1328125</c:v>
                </c:pt>
                <c:pt idx="601">
                  <c:v>62678.8359375</c:v>
                </c:pt>
                <c:pt idx="602">
                  <c:v>62575.703125</c:v>
                </c:pt>
                <c:pt idx="603">
                  <c:v>62637.35546875</c:v>
                </c:pt>
                <c:pt idx="604">
                  <c:v>62620.6640625</c:v>
                </c:pt>
                <c:pt idx="605">
                  <c:v>62567.796875</c:v>
                </c:pt>
                <c:pt idx="606">
                  <c:v>62571.89453125</c:v>
                </c:pt>
                <c:pt idx="607">
                  <c:v>62510.4765625</c:v>
                </c:pt>
                <c:pt idx="608">
                  <c:v>62520.328125</c:v>
                </c:pt>
                <c:pt idx="609">
                  <c:v>62530.25</c:v>
                </c:pt>
                <c:pt idx="610">
                  <c:v>62519.375</c:v>
                </c:pt>
                <c:pt idx="611">
                  <c:v>62582.14453125</c:v>
                </c:pt>
                <c:pt idx="612">
                  <c:v>62605.69921875</c:v>
                </c:pt>
                <c:pt idx="613">
                  <c:v>62662.12109375</c:v>
                </c:pt>
                <c:pt idx="614">
                  <c:v>62574.9921875</c:v>
                </c:pt>
                <c:pt idx="615">
                  <c:v>62651.74609375</c:v>
                </c:pt>
                <c:pt idx="616">
                  <c:v>62732.03125</c:v>
                </c:pt>
                <c:pt idx="617">
                  <c:v>62696.0625</c:v>
                </c:pt>
                <c:pt idx="618">
                  <c:v>62747.37109375</c:v>
                </c:pt>
                <c:pt idx="619">
                  <c:v>62693.50390625</c:v>
                </c:pt>
                <c:pt idx="620">
                  <c:v>62610.8984375</c:v>
                </c:pt>
                <c:pt idx="621">
                  <c:v>62699.140625</c:v>
                </c:pt>
                <c:pt idx="622">
                  <c:v>62750.37109375</c:v>
                </c:pt>
                <c:pt idx="623">
                  <c:v>62718.8984375</c:v>
                </c:pt>
                <c:pt idx="624">
                  <c:v>62676.09375</c:v>
                </c:pt>
                <c:pt idx="625">
                  <c:v>62739.4140625</c:v>
                </c:pt>
                <c:pt idx="626">
                  <c:v>62788.8125</c:v>
                </c:pt>
                <c:pt idx="627">
                  <c:v>62764.23046875</c:v>
                </c:pt>
                <c:pt idx="628">
                  <c:v>62919.875</c:v>
                </c:pt>
                <c:pt idx="629">
                  <c:v>62941.17578125</c:v>
                </c:pt>
                <c:pt idx="630">
                  <c:v>63034.953125</c:v>
                </c:pt>
                <c:pt idx="631">
                  <c:v>62957.625</c:v>
                </c:pt>
                <c:pt idx="632">
                  <c:v>62993.99609375</c:v>
                </c:pt>
                <c:pt idx="633">
                  <c:v>63129.91015625</c:v>
                </c:pt>
                <c:pt idx="634">
                  <c:v>63121.34765625</c:v>
                </c:pt>
                <c:pt idx="635">
                  <c:v>63200.546875</c:v>
                </c:pt>
                <c:pt idx="636">
                  <c:v>63222.87109375</c:v>
                </c:pt>
                <c:pt idx="637">
                  <c:v>63235.21484375</c:v>
                </c:pt>
                <c:pt idx="638">
                  <c:v>63278.10546875</c:v>
                </c:pt>
                <c:pt idx="639">
                  <c:v>63276.0390625</c:v>
                </c:pt>
                <c:pt idx="640">
                  <c:v>63295.40234375</c:v>
                </c:pt>
                <c:pt idx="641">
                  <c:v>63463.86328125</c:v>
                </c:pt>
                <c:pt idx="642">
                  <c:v>63474.86328125</c:v>
                </c:pt>
                <c:pt idx="643">
                  <c:v>63592.8359375</c:v>
                </c:pt>
                <c:pt idx="644">
                  <c:v>63747.2421875</c:v>
                </c:pt>
                <c:pt idx="645">
                  <c:v>63870.10546875</c:v>
                </c:pt>
                <c:pt idx="646">
                  <c:v>63874.453125</c:v>
                </c:pt>
                <c:pt idx="647">
                  <c:v>63788.5625</c:v>
                </c:pt>
                <c:pt idx="648">
                  <c:v>63810.11328125</c:v>
                </c:pt>
                <c:pt idx="649">
                  <c:v>64019.140625</c:v>
                </c:pt>
                <c:pt idx="650">
                  <c:v>64182.1796875</c:v>
                </c:pt>
                <c:pt idx="651">
                  <c:v>64388.328125</c:v>
                </c:pt>
                <c:pt idx="652">
                  <c:v>64479.0546875</c:v>
                </c:pt>
                <c:pt idx="653">
                  <c:v>64531.0078125</c:v>
                </c:pt>
                <c:pt idx="654">
                  <c:v>64656.859375</c:v>
                </c:pt>
                <c:pt idx="655">
                  <c:v>64820.46875</c:v>
                </c:pt>
                <c:pt idx="656">
                  <c:v>64752.6953125</c:v>
                </c:pt>
                <c:pt idx="657">
                  <c:v>64864.75390625</c:v>
                </c:pt>
                <c:pt idx="658">
                  <c:v>64964.71484375</c:v>
                </c:pt>
                <c:pt idx="659">
                  <c:v>65091.22265625</c:v>
                </c:pt>
                <c:pt idx="660">
                  <c:v>65200.90234375</c:v>
                </c:pt>
                <c:pt idx="661">
                  <c:v>65336.24609375</c:v>
                </c:pt>
                <c:pt idx="662">
                  <c:v>65357.19921875</c:v>
                </c:pt>
                <c:pt idx="663">
                  <c:v>65411.90234375</c:v>
                </c:pt>
                <c:pt idx="664">
                  <c:v>65415.6171875</c:v>
                </c:pt>
                <c:pt idx="665">
                  <c:v>65550.15625</c:v>
                </c:pt>
                <c:pt idx="666">
                  <c:v>65620.9453125</c:v>
                </c:pt>
                <c:pt idx="667">
                  <c:v>65717.296875</c:v>
                </c:pt>
                <c:pt idx="668">
                  <c:v>65743.3359375</c:v>
                </c:pt>
                <c:pt idx="669">
                  <c:v>65763.90625</c:v>
                </c:pt>
                <c:pt idx="670">
                  <c:v>65762.4296875</c:v>
                </c:pt>
                <c:pt idx="671">
                  <c:v>65753.1953125</c:v>
                </c:pt>
                <c:pt idx="672">
                  <c:v>65701.4453125</c:v>
                </c:pt>
                <c:pt idx="673">
                  <c:v>65693.5</c:v>
                </c:pt>
                <c:pt idx="674">
                  <c:v>65500.01171875</c:v>
                </c:pt>
                <c:pt idx="675">
                  <c:v>65419.32421875</c:v>
                </c:pt>
                <c:pt idx="676">
                  <c:v>65302.82421875</c:v>
                </c:pt>
                <c:pt idx="677">
                  <c:v>65280.01171875</c:v>
                </c:pt>
                <c:pt idx="678">
                  <c:v>65305.27734375</c:v>
                </c:pt>
                <c:pt idx="679">
                  <c:v>65254.390625</c:v>
                </c:pt>
                <c:pt idx="680">
                  <c:v>65121.25</c:v>
                </c:pt>
                <c:pt idx="681">
                  <c:v>64938.47265625</c:v>
                </c:pt>
                <c:pt idx="682">
                  <c:v>64902.7890625</c:v>
                </c:pt>
                <c:pt idx="683">
                  <c:v>64848.08984375</c:v>
                </c:pt>
                <c:pt idx="684">
                  <c:v>64865.68359375</c:v>
                </c:pt>
                <c:pt idx="685">
                  <c:v>64683.76953125</c:v>
                </c:pt>
                <c:pt idx="686">
                  <c:v>64474.859375</c:v>
                </c:pt>
                <c:pt idx="687">
                  <c:v>64471.515625</c:v>
                </c:pt>
                <c:pt idx="688">
                  <c:v>64392.80859375</c:v>
                </c:pt>
                <c:pt idx="689">
                  <c:v>64201.55859375</c:v>
                </c:pt>
                <c:pt idx="690">
                  <c:v>64103.1796875</c:v>
                </c:pt>
                <c:pt idx="691">
                  <c:v>63875.37890625</c:v>
                </c:pt>
                <c:pt idx="692">
                  <c:v>63590.30859375</c:v>
                </c:pt>
                <c:pt idx="693">
                  <c:v>63307.5</c:v>
                </c:pt>
                <c:pt idx="694">
                  <c:v>63161.46484375</c:v>
                </c:pt>
                <c:pt idx="695">
                  <c:v>62907.60546875</c:v>
                </c:pt>
                <c:pt idx="696">
                  <c:v>62695.8515625</c:v>
                </c:pt>
                <c:pt idx="697">
                  <c:v>62609.953125</c:v>
                </c:pt>
                <c:pt idx="698">
                  <c:v>62468.10546875</c:v>
                </c:pt>
                <c:pt idx="699">
                  <c:v>62258.40234375</c:v>
                </c:pt>
                <c:pt idx="700">
                  <c:v>61998.51171875</c:v>
                </c:pt>
                <c:pt idx="701">
                  <c:v>61717.27734375</c:v>
                </c:pt>
                <c:pt idx="702">
                  <c:v>61334.890625</c:v>
                </c:pt>
                <c:pt idx="703">
                  <c:v>61103.1328125</c:v>
                </c:pt>
                <c:pt idx="704">
                  <c:v>60906.12890625</c:v>
                </c:pt>
                <c:pt idx="705">
                  <c:v>60722.59375</c:v>
                </c:pt>
                <c:pt idx="706">
                  <c:v>60415.3125</c:v>
                </c:pt>
                <c:pt idx="707">
                  <c:v>60184.15625</c:v>
                </c:pt>
                <c:pt idx="708">
                  <c:v>59924.5234375</c:v>
                </c:pt>
                <c:pt idx="709">
                  <c:v>59631.171875</c:v>
                </c:pt>
                <c:pt idx="710">
                  <c:v>59467.76953125</c:v>
                </c:pt>
                <c:pt idx="711">
                  <c:v>59222.96484375</c:v>
                </c:pt>
                <c:pt idx="712">
                  <c:v>58998.50390625</c:v>
                </c:pt>
                <c:pt idx="713">
                  <c:v>58803.671875</c:v>
                </c:pt>
                <c:pt idx="714">
                  <c:v>58467.453125</c:v>
                </c:pt>
                <c:pt idx="715">
                  <c:v>58194.8828125</c:v>
                </c:pt>
                <c:pt idx="716">
                  <c:v>57971.40234375</c:v>
                </c:pt>
                <c:pt idx="717">
                  <c:v>57810.40234375</c:v>
                </c:pt>
                <c:pt idx="718">
                  <c:v>57507.1171875</c:v>
                </c:pt>
                <c:pt idx="719">
                  <c:v>57293.7109375</c:v>
                </c:pt>
                <c:pt idx="720">
                  <c:v>57053.828125</c:v>
                </c:pt>
                <c:pt idx="721">
                  <c:v>56747.6328125</c:v>
                </c:pt>
                <c:pt idx="722">
                  <c:v>56416.05078125</c:v>
                </c:pt>
                <c:pt idx="723">
                  <c:v>56213.0703125</c:v>
                </c:pt>
                <c:pt idx="724">
                  <c:v>55919.70703125</c:v>
                </c:pt>
                <c:pt idx="725">
                  <c:v>55752.95703125</c:v>
                </c:pt>
                <c:pt idx="726">
                  <c:v>55493.859375</c:v>
                </c:pt>
                <c:pt idx="727">
                  <c:v>55129.58984375</c:v>
                </c:pt>
                <c:pt idx="728">
                  <c:v>54889.234375</c:v>
                </c:pt>
                <c:pt idx="729">
                  <c:v>54668.12890625</c:v>
                </c:pt>
                <c:pt idx="730">
                  <c:v>54422.61328125</c:v>
                </c:pt>
                <c:pt idx="731">
                  <c:v>54100.73046875</c:v>
                </c:pt>
                <c:pt idx="732">
                  <c:v>53842.54296875</c:v>
                </c:pt>
                <c:pt idx="733">
                  <c:v>53848.13671875</c:v>
                </c:pt>
                <c:pt idx="734">
                  <c:v>53662.30078125</c:v>
                </c:pt>
                <c:pt idx="735">
                  <c:v>53310.8203125</c:v>
                </c:pt>
                <c:pt idx="736">
                  <c:v>53114.578125</c:v>
                </c:pt>
                <c:pt idx="737">
                  <c:v>52888.1640625</c:v>
                </c:pt>
                <c:pt idx="738">
                  <c:v>52646.12109375</c:v>
                </c:pt>
                <c:pt idx="739">
                  <c:v>52437.390625</c:v>
                </c:pt>
                <c:pt idx="740">
                  <c:v>52233.85546875</c:v>
                </c:pt>
                <c:pt idx="741">
                  <c:v>52059.625</c:v>
                </c:pt>
                <c:pt idx="742">
                  <c:v>51902.3984375</c:v>
                </c:pt>
                <c:pt idx="743">
                  <c:v>51683.34375</c:v>
                </c:pt>
                <c:pt idx="744">
                  <c:v>51470.97265625</c:v>
                </c:pt>
                <c:pt idx="745">
                  <c:v>51280.51171875</c:v>
                </c:pt>
                <c:pt idx="746">
                  <c:v>51171.68359375</c:v>
                </c:pt>
                <c:pt idx="747">
                  <c:v>51013.55859375</c:v>
                </c:pt>
                <c:pt idx="748">
                  <c:v>50879.23828125</c:v>
                </c:pt>
                <c:pt idx="749">
                  <c:v>50730.6796875</c:v>
                </c:pt>
                <c:pt idx="750">
                  <c:v>50604.05859375</c:v>
                </c:pt>
                <c:pt idx="751">
                  <c:v>50496.91015625</c:v>
                </c:pt>
                <c:pt idx="752">
                  <c:v>50365.44921875</c:v>
                </c:pt>
                <c:pt idx="753">
                  <c:v>50237.98828125</c:v>
                </c:pt>
                <c:pt idx="754">
                  <c:v>50136.5</c:v>
                </c:pt>
                <c:pt idx="755">
                  <c:v>50014.58984375</c:v>
                </c:pt>
                <c:pt idx="756">
                  <c:v>49972.16796875</c:v>
                </c:pt>
                <c:pt idx="757">
                  <c:v>49942.5234375</c:v>
                </c:pt>
                <c:pt idx="758">
                  <c:v>49862.12109375</c:v>
                </c:pt>
                <c:pt idx="759">
                  <c:v>49833.73046875</c:v>
                </c:pt>
                <c:pt idx="760">
                  <c:v>49809.1328125</c:v>
                </c:pt>
                <c:pt idx="761">
                  <c:v>49717.5234375</c:v>
                </c:pt>
                <c:pt idx="762">
                  <c:v>49667.3046875</c:v>
                </c:pt>
                <c:pt idx="763">
                  <c:v>49631.98046875</c:v>
                </c:pt>
                <c:pt idx="764">
                  <c:v>49628.30078125</c:v>
                </c:pt>
                <c:pt idx="765">
                  <c:v>49649.21875</c:v>
                </c:pt>
                <c:pt idx="766">
                  <c:v>49691.8046875</c:v>
                </c:pt>
                <c:pt idx="767">
                  <c:v>49680.15625</c:v>
                </c:pt>
                <c:pt idx="768">
                  <c:v>49746.02734375</c:v>
                </c:pt>
                <c:pt idx="769">
                  <c:v>49731.49609375</c:v>
                </c:pt>
                <c:pt idx="770">
                  <c:v>49693.16015625</c:v>
                </c:pt>
                <c:pt idx="771">
                  <c:v>49756.953125</c:v>
                </c:pt>
                <c:pt idx="772">
                  <c:v>49829.1953125</c:v>
                </c:pt>
                <c:pt idx="773">
                  <c:v>49929.17578125</c:v>
                </c:pt>
                <c:pt idx="774">
                  <c:v>50017.76171875</c:v>
                </c:pt>
                <c:pt idx="775">
                  <c:v>50115</c:v>
                </c:pt>
                <c:pt idx="776">
                  <c:v>50235.23046875</c:v>
                </c:pt>
                <c:pt idx="777">
                  <c:v>50369.27734375</c:v>
                </c:pt>
                <c:pt idx="778">
                  <c:v>50565.640625</c:v>
                </c:pt>
                <c:pt idx="779">
                  <c:v>50792.41796875</c:v>
                </c:pt>
                <c:pt idx="780">
                  <c:v>51029.96875</c:v>
                </c:pt>
                <c:pt idx="781">
                  <c:v>51382.37890625</c:v>
                </c:pt>
                <c:pt idx="782">
                  <c:v>51632.7265625</c:v>
                </c:pt>
                <c:pt idx="783">
                  <c:v>51918.62109375</c:v>
                </c:pt>
                <c:pt idx="784">
                  <c:v>52266.3515625</c:v>
                </c:pt>
                <c:pt idx="785">
                  <c:v>52593.90234375</c:v>
                </c:pt>
                <c:pt idx="786">
                  <c:v>52931.18359375</c:v>
                </c:pt>
                <c:pt idx="787">
                  <c:v>53359.2890625</c:v>
                </c:pt>
                <c:pt idx="788">
                  <c:v>53820.82421875</c:v>
                </c:pt>
                <c:pt idx="789">
                  <c:v>54255.96875</c:v>
                </c:pt>
                <c:pt idx="790">
                  <c:v>54667.015625</c:v>
                </c:pt>
                <c:pt idx="791">
                  <c:v>55043.2421875</c:v>
                </c:pt>
                <c:pt idx="792">
                  <c:v>55223.3828125</c:v>
                </c:pt>
                <c:pt idx="793">
                  <c:v>55334.56640625</c:v>
                </c:pt>
                <c:pt idx="794">
                  <c:v>55493.15234375</c:v>
                </c:pt>
                <c:pt idx="795">
                  <c:v>55636.3984375</c:v>
                </c:pt>
                <c:pt idx="796">
                  <c:v>55808.76171875</c:v>
                </c:pt>
                <c:pt idx="797">
                  <c:v>55841.703125</c:v>
                </c:pt>
                <c:pt idx="798">
                  <c:v>55834.1484375</c:v>
                </c:pt>
                <c:pt idx="799">
                  <c:v>56090.140625</c:v>
                </c:pt>
                <c:pt idx="800">
                  <c:v>56325.76953125</c:v>
                </c:pt>
                <c:pt idx="801">
                  <c:v>56470.1640625</c:v>
                </c:pt>
                <c:pt idx="802">
                  <c:v>56612.7265625</c:v>
                </c:pt>
                <c:pt idx="803">
                  <c:v>56684.68359375</c:v>
                </c:pt>
                <c:pt idx="804">
                  <c:v>56617.734375</c:v>
                </c:pt>
                <c:pt idx="805">
                  <c:v>56662.1640625</c:v>
                </c:pt>
                <c:pt idx="806">
                  <c:v>56818.375</c:v>
                </c:pt>
                <c:pt idx="807">
                  <c:v>56862.51953125</c:v>
                </c:pt>
                <c:pt idx="808">
                  <c:v>56867.1640625</c:v>
                </c:pt>
                <c:pt idx="809">
                  <c:v>56955.109375</c:v>
                </c:pt>
                <c:pt idx="810">
                  <c:v>57026.7734375</c:v>
                </c:pt>
                <c:pt idx="811">
                  <c:v>57155.65234375</c:v>
                </c:pt>
                <c:pt idx="812">
                  <c:v>57232.73828125</c:v>
                </c:pt>
                <c:pt idx="813">
                  <c:v>57238.07421875</c:v>
                </c:pt>
                <c:pt idx="814">
                  <c:v>57251.27734375</c:v>
                </c:pt>
                <c:pt idx="815">
                  <c:v>57230.06640625</c:v>
                </c:pt>
                <c:pt idx="816">
                  <c:v>57334.29296875</c:v>
                </c:pt>
                <c:pt idx="817">
                  <c:v>57362.43359375</c:v>
                </c:pt>
                <c:pt idx="818">
                  <c:v>57389.6953125</c:v>
                </c:pt>
                <c:pt idx="819">
                  <c:v>57523.06640625</c:v>
                </c:pt>
                <c:pt idx="820">
                  <c:v>57630.5546875</c:v>
                </c:pt>
                <c:pt idx="821">
                  <c:v>57614.78125</c:v>
                </c:pt>
                <c:pt idx="822">
                  <c:v>57604.13671875</c:v>
                </c:pt>
                <c:pt idx="823">
                  <c:v>57679.55859375</c:v>
                </c:pt>
                <c:pt idx="824">
                  <c:v>57721.55078125</c:v>
                </c:pt>
                <c:pt idx="825">
                  <c:v>57755.9453125</c:v>
                </c:pt>
                <c:pt idx="826">
                  <c:v>57830.59375</c:v>
                </c:pt>
                <c:pt idx="827">
                  <c:v>58025.75</c:v>
                </c:pt>
                <c:pt idx="828">
                  <c:v>58078.21875</c:v>
                </c:pt>
                <c:pt idx="829">
                  <c:v>57959.875</c:v>
                </c:pt>
                <c:pt idx="830">
                  <c:v>57901.6875</c:v>
                </c:pt>
                <c:pt idx="831">
                  <c:v>57935.92578125</c:v>
                </c:pt>
                <c:pt idx="832">
                  <c:v>57948.453125</c:v>
                </c:pt>
                <c:pt idx="833">
                  <c:v>58023.03515625</c:v>
                </c:pt>
                <c:pt idx="834">
                  <c:v>58043.28125</c:v>
                </c:pt>
                <c:pt idx="835">
                  <c:v>58011.5</c:v>
                </c:pt>
                <c:pt idx="836">
                  <c:v>57964.2890625</c:v>
                </c:pt>
                <c:pt idx="837">
                  <c:v>57962.09375</c:v>
                </c:pt>
                <c:pt idx="838">
                  <c:v>57992.6328125</c:v>
                </c:pt>
                <c:pt idx="839">
                  <c:v>57989.87109375</c:v>
                </c:pt>
                <c:pt idx="840">
                  <c:v>57968.046875</c:v>
                </c:pt>
                <c:pt idx="841">
                  <c:v>57777.79296875</c:v>
                </c:pt>
                <c:pt idx="842">
                  <c:v>57747.45703125</c:v>
                </c:pt>
                <c:pt idx="843">
                  <c:v>57671.55859375</c:v>
                </c:pt>
                <c:pt idx="844">
                  <c:v>57680.05078125</c:v>
                </c:pt>
                <c:pt idx="845">
                  <c:v>57719.390625</c:v>
                </c:pt>
                <c:pt idx="846">
                  <c:v>57786.26953125</c:v>
                </c:pt>
                <c:pt idx="847">
                  <c:v>57721.1953125</c:v>
                </c:pt>
                <c:pt idx="848">
                  <c:v>57698.84765625</c:v>
                </c:pt>
                <c:pt idx="849">
                  <c:v>57633.62109375</c:v>
                </c:pt>
                <c:pt idx="850">
                  <c:v>57632.5546875</c:v>
                </c:pt>
                <c:pt idx="851">
                  <c:v>57603.8203125</c:v>
                </c:pt>
                <c:pt idx="852">
                  <c:v>57614.04296875</c:v>
                </c:pt>
                <c:pt idx="853">
                  <c:v>57533.81640625</c:v>
                </c:pt>
                <c:pt idx="854">
                  <c:v>57497.94921875</c:v>
                </c:pt>
                <c:pt idx="855">
                  <c:v>57505.7421875</c:v>
                </c:pt>
                <c:pt idx="856">
                  <c:v>57372.64453125</c:v>
                </c:pt>
                <c:pt idx="857">
                  <c:v>57403.8203125</c:v>
                </c:pt>
                <c:pt idx="858">
                  <c:v>57424.15625</c:v>
                </c:pt>
                <c:pt idx="859">
                  <c:v>57425.27734375</c:v>
                </c:pt>
                <c:pt idx="860">
                  <c:v>57388.63671875</c:v>
                </c:pt>
                <c:pt idx="861">
                  <c:v>57370.578125</c:v>
                </c:pt>
                <c:pt idx="862">
                  <c:v>57316.23828125</c:v>
                </c:pt>
                <c:pt idx="863">
                  <c:v>57202.34375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8F12-4E63-8100-89BF250E2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42398703"/>
        <c:axId val="1974053903"/>
      </c:lineChart>
      <c:lineChart>
        <c:grouping val="standard"/>
        <c:varyColors val="0"/>
        <c:ser>
          <c:idx val="6"/>
          <c:order val="6"/>
          <c:tx>
            <c:v>Forced Outages and Derates</c:v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Sheet1!$T$2:$T$865</c:f>
              <c:numCache>
                <c:formatCode>General</c:formatCode>
                <c:ptCount val="864"/>
                <c:pt idx="0">
                  <c:v>8099</c:v>
                </c:pt>
                <c:pt idx="1">
                  <c:v>8099</c:v>
                </c:pt>
                <c:pt idx="2">
                  <c:v>8099</c:v>
                </c:pt>
                <c:pt idx="3">
                  <c:v>8099</c:v>
                </c:pt>
                <c:pt idx="4">
                  <c:v>8099</c:v>
                </c:pt>
                <c:pt idx="5">
                  <c:v>8099</c:v>
                </c:pt>
                <c:pt idx="6">
                  <c:v>8099</c:v>
                </c:pt>
                <c:pt idx="7">
                  <c:v>8099</c:v>
                </c:pt>
                <c:pt idx="8">
                  <c:v>8099</c:v>
                </c:pt>
                <c:pt idx="9">
                  <c:v>8099</c:v>
                </c:pt>
                <c:pt idx="10">
                  <c:v>8099</c:v>
                </c:pt>
                <c:pt idx="11">
                  <c:v>8099</c:v>
                </c:pt>
                <c:pt idx="12">
                  <c:v>8646.4666666666708</c:v>
                </c:pt>
                <c:pt idx="13">
                  <c:v>8646.4666666666708</c:v>
                </c:pt>
                <c:pt idx="14">
                  <c:v>8646.4666666666708</c:v>
                </c:pt>
                <c:pt idx="15">
                  <c:v>8646.4666666666708</c:v>
                </c:pt>
                <c:pt idx="16">
                  <c:v>8646.4666666666708</c:v>
                </c:pt>
                <c:pt idx="17">
                  <c:v>8646.4666666666708</c:v>
                </c:pt>
                <c:pt idx="18">
                  <c:v>8646.4666666666708</c:v>
                </c:pt>
                <c:pt idx="19">
                  <c:v>8646.4666666666708</c:v>
                </c:pt>
                <c:pt idx="20">
                  <c:v>8646.4666666666708</c:v>
                </c:pt>
                <c:pt idx="21">
                  <c:v>8646.4666666666708</c:v>
                </c:pt>
                <c:pt idx="22">
                  <c:v>8646.4666666666708</c:v>
                </c:pt>
                <c:pt idx="23">
                  <c:v>8646.4666666666708</c:v>
                </c:pt>
                <c:pt idx="24">
                  <c:v>9372</c:v>
                </c:pt>
                <c:pt idx="25">
                  <c:v>9372</c:v>
                </c:pt>
                <c:pt idx="26">
                  <c:v>9372</c:v>
                </c:pt>
                <c:pt idx="27">
                  <c:v>9372</c:v>
                </c:pt>
                <c:pt idx="28">
                  <c:v>9372</c:v>
                </c:pt>
                <c:pt idx="29">
                  <c:v>9372</c:v>
                </c:pt>
                <c:pt idx="30">
                  <c:v>9372</c:v>
                </c:pt>
                <c:pt idx="31">
                  <c:v>9372</c:v>
                </c:pt>
                <c:pt idx="32">
                  <c:v>9372</c:v>
                </c:pt>
                <c:pt idx="33">
                  <c:v>9372</c:v>
                </c:pt>
                <c:pt idx="34">
                  <c:v>9372</c:v>
                </c:pt>
                <c:pt idx="35">
                  <c:v>9372</c:v>
                </c:pt>
                <c:pt idx="36">
                  <c:v>9372</c:v>
                </c:pt>
                <c:pt idx="37">
                  <c:v>9372</c:v>
                </c:pt>
                <c:pt idx="38">
                  <c:v>9372</c:v>
                </c:pt>
                <c:pt idx="39">
                  <c:v>9372</c:v>
                </c:pt>
                <c:pt idx="40">
                  <c:v>9372</c:v>
                </c:pt>
                <c:pt idx="41">
                  <c:v>9372</c:v>
                </c:pt>
                <c:pt idx="42">
                  <c:v>9372</c:v>
                </c:pt>
                <c:pt idx="43">
                  <c:v>9372</c:v>
                </c:pt>
                <c:pt idx="44">
                  <c:v>9372</c:v>
                </c:pt>
                <c:pt idx="45">
                  <c:v>9372</c:v>
                </c:pt>
                <c:pt idx="46">
                  <c:v>9372</c:v>
                </c:pt>
                <c:pt idx="47">
                  <c:v>9372</c:v>
                </c:pt>
                <c:pt idx="48">
                  <c:v>8493.4166666666697</c:v>
                </c:pt>
                <c:pt idx="49">
                  <c:v>8493.4166666666697</c:v>
                </c:pt>
                <c:pt idx="50">
                  <c:v>8493.4166666666697</c:v>
                </c:pt>
                <c:pt idx="51">
                  <c:v>8493.4166666666697</c:v>
                </c:pt>
                <c:pt idx="52">
                  <c:v>8493.4166666666697</c:v>
                </c:pt>
                <c:pt idx="53">
                  <c:v>8493.4166666666697</c:v>
                </c:pt>
                <c:pt idx="54">
                  <c:v>8493.4166666666697</c:v>
                </c:pt>
                <c:pt idx="55">
                  <c:v>8493.4166666666697</c:v>
                </c:pt>
                <c:pt idx="56">
                  <c:v>8493.4166666666697</c:v>
                </c:pt>
                <c:pt idx="57">
                  <c:v>8493.4166666666697</c:v>
                </c:pt>
                <c:pt idx="58">
                  <c:v>8493.4166666666697</c:v>
                </c:pt>
                <c:pt idx="59">
                  <c:v>8493.4166666666697</c:v>
                </c:pt>
                <c:pt idx="60">
                  <c:v>8349</c:v>
                </c:pt>
                <c:pt idx="61">
                  <c:v>8349</c:v>
                </c:pt>
                <c:pt idx="62">
                  <c:v>8349</c:v>
                </c:pt>
                <c:pt idx="63">
                  <c:v>8349</c:v>
                </c:pt>
                <c:pt idx="64">
                  <c:v>8349</c:v>
                </c:pt>
                <c:pt idx="65">
                  <c:v>8349</c:v>
                </c:pt>
                <c:pt idx="66">
                  <c:v>8349</c:v>
                </c:pt>
                <c:pt idx="67">
                  <c:v>8349</c:v>
                </c:pt>
                <c:pt idx="68">
                  <c:v>8349</c:v>
                </c:pt>
                <c:pt idx="69">
                  <c:v>8349</c:v>
                </c:pt>
                <c:pt idx="70">
                  <c:v>8349</c:v>
                </c:pt>
                <c:pt idx="71">
                  <c:v>8349</c:v>
                </c:pt>
                <c:pt idx="72">
                  <c:v>7658.8333333333303</c:v>
                </c:pt>
                <c:pt idx="73">
                  <c:v>7658.8333333333303</c:v>
                </c:pt>
                <c:pt idx="74">
                  <c:v>7658.8333333333303</c:v>
                </c:pt>
                <c:pt idx="75">
                  <c:v>7658.8333333333303</c:v>
                </c:pt>
                <c:pt idx="76">
                  <c:v>7658.8333333333303</c:v>
                </c:pt>
                <c:pt idx="77">
                  <c:v>7658.8333333333303</c:v>
                </c:pt>
                <c:pt idx="78">
                  <c:v>7658.8333333333303</c:v>
                </c:pt>
                <c:pt idx="79">
                  <c:v>7658.8333333333303</c:v>
                </c:pt>
                <c:pt idx="80">
                  <c:v>7658.8333333333303</c:v>
                </c:pt>
                <c:pt idx="81">
                  <c:v>7658.8333333333303</c:v>
                </c:pt>
                <c:pt idx="82">
                  <c:v>7658.8333333333303</c:v>
                </c:pt>
                <c:pt idx="83">
                  <c:v>7658.8333333333303</c:v>
                </c:pt>
                <c:pt idx="84">
                  <c:v>7679.8333333333303</c:v>
                </c:pt>
                <c:pt idx="85">
                  <c:v>7679.8333333333303</c:v>
                </c:pt>
                <c:pt idx="86">
                  <c:v>7679.8333333333303</c:v>
                </c:pt>
                <c:pt idx="87">
                  <c:v>7679.8333333333303</c:v>
                </c:pt>
                <c:pt idx="88">
                  <c:v>7679.8333333333303</c:v>
                </c:pt>
                <c:pt idx="89">
                  <c:v>7679.8333333333303</c:v>
                </c:pt>
                <c:pt idx="90">
                  <c:v>7679.8333333333303</c:v>
                </c:pt>
                <c:pt idx="91">
                  <c:v>7679.8333333333303</c:v>
                </c:pt>
                <c:pt idx="92">
                  <c:v>7679.8333333333303</c:v>
                </c:pt>
                <c:pt idx="93">
                  <c:v>7679.8333333333303</c:v>
                </c:pt>
                <c:pt idx="94">
                  <c:v>7679.8333333333303</c:v>
                </c:pt>
                <c:pt idx="95">
                  <c:v>7679.8333333333303</c:v>
                </c:pt>
                <c:pt idx="96">
                  <c:v>7283.6833333333298</c:v>
                </c:pt>
                <c:pt idx="97">
                  <c:v>7283.6833333333298</c:v>
                </c:pt>
                <c:pt idx="98">
                  <c:v>7283.6833333333298</c:v>
                </c:pt>
                <c:pt idx="99">
                  <c:v>7283.6833333333298</c:v>
                </c:pt>
                <c:pt idx="100">
                  <c:v>7283.6833333333298</c:v>
                </c:pt>
                <c:pt idx="101">
                  <c:v>7283.6833333333298</c:v>
                </c:pt>
                <c:pt idx="102">
                  <c:v>7283.6833333333298</c:v>
                </c:pt>
                <c:pt idx="103">
                  <c:v>7283.6833333333298</c:v>
                </c:pt>
                <c:pt idx="104">
                  <c:v>7283.6833333333298</c:v>
                </c:pt>
                <c:pt idx="105">
                  <c:v>7283.6833333333298</c:v>
                </c:pt>
                <c:pt idx="106">
                  <c:v>7283.6833333333298</c:v>
                </c:pt>
                <c:pt idx="107">
                  <c:v>7283.6833333333298</c:v>
                </c:pt>
                <c:pt idx="108">
                  <c:v>8691.3333333333303</c:v>
                </c:pt>
                <c:pt idx="109">
                  <c:v>8691.3333333333303</c:v>
                </c:pt>
                <c:pt idx="110">
                  <c:v>8691.3333333333303</c:v>
                </c:pt>
                <c:pt idx="111">
                  <c:v>8691.3333333333303</c:v>
                </c:pt>
                <c:pt idx="112">
                  <c:v>8691.3333333333303</c:v>
                </c:pt>
                <c:pt idx="113">
                  <c:v>8691.3333333333303</c:v>
                </c:pt>
                <c:pt idx="114">
                  <c:v>8691.3333333333303</c:v>
                </c:pt>
                <c:pt idx="115">
                  <c:v>8691.3333333333303</c:v>
                </c:pt>
                <c:pt idx="116">
                  <c:v>8691.3333333333303</c:v>
                </c:pt>
                <c:pt idx="117">
                  <c:v>8691.3333333333303</c:v>
                </c:pt>
                <c:pt idx="118">
                  <c:v>8691.3333333333303</c:v>
                </c:pt>
                <c:pt idx="119">
                  <c:v>8691.3333333333303</c:v>
                </c:pt>
                <c:pt idx="120">
                  <c:v>8230.5333333333292</c:v>
                </c:pt>
                <c:pt idx="121">
                  <c:v>8230.5333333333292</c:v>
                </c:pt>
                <c:pt idx="122">
                  <c:v>8230.5333333333292</c:v>
                </c:pt>
                <c:pt idx="123">
                  <c:v>8230.5333333333292</c:v>
                </c:pt>
                <c:pt idx="124">
                  <c:v>8230.5333333333292</c:v>
                </c:pt>
                <c:pt idx="125">
                  <c:v>8230.5333333333292</c:v>
                </c:pt>
                <c:pt idx="126">
                  <c:v>8230.5333333333292</c:v>
                </c:pt>
                <c:pt idx="127">
                  <c:v>8230.5333333333292</c:v>
                </c:pt>
                <c:pt idx="128">
                  <c:v>8230.5333333333292</c:v>
                </c:pt>
                <c:pt idx="129">
                  <c:v>8230.5333333333292</c:v>
                </c:pt>
                <c:pt idx="130">
                  <c:v>8230.5333333333292</c:v>
                </c:pt>
                <c:pt idx="131">
                  <c:v>8230.5333333333292</c:v>
                </c:pt>
                <c:pt idx="132">
                  <c:v>7121.7666666666701</c:v>
                </c:pt>
                <c:pt idx="133">
                  <c:v>7121.7666666666701</c:v>
                </c:pt>
                <c:pt idx="134">
                  <c:v>7121.7666666666701</c:v>
                </c:pt>
                <c:pt idx="135">
                  <c:v>7121.7666666666701</c:v>
                </c:pt>
                <c:pt idx="136">
                  <c:v>7121.7666666666701</c:v>
                </c:pt>
                <c:pt idx="137">
                  <c:v>7121.7666666666701</c:v>
                </c:pt>
                <c:pt idx="138">
                  <c:v>7121.7666666666701</c:v>
                </c:pt>
                <c:pt idx="139">
                  <c:v>7121.7666666666701</c:v>
                </c:pt>
                <c:pt idx="140">
                  <c:v>7121.7666666666701</c:v>
                </c:pt>
                <c:pt idx="141">
                  <c:v>7121.7666666666701</c:v>
                </c:pt>
                <c:pt idx="142">
                  <c:v>7121.7666666666701</c:v>
                </c:pt>
                <c:pt idx="143">
                  <c:v>7121.7666666666701</c:v>
                </c:pt>
                <c:pt idx="144">
                  <c:v>7150</c:v>
                </c:pt>
                <c:pt idx="145">
                  <c:v>7150</c:v>
                </c:pt>
                <c:pt idx="146">
                  <c:v>7150</c:v>
                </c:pt>
                <c:pt idx="147">
                  <c:v>7150</c:v>
                </c:pt>
                <c:pt idx="148">
                  <c:v>7150</c:v>
                </c:pt>
                <c:pt idx="149">
                  <c:v>7150</c:v>
                </c:pt>
                <c:pt idx="150">
                  <c:v>7150</c:v>
                </c:pt>
                <c:pt idx="151">
                  <c:v>7150</c:v>
                </c:pt>
                <c:pt idx="152">
                  <c:v>7150</c:v>
                </c:pt>
                <c:pt idx="153">
                  <c:v>7150</c:v>
                </c:pt>
                <c:pt idx="154">
                  <c:v>7150</c:v>
                </c:pt>
                <c:pt idx="155">
                  <c:v>7150</c:v>
                </c:pt>
                <c:pt idx="156">
                  <c:v>7316.2333333333299</c:v>
                </c:pt>
                <c:pt idx="157">
                  <c:v>7316.2333333333299</c:v>
                </c:pt>
                <c:pt idx="158">
                  <c:v>7316.2333333333299</c:v>
                </c:pt>
                <c:pt idx="159">
                  <c:v>7316.2333333333299</c:v>
                </c:pt>
                <c:pt idx="160">
                  <c:v>7316.2333333333299</c:v>
                </c:pt>
                <c:pt idx="161">
                  <c:v>7316.2333333333299</c:v>
                </c:pt>
                <c:pt idx="162">
                  <c:v>7316.2333333333299</c:v>
                </c:pt>
                <c:pt idx="163">
                  <c:v>7316.2333333333299</c:v>
                </c:pt>
                <c:pt idx="164">
                  <c:v>7316.2333333333299</c:v>
                </c:pt>
                <c:pt idx="165">
                  <c:v>7316.2333333333299</c:v>
                </c:pt>
                <c:pt idx="166">
                  <c:v>7316.2333333333299</c:v>
                </c:pt>
                <c:pt idx="167">
                  <c:v>7316.2333333333299</c:v>
                </c:pt>
                <c:pt idx="168">
                  <c:v>7189</c:v>
                </c:pt>
                <c:pt idx="169">
                  <c:v>7189</c:v>
                </c:pt>
                <c:pt idx="170">
                  <c:v>7189</c:v>
                </c:pt>
                <c:pt idx="171">
                  <c:v>7189</c:v>
                </c:pt>
                <c:pt idx="172">
                  <c:v>7189</c:v>
                </c:pt>
                <c:pt idx="173">
                  <c:v>7189</c:v>
                </c:pt>
                <c:pt idx="174">
                  <c:v>7189</c:v>
                </c:pt>
                <c:pt idx="175">
                  <c:v>7189</c:v>
                </c:pt>
                <c:pt idx="176">
                  <c:v>7189</c:v>
                </c:pt>
                <c:pt idx="177">
                  <c:v>7189</c:v>
                </c:pt>
                <c:pt idx="178">
                  <c:v>7189</c:v>
                </c:pt>
                <c:pt idx="179">
                  <c:v>7189</c:v>
                </c:pt>
                <c:pt idx="180">
                  <c:v>7102.5</c:v>
                </c:pt>
                <c:pt idx="181">
                  <c:v>7102.5</c:v>
                </c:pt>
                <c:pt idx="182">
                  <c:v>7102.5</c:v>
                </c:pt>
                <c:pt idx="183">
                  <c:v>7102.5</c:v>
                </c:pt>
                <c:pt idx="184">
                  <c:v>7102.5</c:v>
                </c:pt>
                <c:pt idx="185">
                  <c:v>7102.5</c:v>
                </c:pt>
                <c:pt idx="186">
                  <c:v>7102.5</c:v>
                </c:pt>
                <c:pt idx="187">
                  <c:v>7102.5</c:v>
                </c:pt>
                <c:pt idx="188">
                  <c:v>7102.5</c:v>
                </c:pt>
                <c:pt idx="189">
                  <c:v>7102.5</c:v>
                </c:pt>
                <c:pt idx="190">
                  <c:v>7102.5</c:v>
                </c:pt>
                <c:pt idx="191">
                  <c:v>7102.5</c:v>
                </c:pt>
                <c:pt idx="192">
                  <c:v>6988.2</c:v>
                </c:pt>
                <c:pt idx="193">
                  <c:v>6988.2</c:v>
                </c:pt>
                <c:pt idx="194">
                  <c:v>6988.2</c:v>
                </c:pt>
                <c:pt idx="195">
                  <c:v>6988.2</c:v>
                </c:pt>
                <c:pt idx="196">
                  <c:v>6988.2</c:v>
                </c:pt>
                <c:pt idx="197">
                  <c:v>6988.2</c:v>
                </c:pt>
                <c:pt idx="198">
                  <c:v>6988.2</c:v>
                </c:pt>
                <c:pt idx="199">
                  <c:v>6988.2</c:v>
                </c:pt>
                <c:pt idx="200">
                  <c:v>6988.2</c:v>
                </c:pt>
                <c:pt idx="201">
                  <c:v>6988.2</c:v>
                </c:pt>
                <c:pt idx="202">
                  <c:v>6988.2</c:v>
                </c:pt>
                <c:pt idx="203">
                  <c:v>6988.2</c:v>
                </c:pt>
                <c:pt idx="204">
                  <c:v>7129.8333333333303</c:v>
                </c:pt>
                <c:pt idx="205">
                  <c:v>7129.8333333333303</c:v>
                </c:pt>
                <c:pt idx="206">
                  <c:v>7129.8333333333303</c:v>
                </c:pt>
                <c:pt idx="207">
                  <c:v>7129.8333333333303</c:v>
                </c:pt>
                <c:pt idx="208">
                  <c:v>7129.8333333333303</c:v>
                </c:pt>
                <c:pt idx="209">
                  <c:v>7129.8333333333303</c:v>
                </c:pt>
                <c:pt idx="210">
                  <c:v>7129.8333333333303</c:v>
                </c:pt>
                <c:pt idx="211">
                  <c:v>7129.8333333333303</c:v>
                </c:pt>
                <c:pt idx="212">
                  <c:v>7129.8333333333303</c:v>
                </c:pt>
                <c:pt idx="213">
                  <c:v>7129.8333333333303</c:v>
                </c:pt>
                <c:pt idx="214">
                  <c:v>7129.8333333333303</c:v>
                </c:pt>
                <c:pt idx="215">
                  <c:v>7129.8333333333303</c:v>
                </c:pt>
                <c:pt idx="216">
                  <c:v>6870.4833333333299</c:v>
                </c:pt>
                <c:pt idx="217">
                  <c:v>6870.4833333333299</c:v>
                </c:pt>
                <c:pt idx="218">
                  <c:v>6870.4833333333299</c:v>
                </c:pt>
                <c:pt idx="219">
                  <c:v>6870.4833333333299</c:v>
                </c:pt>
                <c:pt idx="220">
                  <c:v>6870.4833333333299</c:v>
                </c:pt>
                <c:pt idx="221">
                  <c:v>6870.4833333333299</c:v>
                </c:pt>
                <c:pt idx="222">
                  <c:v>6870.4833333333299</c:v>
                </c:pt>
                <c:pt idx="223">
                  <c:v>6870.4833333333299</c:v>
                </c:pt>
                <c:pt idx="224">
                  <c:v>6870.4833333333299</c:v>
                </c:pt>
                <c:pt idx="225">
                  <c:v>6870.4833333333299</c:v>
                </c:pt>
                <c:pt idx="226">
                  <c:v>6870.4833333333299</c:v>
                </c:pt>
                <c:pt idx="227">
                  <c:v>6870.4833333333299</c:v>
                </c:pt>
                <c:pt idx="228">
                  <c:v>6956.8666666666695</c:v>
                </c:pt>
                <c:pt idx="229">
                  <c:v>6956.8666666666695</c:v>
                </c:pt>
                <c:pt idx="230">
                  <c:v>6956.8666666666695</c:v>
                </c:pt>
                <c:pt idx="231">
                  <c:v>6956.8666666666695</c:v>
                </c:pt>
                <c:pt idx="232">
                  <c:v>6956.8666666666695</c:v>
                </c:pt>
                <c:pt idx="233">
                  <c:v>6956.8666666666695</c:v>
                </c:pt>
                <c:pt idx="234">
                  <c:v>6956.8666666666695</c:v>
                </c:pt>
                <c:pt idx="235">
                  <c:v>6956.8666666666695</c:v>
                </c:pt>
                <c:pt idx="236">
                  <c:v>6956.8666666666695</c:v>
                </c:pt>
                <c:pt idx="237">
                  <c:v>6956.8666666666695</c:v>
                </c:pt>
                <c:pt idx="238">
                  <c:v>6956.8666666666695</c:v>
                </c:pt>
                <c:pt idx="239">
                  <c:v>6956.8666666666695</c:v>
                </c:pt>
                <c:pt idx="240">
                  <c:v>7209.2666666666701</c:v>
                </c:pt>
                <c:pt idx="241">
                  <c:v>7209.2666666666701</c:v>
                </c:pt>
                <c:pt idx="242">
                  <c:v>7209.2666666666701</c:v>
                </c:pt>
                <c:pt idx="243">
                  <c:v>7209.2666666666701</c:v>
                </c:pt>
                <c:pt idx="244">
                  <c:v>7209.2666666666701</c:v>
                </c:pt>
                <c:pt idx="245">
                  <c:v>7209.2666666666701</c:v>
                </c:pt>
                <c:pt idx="246">
                  <c:v>7209.2666666666701</c:v>
                </c:pt>
                <c:pt idx="247">
                  <c:v>7209.2666666666701</c:v>
                </c:pt>
                <c:pt idx="248">
                  <c:v>7209.2666666666701</c:v>
                </c:pt>
                <c:pt idx="249">
                  <c:v>7209.2666666666701</c:v>
                </c:pt>
                <c:pt idx="250">
                  <c:v>7209.2666666666701</c:v>
                </c:pt>
                <c:pt idx="251">
                  <c:v>7209.2666666666701</c:v>
                </c:pt>
                <c:pt idx="252">
                  <c:v>7120.8833333333296</c:v>
                </c:pt>
                <c:pt idx="253">
                  <c:v>7120.8833333333296</c:v>
                </c:pt>
                <c:pt idx="254">
                  <c:v>7120.8833333333296</c:v>
                </c:pt>
                <c:pt idx="255">
                  <c:v>7120.8833333333296</c:v>
                </c:pt>
                <c:pt idx="256">
                  <c:v>7120.8833333333296</c:v>
                </c:pt>
                <c:pt idx="257">
                  <c:v>7120.8833333333296</c:v>
                </c:pt>
                <c:pt idx="258">
                  <c:v>7120.8833333333296</c:v>
                </c:pt>
                <c:pt idx="259">
                  <c:v>7120.8833333333296</c:v>
                </c:pt>
                <c:pt idx="260">
                  <c:v>7120.8833333333296</c:v>
                </c:pt>
                <c:pt idx="261">
                  <c:v>7120.8833333333296</c:v>
                </c:pt>
                <c:pt idx="262">
                  <c:v>7120.8833333333296</c:v>
                </c:pt>
                <c:pt idx="263">
                  <c:v>7120.8833333333296</c:v>
                </c:pt>
                <c:pt idx="264">
                  <c:v>7516.2000000000007</c:v>
                </c:pt>
                <c:pt idx="265">
                  <c:v>7516.2000000000007</c:v>
                </c:pt>
                <c:pt idx="266">
                  <c:v>7516.2000000000007</c:v>
                </c:pt>
                <c:pt idx="267">
                  <c:v>7516.2000000000007</c:v>
                </c:pt>
                <c:pt idx="268">
                  <c:v>7516.2000000000007</c:v>
                </c:pt>
                <c:pt idx="269">
                  <c:v>7516.2000000000007</c:v>
                </c:pt>
                <c:pt idx="270">
                  <c:v>7516.2000000000007</c:v>
                </c:pt>
                <c:pt idx="271">
                  <c:v>7516.2000000000007</c:v>
                </c:pt>
                <c:pt idx="272">
                  <c:v>7516.2000000000007</c:v>
                </c:pt>
                <c:pt idx="273">
                  <c:v>7516.2000000000007</c:v>
                </c:pt>
                <c:pt idx="274">
                  <c:v>7516.2000000000007</c:v>
                </c:pt>
                <c:pt idx="275">
                  <c:v>7516.2000000000007</c:v>
                </c:pt>
                <c:pt idx="276">
                  <c:v>8594.7166666666708</c:v>
                </c:pt>
                <c:pt idx="277">
                  <c:v>8594.7166666666708</c:v>
                </c:pt>
                <c:pt idx="278">
                  <c:v>8594.7166666666708</c:v>
                </c:pt>
                <c:pt idx="279">
                  <c:v>8594.7166666666708</c:v>
                </c:pt>
                <c:pt idx="280">
                  <c:v>8594.7166666666708</c:v>
                </c:pt>
                <c:pt idx="281">
                  <c:v>8594.7166666666708</c:v>
                </c:pt>
                <c:pt idx="282">
                  <c:v>8594.7166666666708</c:v>
                </c:pt>
                <c:pt idx="283">
                  <c:v>8594.7166666666708</c:v>
                </c:pt>
                <c:pt idx="284">
                  <c:v>8594.7166666666708</c:v>
                </c:pt>
                <c:pt idx="285">
                  <c:v>8594.7166666666708</c:v>
                </c:pt>
                <c:pt idx="286">
                  <c:v>8594.7166666666708</c:v>
                </c:pt>
                <c:pt idx="287">
                  <c:v>8594.7166666666708</c:v>
                </c:pt>
                <c:pt idx="288">
                  <c:v>8994.0333333333292</c:v>
                </c:pt>
                <c:pt idx="289">
                  <c:v>8994.0333333333292</c:v>
                </c:pt>
                <c:pt idx="290">
                  <c:v>8994.0333333333292</c:v>
                </c:pt>
                <c:pt idx="291">
                  <c:v>8994.0333333333292</c:v>
                </c:pt>
                <c:pt idx="292">
                  <c:v>8994.0333333333292</c:v>
                </c:pt>
                <c:pt idx="293">
                  <c:v>8994.0333333333292</c:v>
                </c:pt>
                <c:pt idx="294">
                  <c:v>8994.0333333333292</c:v>
                </c:pt>
                <c:pt idx="295">
                  <c:v>8994.0333333333292</c:v>
                </c:pt>
                <c:pt idx="296">
                  <c:v>8994.0333333333292</c:v>
                </c:pt>
                <c:pt idx="297">
                  <c:v>8994.0333333333292</c:v>
                </c:pt>
                <c:pt idx="298">
                  <c:v>8994.0333333333292</c:v>
                </c:pt>
                <c:pt idx="299">
                  <c:v>8994.0333333333292</c:v>
                </c:pt>
                <c:pt idx="300">
                  <c:v>9759.6666666666697</c:v>
                </c:pt>
                <c:pt idx="301">
                  <c:v>9759.6666666666697</c:v>
                </c:pt>
                <c:pt idx="302">
                  <c:v>9759.6666666666697</c:v>
                </c:pt>
                <c:pt idx="303">
                  <c:v>9759.6666666666697</c:v>
                </c:pt>
                <c:pt idx="304">
                  <c:v>9759.6666666666697</c:v>
                </c:pt>
                <c:pt idx="305">
                  <c:v>9759.6666666666697</c:v>
                </c:pt>
                <c:pt idx="306">
                  <c:v>9759.6666666666697</c:v>
                </c:pt>
                <c:pt idx="307">
                  <c:v>9759.6666666666697</c:v>
                </c:pt>
                <c:pt idx="308">
                  <c:v>9759.6666666666697</c:v>
                </c:pt>
                <c:pt idx="309">
                  <c:v>9759.6666666666697</c:v>
                </c:pt>
                <c:pt idx="310">
                  <c:v>9759.6666666666697</c:v>
                </c:pt>
                <c:pt idx="311">
                  <c:v>9759.6666666666697</c:v>
                </c:pt>
                <c:pt idx="312">
                  <c:v>9679.5833333333303</c:v>
                </c:pt>
                <c:pt idx="313">
                  <c:v>9679.5833333333303</c:v>
                </c:pt>
                <c:pt idx="314">
                  <c:v>9679.5833333333303</c:v>
                </c:pt>
                <c:pt idx="315">
                  <c:v>9679.5833333333303</c:v>
                </c:pt>
                <c:pt idx="316">
                  <c:v>9679.5833333333303</c:v>
                </c:pt>
                <c:pt idx="317">
                  <c:v>9679.5833333333303</c:v>
                </c:pt>
                <c:pt idx="318">
                  <c:v>9679.5833333333303</c:v>
                </c:pt>
                <c:pt idx="319">
                  <c:v>9679.5833333333303</c:v>
                </c:pt>
                <c:pt idx="320">
                  <c:v>9679.5833333333303</c:v>
                </c:pt>
                <c:pt idx="321">
                  <c:v>9679.5833333333303</c:v>
                </c:pt>
                <c:pt idx="322">
                  <c:v>9679.5833333333303</c:v>
                </c:pt>
                <c:pt idx="323">
                  <c:v>9679.5833333333303</c:v>
                </c:pt>
                <c:pt idx="324">
                  <c:v>11063.16666666667</c:v>
                </c:pt>
                <c:pt idx="325">
                  <c:v>11063.16666666667</c:v>
                </c:pt>
                <c:pt idx="326">
                  <c:v>11063.16666666667</c:v>
                </c:pt>
                <c:pt idx="327">
                  <c:v>11063.16666666667</c:v>
                </c:pt>
                <c:pt idx="328">
                  <c:v>11063.16666666667</c:v>
                </c:pt>
                <c:pt idx="329">
                  <c:v>11063.16666666667</c:v>
                </c:pt>
                <c:pt idx="330">
                  <c:v>11063.16666666667</c:v>
                </c:pt>
                <c:pt idx="331">
                  <c:v>11063.16666666667</c:v>
                </c:pt>
                <c:pt idx="332">
                  <c:v>11063.16666666667</c:v>
                </c:pt>
                <c:pt idx="333">
                  <c:v>11063.16666666667</c:v>
                </c:pt>
                <c:pt idx="334">
                  <c:v>11063.16666666667</c:v>
                </c:pt>
                <c:pt idx="335">
                  <c:v>11063.16666666667</c:v>
                </c:pt>
                <c:pt idx="336">
                  <c:v>11754.833333333339</c:v>
                </c:pt>
                <c:pt idx="337">
                  <c:v>11754.833333333339</c:v>
                </c:pt>
                <c:pt idx="338">
                  <c:v>11754.833333333339</c:v>
                </c:pt>
                <c:pt idx="339">
                  <c:v>11754.833333333339</c:v>
                </c:pt>
                <c:pt idx="340">
                  <c:v>11754.833333333339</c:v>
                </c:pt>
                <c:pt idx="341">
                  <c:v>11754.833333333339</c:v>
                </c:pt>
                <c:pt idx="342">
                  <c:v>11754.833333333339</c:v>
                </c:pt>
                <c:pt idx="343">
                  <c:v>11754.833333333339</c:v>
                </c:pt>
                <c:pt idx="344">
                  <c:v>11754.833333333339</c:v>
                </c:pt>
                <c:pt idx="345">
                  <c:v>11754.833333333339</c:v>
                </c:pt>
                <c:pt idx="346">
                  <c:v>11754.833333333339</c:v>
                </c:pt>
                <c:pt idx="347">
                  <c:v>11754.833333333339</c:v>
                </c:pt>
                <c:pt idx="348">
                  <c:v>13193.83333333333</c:v>
                </c:pt>
                <c:pt idx="349">
                  <c:v>13193.83333333333</c:v>
                </c:pt>
                <c:pt idx="350">
                  <c:v>13193.83333333333</c:v>
                </c:pt>
                <c:pt idx="351">
                  <c:v>13193.83333333333</c:v>
                </c:pt>
                <c:pt idx="352">
                  <c:v>13193.83333333333</c:v>
                </c:pt>
                <c:pt idx="353">
                  <c:v>13193.83333333333</c:v>
                </c:pt>
                <c:pt idx="354">
                  <c:v>13193.83333333333</c:v>
                </c:pt>
                <c:pt idx="355">
                  <c:v>13193.83333333333</c:v>
                </c:pt>
                <c:pt idx="356">
                  <c:v>13193.83333333333</c:v>
                </c:pt>
                <c:pt idx="357">
                  <c:v>13193.83333333333</c:v>
                </c:pt>
                <c:pt idx="358">
                  <c:v>13193.83333333333</c:v>
                </c:pt>
                <c:pt idx="359">
                  <c:v>13193.83333333333</c:v>
                </c:pt>
                <c:pt idx="360">
                  <c:v>13300.983333333301</c:v>
                </c:pt>
                <c:pt idx="361">
                  <c:v>13300.983333333301</c:v>
                </c:pt>
                <c:pt idx="362">
                  <c:v>13300.983333333301</c:v>
                </c:pt>
                <c:pt idx="363">
                  <c:v>13300.983333333301</c:v>
                </c:pt>
                <c:pt idx="364">
                  <c:v>13300.983333333301</c:v>
                </c:pt>
                <c:pt idx="365">
                  <c:v>13300.983333333301</c:v>
                </c:pt>
                <c:pt idx="366">
                  <c:v>13300.983333333301</c:v>
                </c:pt>
                <c:pt idx="367">
                  <c:v>13300.983333333301</c:v>
                </c:pt>
                <c:pt idx="368">
                  <c:v>13300.983333333301</c:v>
                </c:pt>
                <c:pt idx="369">
                  <c:v>13300.983333333301</c:v>
                </c:pt>
                <c:pt idx="370">
                  <c:v>13300.983333333301</c:v>
                </c:pt>
                <c:pt idx="371">
                  <c:v>13300.983333333301</c:v>
                </c:pt>
                <c:pt idx="372">
                  <c:v>12996.6166666667</c:v>
                </c:pt>
                <c:pt idx="373">
                  <c:v>12996.6166666667</c:v>
                </c:pt>
                <c:pt idx="374">
                  <c:v>12996.6166666667</c:v>
                </c:pt>
                <c:pt idx="375">
                  <c:v>12996.6166666667</c:v>
                </c:pt>
                <c:pt idx="376">
                  <c:v>12996.6166666667</c:v>
                </c:pt>
                <c:pt idx="377">
                  <c:v>12996.6166666667</c:v>
                </c:pt>
                <c:pt idx="378">
                  <c:v>12996.6166666667</c:v>
                </c:pt>
                <c:pt idx="379">
                  <c:v>12996.6166666667</c:v>
                </c:pt>
                <c:pt idx="380">
                  <c:v>12996.6166666667</c:v>
                </c:pt>
                <c:pt idx="381">
                  <c:v>12996.6166666667</c:v>
                </c:pt>
                <c:pt idx="382">
                  <c:v>12996.6166666667</c:v>
                </c:pt>
                <c:pt idx="383">
                  <c:v>12996.6166666667</c:v>
                </c:pt>
                <c:pt idx="384">
                  <c:v>13571.36666666667</c:v>
                </c:pt>
                <c:pt idx="385">
                  <c:v>13571.36666666667</c:v>
                </c:pt>
                <c:pt idx="386">
                  <c:v>13571.36666666667</c:v>
                </c:pt>
                <c:pt idx="387">
                  <c:v>13571.36666666667</c:v>
                </c:pt>
                <c:pt idx="388">
                  <c:v>13571.36666666667</c:v>
                </c:pt>
                <c:pt idx="389">
                  <c:v>13571.36666666667</c:v>
                </c:pt>
                <c:pt idx="390">
                  <c:v>13571.36666666667</c:v>
                </c:pt>
                <c:pt idx="391">
                  <c:v>13571.36666666667</c:v>
                </c:pt>
                <c:pt idx="392">
                  <c:v>13571.36666666667</c:v>
                </c:pt>
                <c:pt idx="393">
                  <c:v>13571.36666666667</c:v>
                </c:pt>
                <c:pt idx="394">
                  <c:v>13571.36666666667</c:v>
                </c:pt>
                <c:pt idx="395">
                  <c:v>13571.36666666667</c:v>
                </c:pt>
                <c:pt idx="396">
                  <c:v>12324.316666666669</c:v>
                </c:pt>
                <c:pt idx="397">
                  <c:v>12324.316666666669</c:v>
                </c:pt>
                <c:pt idx="398">
                  <c:v>12324.316666666669</c:v>
                </c:pt>
                <c:pt idx="399">
                  <c:v>12324.316666666669</c:v>
                </c:pt>
                <c:pt idx="400">
                  <c:v>12324.316666666669</c:v>
                </c:pt>
                <c:pt idx="401">
                  <c:v>12324.316666666669</c:v>
                </c:pt>
                <c:pt idx="402">
                  <c:v>12324.316666666669</c:v>
                </c:pt>
                <c:pt idx="403">
                  <c:v>12324.316666666669</c:v>
                </c:pt>
                <c:pt idx="404">
                  <c:v>12324.316666666669</c:v>
                </c:pt>
                <c:pt idx="405">
                  <c:v>12324.316666666669</c:v>
                </c:pt>
                <c:pt idx="406">
                  <c:v>12324.316666666669</c:v>
                </c:pt>
                <c:pt idx="407">
                  <c:v>12324.316666666669</c:v>
                </c:pt>
                <c:pt idx="408">
                  <c:v>11687.98333333333</c:v>
                </c:pt>
                <c:pt idx="409">
                  <c:v>11687.98333333333</c:v>
                </c:pt>
                <c:pt idx="410">
                  <c:v>11687.98333333333</c:v>
                </c:pt>
                <c:pt idx="411">
                  <c:v>11687.98333333333</c:v>
                </c:pt>
                <c:pt idx="412">
                  <c:v>11687.98333333333</c:v>
                </c:pt>
                <c:pt idx="413">
                  <c:v>11687.98333333333</c:v>
                </c:pt>
                <c:pt idx="414">
                  <c:v>11687.98333333333</c:v>
                </c:pt>
                <c:pt idx="415">
                  <c:v>11687.98333333333</c:v>
                </c:pt>
                <c:pt idx="416">
                  <c:v>11687.98333333333</c:v>
                </c:pt>
                <c:pt idx="417">
                  <c:v>11687.98333333333</c:v>
                </c:pt>
                <c:pt idx="418">
                  <c:v>11687.98333333333</c:v>
                </c:pt>
                <c:pt idx="419">
                  <c:v>11687.98333333333</c:v>
                </c:pt>
                <c:pt idx="420">
                  <c:v>12172.7</c:v>
                </c:pt>
                <c:pt idx="421">
                  <c:v>12172.7</c:v>
                </c:pt>
                <c:pt idx="422">
                  <c:v>12172.7</c:v>
                </c:pt>
                <c:pt idx="423">
                  <c:v>12172.7</c:v>
                </c:pt>
                <c:pt idx="424">
                  <c:v>12172.7</c:v>
                </c:pt>
                <c:pt idx="425">
                  <c:v>12172.7</c:v>
                </c:pt>
                <c:pt idx="426">
                  <c:v>12172.7</c:v>
                </c:pt>
                <c:pt idx="427">
                  <c:v>12172.7</c:v>
                </c:pt>
                <c:pt idx="428">
                  <c:v>12172.7</c:v>
                </c:pt>
                <c:pt idx="429">
                  <c:v>12172.7</c:v>
                </c:pt>
                <c:pt idx="430">
                  <c:v>12172.7</c:v>
                </c:pt>
                <c:pt idx="431">
                  <c:v>12172.7</c:v>
                </c:pt>
                <c:pt idx="432">
                  <c:v>12443.4</c:v>
                </c:pt>
                <c:pt idx="433">
                  <c:v>12443.4</c:v>
                </c:pt>
                <c:pt idx="434">
                  <c:v>12443.4</c:v>
                </c:pt>
                <c:pt idx="435">
                  <c:v>12443.4</c:v>
                </c:pt>
                <c:pt idx="436">
                  <c:v>12443.4</c:v>
                </c:pt>
                <c:pt idx="437">
                  <c:v>12443.4</c:v>
                </c:pt>
                <c:pt idx="438">
                  <c:v>12443.4</c:v>
                </c:pt>
                <c:pt idx="439">
                  <c:v>12443.4</c:v>
                </c:pt>
                <c:pt idx="440">
                  <c:v>12443.4</c:v>
                </c:pt>
                <c:pt idx="441">
                  <c:v>12443.4</c:v>
                </c:pt>
                <c:pt idx="442">
                  <c:v>12443.4</c:v>
                </c:pt>
                <c:pt idx="443">
                  <c:v>12443.4</c:v>
                </c:pt>
                <c:pt idx="444">
                  <c:v>12693.966666666671</c:v>
                </c:pt>
                <c:pt idx="445">
                  <c:v>12693.966666666671</c:v>
                </c:pt>
                <c:pt idx="446">
                  <c:v>12693.966666666671</c:v>
                </c:pt>
                <c:pt idx="447">
                  <c:v>12693.966666666671</c:v>
                </c:pt>
                <c:pt idx="448">
                  <c:v>12693.966666666671</c:v>
                </c:pt>
                <c:pt idx="449">
                  <c:v>12693.966666666671</c:v>
                </c:pt>
                <c:pt idx="450">
                  <c:v>12693.966666666671</c:v>
                </c:pt>
                <c:pt idx="451">
                  <c:v>12693.966666666671</c:v>
                </c:pt>
                <c:pt idx="452">
                  <c:v>12693.966666666671</c:v>
                </c:pt>
                <c:pt idx="453">
                  <c:v>12693.966666666671</c:v>
                </c:pt>
                <c:pt idx="454">
                  <c:v>12693.966666666671</c:v>
                </c:pt>
                <c:pt idx="455">
                  <c:v>12693.966666666671</c:v>
                </c:pt>
                <c:pt idx="456">
                  <c:v>12510.466666666671</c:v>
                </c:pt>
                <c:pt idx="457">
                  <c:v>12510.466666666671</c:v>
                </c:pt>
                <c:pt idx="458">
                  <c:v>12510.466666666671</c:v>
                </c:pt>
                <c:pt idx="459">
                  <c:v>12510.466666666671</c:v>
                </c:pt>
                <c:pt idx="460">
                  <c:v>12510.466666666671</c:v>
                </c:pt>
                <c:pt idx="461">
                  <c:v>12510.466666666671</c:v>
                </c:pt>
                <c:pt idx="462">
                  <c:v>12510.466666666671</c:v>
                </c:pt>
                <c:pt idx="463">
                  <c:v>12510.466666666671</c:v>
                </c:pt>
                <c:pt idx="464">
                  <c:v>12510.466666666671</c:v>
                </c:pt>
                <c:pt idx="465">
                  <c:v>12510.466666666671</c:v>
                </c:pt>
                <c:pt idx="466">
                  <c:v>12510.466666666671</c:v>
                </c:pt>
                <c:pt idx="467">
                  <c:v>12510.466666666671</c:v>
                </c:pt>
                <c:pt idx="468">
                  <c:v>11967.58333333333</c:v>
                </c:pt>
                <c:pt idx="469">
                  <c:v>11967.58333333333</c:v>
                </c:pt>
                <c:pt idx="470">
                  <c:v>11967.58333333333</c:v>
                </c:pt>
                <c:pt idx="471">
                  <c:v>11967.58333333333</c:v>
                </c:pt>
                <c:pt idx="472">
                  <c:v>11967.58333333333</c:v>
                </c:pt>
                <c:pt idx="473">
                  <c:v>11967.58333333333</c:v>
                </c:pt>
                <c:pt idx="474">
                  <c:v>11967.58333333333</c:v>
                </c:pt>
                <c:pt idx="475">
                  <c:v>11967.58333333333</c:v>
                </c:pt>
                <c:pt idx="476">
                  <c:v>11967.58333333333</c:v>
                </c:pt>
                <c:pt idx="477">
                  <c:v>11967.58333333333</c:v>
                </c:pt>
                <c:pt idx="478">
                  <c:v>11967.58333333333</c:v>
                </c:pt>
                <c:pt idx="479">
                  <c:v>11967.58333333333</c:v>
                </c:pt>
                <c:pt idx="480">
                  <c:v>11159.433333333331</c:v>
                </c:pt>
                <c:pt idx="481">
                  <c:v>11159.433333333331</c:v>
                </c:pt>
                <c:pt idx="482">
                  <c:v>11159.433333333331</c:v>
                </c:pt>
                <c:pt idx="483">
                  <c:v>11159.433333333331</c:v>
                </c:pt>
                <c:pt idx="484">
                  <c:v>11159.433333333331</c:v>
                </c:pt>
                <c:pt idx="485">
                  <c:v>11159.433333333331</c:v>
                </c:pt>
                <c:pt idx="486">
                  <c:v>11159.433333333331</c:v>
                </c:pt>
                <c:pt idx="487">
                  <c:v>11159.433333333331</c:v>
                </c:pt>
                <c:pt idx="488">
                  <c:v>11159.433333333331</c:v>
                </c:pt>
                <c:pt idx="489">
                  <c:v>11159.433333333331</c:v>
                </c:pt>
                <c:pt idx="490">
                  <c:v>11159.433333333331</c:v>
                </c:pt>
                <c:pt idx="491">
                  <c:v>11159.433333333331</c:v>
                </c:pt>
                <c:pt idx="492">
                  <c:v>10707.48333333333</c:v>
                </c:pt>
                <c:pt idx="493">
                  <c:v>10707.48333333333</c:v>
                </c:pt>
                <c:pt idx="494">
                  <c:v>10707.48333333333</c:v>
                </c:pt>
                <c:pt idx="495">
                  <c:v>10707.48333333333</c:v>
                </c:pt>
                <c:pt idx="496">
                  <c:v>10707.48333333333</c:v>
                </c:pt>
                <c:pt idx="497">
                  <c:v>10707.48333333333</c:v>
                </c:pt>
                <c:pt idx="498">
                  <c:v>10707.48333333333</c:v>
                </c:pt>
                <c:pt idx="499">
                  <c:v>10707.48333333333</c:v>
                </c:pt>
                <c:pt idx="500">
                  <c:v>10707.48333333333</c:v>
                </c:pt>
                <c:pt idx="501">
                  <c:v>10707.48333333333</c:v>
                </c:pt>
                <c:pt idx="502">
                  <c:v>10707.48333333333</c:v>
                </c:pt>
                <c:pt idx="503">
                  <c:v>10707.48333333333</c:v>
                </c:pt>
                <c:pt idx="504">
                  <c:v>10384.11666666667</c:v>
                </c:pt>
                <c:pt idx="505">
                  <c:v>10384.11666666667</c:v>
                </c:pt>
                <c:pt idx="506">
                  <c:v>10384.11666666667</c:v>
                </c:pt>
                <c:pt idx="507">
                  <c:v>10384.11666666667</c:v>
                </c:pt>
                <c:pt idx="508">
                  <c:v>10384.11666666667</c:v>
                </c:pt>
                <c:pt idx="509">
                  <c:v>10384.11666666667</c:v>
                </c:pt>
                <c:pt idx="510">
                  <c:v>10384.11666666667</c:v>
                </c:pt>
                <c:pt idx="511">
                  <c:v>10384.11666666667</c:v>
                </c:pt>
                <c:pt idx="512">
                  <c:v>10384.11666666667</c:v>
                </c:pt>
                <c:pt idx="513">
                  <c:v>10384.11666666667</c:v>
                </c:pt>
                <c:pt idx="514">
                  <c:v>10384.11666666667</c:v>
                </c:pt>
                <c:pt idx="515">
                  <c:v>10384.11666666667</c:v>
                </c:pt>
                <c:pt idx="516">
                  <c:v>10324.51666666667</c:v>
                </c:pt>
                <c:pt idx="517">
                  <c:v>10324.51666666667</c:v>
                </c:pt>
                <c:pt idx="518">
                  <c:v>10324.51666666667</c:v>
                </c:pt>
                <c:pt idx="519">
                  <c:v>10324.51666666667</c:v>
                </c:pt>
                <c:pt idx="520">
                  <c:v>10324.51666666667</c:v>
                </c:pt>
                <c:pt idx="521">
                  <c:v>10324.51666666667</c:v>
                </c:pt>
                <c:pt idx="522">
                  <c:v>10324.51666666667</c:v>
                </c:pt>
                <c:pt idx="523">
                  <c:v>10324.51666666667</c:v>
                </c:pt>
                <c:pt idx="524">
                  <c:v>10324.51666666667</c:v>
                </c:pt>
                <c:pt idx="525">
                  <c:v>10324.51666666667</c:v>
                </c:pt>
                <c:pt idx="526">
                  <c:v>10324.51666666667</c:v>
                </c:pt>
                <c:pt idx="527">
                  <c:v>10324.51666666667</c:v>
                </c:pt>
                <c:pt idx="528">
                  <c:v>10204.75</c:v>
                </c:pt>
                <c:pt idx="529">
                  <c:v>10204.75</c:v>
                </c:pt>
                <c:pt idx="530">
                  <c:v>10204.75</c:v>
                </c:pt>
                <c:pt idx="531">
                  <c:v>10204.75</c:v>
                </c:pt>
                <c:pt idx="532">
                  <c:v>10204.75</c:v>
                </c:pt>
                <c:pt idx="533">
                  <c:v>10204.75</c:v>
                </c:pt>
                <c:pt idx="534">
                  <c:v>10204.75</c:v>
                </c:pt>
                <c:pt idx="535">
                  <c:v>10204.75</c:v>
                </c:pt>
                <c:pt idx="536">
                  <c:v>10204.75</c:v>
                </c:pt>
                <c:pt idx="537">
                  <c:v>10204.75</c:v>
                </c:pt>
                <c:pt idx="538">
                  <c:v>10204.75</c:v>
                </c:pt>
                <c:pt idx="539">
                  <c:v>10204.75</c:v>
                </c:pt>
                <c:pt idx="540">
                  <c:v>9858.2833333333292</c:v>
                </c:pt>
                <c:pt idx="541">
                  <c:v>9858.2833333333292</c:v>
                </c:pt>
                <c:pt idx="542">
                  <c:v>9858.2833333333292</c:v>
                </c:pt>
                <c:pt idx="543">
                  <c:v>9858.2833333333292</c:v>
                </c:pt>
                <c:pt idx="544">
                  <c:v>9858.2833333333292</c:v>
                </c:pt>
                <c:pt idx="545">
                  <c:v>9858.2833333333292</c:v>
                </c:pt>
                <c:pt idx="546">
                  <c:v>9858.2833333333292</c:v>
                </c:pt>
                <c:pt idx="547">
                  <c:v>9858.2833333333292</c:v>
                </c:pt>
                <c:pt idx="548">
                  <c:v>9858.2833333333292</c:v>
                </c:pt>
                <c:pt idx="549">
                  <c:v>9858.2833333333292</c:v>
                </c:pt>
                <c:pt idx="550">
                  <c:v>9858.2833333333292</c:v>
                </c:pt>
                <c:pt idx="551">
                  <c:v>9858.2833333333292</c:v>
                </c:pt>
                <c:pt idx="552">
                  <c:v>9777.3333333333303</c:v>
                </c:pt>
                <c:pt idx="553">
                  <c:v>9777.3333333333303</c:v>
                </c:pt>
                <c:pt idx="554">
                  <c:v>9777.3333333333303</c:v>
                </c:pt>
                <c:pt idx="555">
                  <c:v>9777.3333333333303</c:v>
                </c:pt>
                <c:pt idx="556">
                  <c:v>9777.3333333333303</c:v>
                </c:pt>
                <c:pt idx="557">
                  <c:v>9777.3333333333303</c:v>
                </c:pt>
                <c:pt idx="558">
                  <c:v>9777.3333333333303</c:v>
                </c:pt>
                <c:pt idx="559">
                  <c:v>9777.3333333333303</c:v>
                </c:pt>
                <c:pt idx="560">
                  <c:v>9777.3333333333303</c:v>
                </c:pt>
                <c:pt idx="561">
                  <c:v>9777.3333333333303</c:v>
                </c:pt>
                <c:pt idx="562">
                  <c:v>9777.3333333333303</c:v>
                </c:pt>
                <c:pt idx="563">
                  <c:v>9777.3333333333303</c:v>
                </c:pt>
                <c:pt idx="564">
                  <c:v>10387.33333333333</c:v>
                </c:pt>
                <c:pt idx="565">
                  <c:v>10387.33333333333</c:v>
                </c:pt>
                <c:pt idx="566">
                  <c:v>10387.33333333333</c:v>
                </c:pt>
                <c:pt idx="567">
                  <c:v>10387.33333333333</c:v>
                </c:pt>
                <c:pt idx="568">
                  <c:v>10387.33333333333</c:v>
                </c:pt>
                <c:pt idx="569">
                  <c:v>10387.33333333333</c:v>
                </c:pt>
                <c:pt idx="570">
                  <c:v>10387.33333333333</c:v>
                </c:pt>
                <c:pt idx="571">
                  <c:v>10387.33333333333</c:v>
                </c:pt>
                <c:pt idx="572">
                  <c:v>10387.33333333333</c:v>
                </c:pt>
                <c:pt idx="573">
                  <c:v>10387.33333333333</c:v>
                </c:pt>
                <c:pt idx="574">
                  <c:v>10387.33333333333</c:v>
                </c:pt>
                <c:pt idx="575">
                  <c:v>10387.33333333333</c:v>
                </c:pt>
                <c:pt idx="576">
                  <c:v>10094.75</c:v>
                </c:pt>
                <c:pt idx="577">
                  <c:v>10094.75</c:v>
                </c:pt>
                <c:pt idx="578">
                  <c:v>10094.75</c:v>
                </c:pt>
                <c:pt idx="579">
                  <c:v>10094.75</c:v>
                </c:pt>
                <c:pt idx="580">
                  <c:v>10094.75</c:v>
                </c:pt>
                <c:pt idx="581">
                  <c:v>10094.75</c:v>
                </c:pt>
                <c:pt idx="582">
                  <c:v>10094.75</c:v>
                </c:pt>
                <c:pt idx="583">
                  <c:v>10094.75</c:v>
                </c:pt>
                <c:pt idx="584">
                  <c:v>10094.75</c:v>
                </c:pt>
                <c:pt idx="585">
                  <c:v>10094.75</c:v>
                </c:pt>
                <c:pt idx="586">
                  <c:v>10094.75</c:v>
                </c:pt>
                <c:pt idx="587">
                  <c:v>10094.75</c:v>
                </c:pt>
                <c:pt idx="588">
                  <c:v>10237</c:v>
                </c:pt>
                <c:pt idx="589">
                  <c:v>10237</c:v>
                </c:pt>
                <c:pt idx="590">
                  <c:v>10237</c:v>
                </c:pt>
                <c:pt idx="591">
                  <c:v>10237</c:v>
                </c:pt>
                <c:pt idx="592">
                  <c:v>10237</c:v>
                </c:pt>
                <c:pt idx="593">
                  <c:v>10237</c:v>
                </c:pt>
                <c:pt idx="594">
                  <c:v>10237</c:v>
                </c:pt>
                <c:pt idx="595">
                  <c:v>10237</c:v>
                </c:pt>
                <c:pt idx="596">
                  <c:v>10237</c:v>
                </c:pt>
                <c:pt idx="597">
                  <c:v>10237</c:v>
                </c:pt>
                <c:pt idx="598">
                  <c:v>10237</c:v>
                </c:pt>
                <c:pt idx="599">
                  <c:v>10237</c:v>
                </c:pt>
                <c:pt idx="600">
                  <c:v>9726.1166666666704</c:v>
                </c:pt>
                <c:pt idx="601">
                  <c:v>9726.1166666666704</c:v>
                </c:pt>
                <c:pt idx="602">
                  <c:v>9726.1166666666704</c:v>
                </c:pt>
                <c:pt idx="603">
                  <c:v>9726.1166666666704</c:v>
                </c:pt>
                <c:pt idx="604">
                  <c:v>9726.1166666666704</c:v>
                </c:pt>
                <c:pt idx="605">
                  <c:v>9726.1166666666704</c:v>
                </c:pt>
                <c:pt idx="606">
                  <c:v>9726.1166666666704</c:v>
                </c:pt>
                <c:pt idx="607">
                  <c:v>9726.1166666666704</c:v>
                </c:pt>
                <c:pt idx="608">
                  <c:v>9726.1166666666704</c:v>
                </c:pt>
                <c:pt idx="609">
                  <c:v>9726.1166666666704</c:v>
                </c:pt>
                <c:pt idx="610">
                  <c:v>9726.1166666666704</c:v>
                </c:pt>
                <c:pt idx="611">
                  <c:v>9726.1166666666704</c:v>
                </c:pt>
                <c:pt idx="612">
                  <c:v>10534.5</c:v>
                </c:pt>
                <c:pt idx="613">
                  <c:v>10534.5</c:v>
                </c:pt>
                <c:pt idx="614">
                  <c:v>10534.5</c:v>
                </c:pt>
                <c:pt idx="615">
                  <c:v>10534.5</c:v>
                </c:pt>
                <c:pt idx="616">
                  <c:v>10534.5</c:v>
                </c:pt>
                <c:pt idx="617">
                  <c:v>10534.5</c:v>
                </c:pt>
                <c:pt idx="618">
                  <c:v>10534.5</c:v>
                </c:pt>
                <c:pt idx="619">
                  <c:v>10534.5</c:v>
                </c:pt>
                <c:pt idx="620">
                  <c:v>10534.5</c:v>
                </c:pt>
                <c:pt idx="621">
                  <c:v>10534.5</c:v>
                </c:pt>
                <c:pt idx="622">
                  <c:v>10534.5</c:v>
                </c:pt>
                <c:pt idx="623">
                  <c:v>10534.5</c:v>
                </c:pt>
                <c:pt idx="624">
                  <c:v>10334.416666666661</c:v>
                </c:pt>
                <c:pt idx="625">
                  <c:v>10334.416666666661</c:v>
                </c:pt>
                <c:pt idx="626">
                  <c:v>10334.416666666661</c:v>
                </c:pt>
                <c:pt idx="627">
                  <c:v>10334.416666666661</c:v>
                </c:pt>
                <c:pt idx="628">
                  <c:v>10334.416666666661</c:v>
                </c:pt>
                <c:pt idx="629">
                  <c:v>10334.416666666661</c:v>
                </c:pt>
                <c:pt idx="630">
                  <c:v>10334.416666666661</c:v>
                </c:pt>
                <c:pt idx="631">
                  <c:v>10334.416666666661</c:v>
                </c:pt>
                <c:pt idx="632">
                  <c:v>10334.416666666661</c:v>
                </c:pt>
                <c:pt idx="633">
                  <c:v>10334.416666666661</c:v>
                </c:pt>
                <c:pt idx="634">
                  <c:v>10334.416666666661</c:v>
                </c:pt>
                <c:pt idx="635">
                  <c:v>10334.416666666661</c:v>
                </c:pt>
                <c:pt idx="636">
                  <c:v>10761.5</c:v>
                </c:pt>
                <c:pt idx="637">
                  <c:v>10761.5</c:v>
                </c:pt>
                <c:pt idx="638">
                  <c:v>10761.5</c:v>
                </c:pt>
                <c:pt idx="639">
                  <c:v>10761.5</c:v>
                </c:pt>
                <c:pt idx="640">
                  <c:v>10761.5</c:v>
                </c:pt>
                <c:pt idx="641">
                  <c:v>10761.5</c:v>
                </c:pt>
                <c:pt idx="642">
                  <c:v>10761.5</c:v>
                </c:pt>
                <c:pt idx="643">
                  <c:v>10761.5</c:v>
                </c:pt>
                <c:pt idx="644">
                  <c:v>10761.5</c:v>
                </c:pt>
                <c:pt idx="645">
                  <c:v>10761.5</c:v>
                </c:pt>
                <c:pt idx="646">
                  <c:v>10761.5</c:v>
                </c:pt>
                <c:pt idx="647">
                  <c:v>10761.5</c:v>
                </c:pt>
                <c:pt idx="648">
                  <c:v>10650.58333333333</c:v>
                </c:pt>
                <c:pt idx="649">
                  <c:v>10650.58333333333</c:v>
                </c:pt>
                <c:pt idx="650">
                  <c:v>10650.58333333333</c:v>
                </c:pt>
                <c:pt idx="651">
                  <c:v>10650.58333333333</c:v>
                </c:pt>
                <c:pt idx="652">
                  <c:v>10650.58333333333</c:v>
                </c:pt>
                <c:pt idx="653">
                  <c:v>10650.58333333333</c:v>
                </c:pt>
                <c:pt idx="654">
                  <c:v>10650.58333333333</c:v>
                </c:pt>
                <c:pt idx="655">
                  <c:v>10650.58333333333</c:v>
                </c:pt>
                <c:pt idx="656">
                  <c:v>10650.58333333333</c:v>
                </c:pt>
                <c:pt idx="657">
                  <c:v>10650.58333333333</c:v>
                </c:pt>
                <c:pt idx="658">
                  <c:v>10650.58333333333</c:v>
                </c:pt>
                <c:pt idx="659">
                  <c:v>10650.58333333333</c:v>
                </c:pt>
                <c:pt idx="660">
                  <c:v>10513</c:v>
                </c:pt>
                <c:pt idx="661">
                  <c:v>10513</c:v>
                </c:pt>
                <c:pt idx="662">
                  <c:v>10513</c:v>
                </c:pt>
                <c:pt idx="663">
                  <c:v>10513</c:v>
                </c:pt>
                <c:pt idx="664">
                  <c:v>10513</c:v>
                </c:pt>
                <c:pt idx="665">
                  <c:v>10513</c:v>
                </c:pt>
                <c:pt idx="666">
                  <c:v>10513</c:v>
                </c:pt>
                <c:pt idx="667">
                  <c:v>10513</c:v>
                </c:pt>
                <c:pt idx="668">
                  <c:v>10513</c:v>
                </c:pt>
                <c:pt idx="669">
                  <c:v>10513</c:v>
                </c:pt>
                <c:pt idx="670">
                  <c:v>10513</c:v>
                </c:pt>
                <c:pt idx="671">
                  <c:v>10513</c:v>
                </c:pt>
                <c:pt idx="672">
                  <c:v>10488.8</c:v>
                </c:pt>
                <c:pt idx="673">
                  <c:v>10488.8</c:v>
                </c:pt>
                <c:pt idx="674">
                  <c:v>10488.8</c:v>
                </c:pt>
                <c:pt idx="675">
                  <c:v>10488.8</c:v>
                </c:pt>
                <c:pt idx="676">
                  <c:v>10488.8</c:v>
                </c:pt>
                <c:pt idx="677">
                  <c:v>10488.8</c:v>
                </c:pt>
                <c:pt idx="678">
                  <c:v>10488.8</c:v>
                </c:pt>
                <c:pt idx="679">
                  <c:v>10488.8</c:v>
                </c:pt>
                <c:pt idx="680">
                  <c:v>10488.8</c:v>
                </c:pt>
                <c:pt idx="681">
                  <c:v>10488.8</c:v>
                </c:pt>
                <c:pt idx="682">
                  <c:v>10488.8</c:v>
                </c:pt>
                <c:pt idx="683">
                  <c:v>10488.8</c:v>
                </c:pt>
                <c:pt idx="684">
                  <c:v>10480</c:v>
                </c:pt>
                <c:pt idx="685">
                  <c:v>10480</c:v>
                </c:pt>
                <c:pt idx="686">
                  <c:v>10480</c:v>
                </c:pt>
                <c:pt idx="687">
                  <c:v>10480</c:v>
                </c:pt>
                <c:pt idx="688">
                  <c:v>10480</c:v>
                </c:pt>
                <c:pt idx="689">
                  <c:v>10480</c:v>
                </c:pt>
                <c:pt idx="690">
                  <c:v>10480</c:v>
                </c:pt>
                <c:pt idx="691">
                  <c:v>10480</c:v>
                </c:pt>
                <c:pt idx="692">
                  <c:v>10480</c:v>
                </c:pt>
                <c:pt idx="693">
                  <c:v>10480</c:v>
                </c:pt>
                <c:pt idx="694">
                  <c:v>10480</c:v>
                </c:pt>
                <c:pt idx="695">
                  <c:v>10480</c:v>
                </c:pt>
                <c:pt idx="696">
                  <c:v>10088.783333333329</c:v>
                </c:pt>
                <c:pt idx="697">
                  <c:v>10088.783333333329</c:v>
                </c:pt>
                <c:pt idx="698">
                  <c:v>10088.783333333329</c:v>
                </c:pt>
                <c:pt idx="699">
                  <c:v>10088.783333333329</c:v>
                </c:pt>
                <c:pt idx="700">
                  <c:v>10088.783333333329</c:v>
                </c:pt>
                <c:pt idx="701">
                  <c:v>10088.783333333329</c:v>
                </c:pt>
                <c:pt idx="702">
                  <c:v>10088.783333333329</c:v>
                </c:pt>
                <c:pt idx="703">
                  <c:v>10088.783333333329</c:v>
                </c:pt>
                <c:pt idx="704">
                  <c:v>10088.783333333329</c:v>
                </c:pt>
                <c:pt idx="705">
                  <c:v>10088.783333333329</c:v>
                </c:pt>
                <c:pt idx="706">
                  <c:v>10088.783333333329</c:v>
                </c:pt>
                <c:pt idx="707">
                  <c:v>10088.783333333329</c:v>
                </c:pt>
                <c:pt idx="708">
                  <c:v>11547</c:v>
                </c:pt>
                <c:pt idx="709">
                  <c:v>11547</c:v>
                </c:pt>
                <c:pt idx="710">
                  <c:v>11547</c:v>
                </c:pt>
                <c:pt idx="711">
                  <c:v>11547</c:v>
                </c:pt>
                <c:pt idx="712">
                  <c:v>11547</c:v>
                </c:pt>
                <c:pt idx="713">
                  <c:v>11547</c:v>
                </c:pt>
                <c:pt idx="714">
                  <c:v>11547</c:v>
                </c:pt>
                <c:pt idx="715">
                  <c:v>11547</c:v>
                </c:pt>
                <c:pt idx="716">
                  <c:v>11547</c:v>
                </c:pt>
                <c:pt idx="717">
                  <c:v>11547</c:v>
                </c:pt>
                <c:pt idx="718">
                  <c:v>11547</c:v>
                </c:pt>
                <c:pt idx="719">
                  <c:v>11547</c:v>
                </c:pt>
                <c:pt idx="720">
                  <c:v>11622.783333333329</c:v>
                </c:pt>
                <c:pt idx="721">
                  <c:v>11622.783333333329</c:v>
                </c:pt>
                <c:pt idx="722">
                  <c:v>11622.783333333329</c:v>
                </c:pt>
                <c:pt idx="723">
                  <c:v>11622.783333333329</c:v>
                </c:pt>
                <c:pt idx="724">
                  <c:v>11622.783333333329</c:v>
                </c:pt>
                <c:pt idx="725">
                  <c:v>11622.783333333329</c:v>
                </c:pt>
                <c:pt idx="726">
                  <c:v>11622.783333333329</c:v>
                </c:pt>
                <c:pt idx="727">
                  <c:v>11622.783333333329</c:v>
                </c:pt>
                <c:pt idx="728">
                  <c:v>11622.783333333329</c:v>
                </c:pt>
                <c:pt idx="729">
                  <c:v>11622.783333333329</c:v>
                </c:pt>
                <c:pt idx="730">
                  <c:v>11622.783333333329</c:v>
                </c:pt>
                <c:pt idx="731">
                  <c:v>11622.783333333329</c:v>
                </c:pt>
                <c:pt idx="732">
                  <c:v>11369.43333333334</c:v>
                </c:pt>
                <c:pt idx="733">
                  <c:v>11369.43333333334</c:v>
                </c:pt>
                <c:pt idx="734">
                  <c:v>11369.43333333334</c:v>
                </c:pt>
                <c:pt idx="735">
                  <c:v>11369.43333333334</c:v>
                </c:pt>
                <c:pt idx="736">
                  <c:v>11369.43333333334</c:v>
                </c:pt>
                <c:pt idx="737">
                  <c:v>11369.43333333334</c:v>
                </c:pt>
                <c:pt idx="738">
                  <c:v>11369.43333333334</c:v>
                </c:pt>
                <c:pt idx="739">
                  <c:v>11369.43333333334</c:v>
                </c:pt>
                <c:pt idx="740">
                  <c:v>11369.43333333334</c:v>
                </c:pt>
                <c:pt idx="741">
                  <c:v>11369.43333333334</c:v>
                </c:pt>
                <c:pt idx="742">
                  <c:v>11369.43333333334</c:v>
                </c:pt>
                <c:pt idx="743">
                  <c:v>11369.43333333334</c:v>
                </c:pt>
                <c:pt idx="744">
                  <c:v>11317</c:v>
                </c:pt>
                <c:pt idx="745">
                  <c:v>11317</c:v>
                </c:pt>
                <c:pt idx="746">
                  <c:v>11317</c:v>
                </c:pt>
                <c:pt idx="747">
                  <c:v>11317</c:v>
                </c:pt>
                <c:pt idx="748">
                  <c:v>11317</c:v>
                </c:pt>
                <c:pt idx="749">
                  <c:v>11317</c:v>
                </c:pt>
                <c:pt idx="750">
                  <c:v>11317</c:v>
                </c:pt>
                <c:pt idx="751">
                  <c:v>11317</c:v>
                </c:pt>
                <c:pt idx="752">
                  <c:v>11317</c:v>
                </c:pt>
                <c:pt idx="753">
                  <c:v>11317</c:v>
                </c:pt>
                <c:pt idx="754">
                  <c:v>11317</c:v>
                </c:pt>
                <c:pt idx="755">
                  <c:v>11317</c:v>
                </c:pt>
                <c:pt idx="756">
                  <c:v>11632</c:v>
                </c:pt>
                <c:pt idx="757">
                  <c:v>11632</c:v>
                </c:pt>
                <c:pt idx="758">
                  <c:v>11632</c:v>
                </c:pt>
                <c:pt idx="759">
                  <c:v>11632</c:v>
                </c:pt>
                <c:pt idx="760">
                  <c:v>11632</c:v>
                </c:pt>
                <c:pt idx="761">
                  <c:v>11632</c:v>
                </c:pt>
                <c:pt idx="762">
                  <c:v>11632</c:v>
                </c:pt>
                <c:pt idx="763">
                  <c:v>11632</c:v>
                </c:pt>
                <c:pt idx="764">
                  <c:v>11632</c:v>
                </c:pt>
                <c:pt idx="765">
                  <c:v>11632</c:v>
                </c:pt>
                <c:pt idx="766">
                  <c:v>11632</c:v>
                </c:pt>
                <c:pt idx="767">
                  <c:v>11632</c:v>
                </c:pt>
                <c:pt idx="768">
                  <c:v>11275</c:v>
                </c:pt>
                <c:pt idx="769">
                  <c:v>11275</c:v>
                </c:pt>
                <c:pt idx="770">
                  <c:v>11275</c:v>
                </c:pt>
                <c:pt idx="771">
                  <c:v>11275</c:v>
                </c:pt>
                <c:pt idx="772">
                  <c:v>11275</c:v>
                </c:pt>
                <c:pt idx="773">
                  <c:v>11275</c:v>
                </c:pt>
                <c:pt idx="774">
                  <c:v>11275</c:v>
                </c:pt>
                <c:pt idx="775">
                  <c:v>11275</c:v>
                </c:pt>
                <c:pt idx="776">
                  <c:v>11275</c:v>
                </c:pt>
                <c:pt idx="777">
                  <c:v>11275</c:v>
                </c:pt>
                <c:pt idx="778">
                  <c:v>11275</c:v>
                </c:pt>
                <c:pt idx="779">
                  <c:v>11275</c:v>
                </c:pt>
                <c:pt idx="780">
                  <c:v>11315.08333333333</c:v>
                </c:pt>
                <c:pt idx="781">
                  <c:v>11315.08333333333</c:v>
                </c:pt>
                <c:pt idx="782">
                  <c:v>11315.08333333333</c:v>
                </c:pt>
                <c:pt idx="783">
                  <c:v>11315.08333333333</c:v>
                </c:pt>
                <c:pt idx="784">
                  <c:v>11315.08333333333</c:v>
                </c:pt>
                <c:pt idx="785">
                  <c:v>11315.08333333333</c:v>
                </c:pt>
                <c:pt idx="786">
                  <c:v>11315.08333333333</c:v>
                </c:pt>
                <c:pt idx="787">
                  <c:v>11315.08333333333</c:v>
                </c:pt>
                <c:pt idx="788">
                  <c:v>11315.08333333333</c:v>
                </c:pt>
                <c:pt idx="789">
                  <c:v>11315.08333333333</c:v>
                </c:pt>
                <c:pt idx="790">
                  <c:v>11315.08333333333</c:v>
                </c:pt>
                <c:pt idx="791">
                  <c:v>11315.08333333333</c:v>
                </c:pt>
                <c:pt idx="792">
                  <c:v>10962.7</c:v>
                </c:pt>
                <c:pt idx="793">
                  <c:v>10962.7</c:v>
                </c:pt>
                <c:pt idx="794">
                  <c:v>10962.7</c:v>
                </c:pt>
                <c:pt idx="795">
                  <c:v>10962.7</c:v>
                </c:pt>
                <c:pt idx="796">
                  <c:v>10962.7</c:v>
                </c:pt>
                <c:pt idx="797">
                  <c:v>10962.7</c:v>
                </c:pt>
                <c:pt idx="798">
                  <c:v>10962.7</c:v>
                </c:pt>
                <c:pt idx="799">
                  <c:v>10962.7</c:v>
                </c:pt>
                <c:pt idx="800">
                  <c:v>10962.7</c:v>
                </c:pt>
                <c:pt idx="801">
                  <c:v>10962.7</c:v>
                </c:pt>
                <c:pt idx="802">
                  <c:v>10962.7</c:v>
                </c:pt>
                <c:pt idx="803">
                  <c:v>10962.7</c:v>
                </c:pt>
                <c:pt idx="804">
                  <c:v>11173.83333333333</c:v>
                </c:pt>
                <c:pt idx="805">
                  <c:v>11173.83333333333</c:v>
                </c:pt>
                <c:pt idx="806">
                  <c:v>11173.83333333333</c:v>
                </c:pt>
                <c:pt idx="807">
                  <c:v>11173.83333333333</c:v>
                </c:pt>
                <c:pt idx="808">
                  <c:v>11173.83333333333</c:v>
                </c:pt>
                <c:pt idx="809">
                  <c:v>11173.83333333333</c:v>
                </c:pt>
                <c:pt idx="810">
                  <c:v>11173.83333333333</c:v>
                </c:pt>
                <c:pt idx="811">
                  <c:v>11173.83333333333</c:v>
                </c:pt>
                <c:pt idx="812">
                  <c:v>11173.83333333333</c:v>
                </c:pt>
                <c:pt idx="813">
                  <c:v>11173.83333333333</c:v>
                </c:pt>
                <c:pt idx="814">
                  <c:v>11173.83333333333</c:v>
                </c:pt>
                <c:pt idx="815">
                  <c:v>11173.83333333333</c:v>
                </c:pt>
                <c:pt idx="816">
                  <c:v>11498</c:v>
                </c:pt>
                <c:pt idx="817">
                  <c:v>11498</c:v>
                </c:pt>
                <c:pt idx="818">
                  <c:v>11498</c:v>
                </c:pt>
                <c:pt idx="819">
                  <c:v>11498</c:v>
                </c:pt>
                <c:pt idx="820">
                  <c:v>11498</c:v>
                </c:pt>
                <c:pt idx="821">
                  <c:v>11498</c:v>
                </c:pt>
                <c:pt idx="822">
                  <c:v>11498</c:v>
                </c:pt>
                <c:pt idx="823">
                  <c:v>11498</c:v>
                </c:pt>
                <c:pt idx="824">
                  <c:v>11498</c:v>
                </c:pt>
                <c:pt idx="825">
                  <c:v>11498</c:v>
                </c:pt>
                <c:pt idx="826">
                  <c:v>11498</c:v>
                </c:pt>
                <c:pt idx="827">
                  <c:v>11498</c:v>
                </c:pt>
                <c:pt idx="828">
                  <c:v>11318.65</c:v>
                </c:pt>
                <c:pt idx="829">
                  <c:v>11318.65</c:v>
                </c:pt>
                <c:pt idx="830">
                  <c:v>11318.65</c:v>
                </c:pt>
                <c:pt idx="831">
                  <c:v>11318.65</c:v>
                </c:pt>
                <c:pt idx="832">
                  <c:v>11318.65</c:v>
                </c:pt>
                <c:pt idx="833">
                  <c:v>11318.65</c:v>
                </c:pt>
                <c:pt idx="834">
                  <c:v>11318.65</c:v>
                </c:pt>
                <c:pt idx="835">
                  <c:v>11318.65</c:v>
                </c:pt>
                <c:pt idx="836">
                  <c:v>11318.65</c:v>
                </c:pt>
                <c:pt idx="837">
                  <c:v>11318.65</c:v>
                </c:pt>
                <c:pt idx="838">
                  <c:v>11318.65</c:v>
                </c:pt>
                <c:pt idx="839">
                  <c:v>11318.65</c:v>
                </c:pt>
                <c:pt idx="840">
                  <c:v>11218.73333333333</c:v>
                </c:pt>
                <c:pt idx="841">
                  <c:v>11218.73333333333</c:v>
                </c:pt>
                <c:pt idx="842">
                  <c:v>11218.73333333333</c:v>
                </c:pt>
                <c:pt idx="843">
                  <c:v>11218.73333333333</c:v>
                </c:pt>
                <c:pt idx="844">
                  <c:v>11218.73333333333</c:v>
                </c:pt>
                <c:pt idx="845">
                  <c:v>11218.73333333333</c:v>
                </c:pt>
                <c:pt idx="846">
                  <c:v>11218.73333333333</c:v>
                </c:pt>
                <c:pt idx="847">
                  <c:v>11218.73333333333</c:v>
                </c:pt>
                <c:pt idx="848">
                  <c:v>11218.73333333333</c:v>
                </c:pt>
                <c:pt idx="849">
                  <c:v>11218.73333333333</c:v>
                </c:pt>
                <c:pt idx="850">
                  <c:v>11218.73333333333</c:v>
                </c:pt>
                <c:pt idx="851">
                  <c:v>11218.73333333333</c:v>
                </c:pt>
                <c:pt idx="852">
                  <c:v>10954.183333333331</c:v>
                </c:pt>
                <c:pt idx="853">
                  <c:v>10954.183333333331</c:v>
                </c:pt>
                <c:pt idx="854">
                  <c:v>10954.183333333331</c:v>
                </c:pt>
                <c:pt idx="855">
                  <c:v>10954.183333333331</c:v>
                </c:pt>
                <c:pt idx="856">
                  <c:v>10954.183333333331</c:v>
                </c:pt>
                <c:pt idx="857">
                  <c:v>10954.183333333331</c:v>
                </c:pt>
                <c:pt idx="858">
                  <c:v>10954.183333333331</c:v>
                </c:pt>
                <c:pt idx="859">
                  <c:v>10954.183333333331</c:v>
                </c:pt>
                <c:pt idx="860">
                  <c:v>10954.183333333331</c:v>
                </c:pt>
                <c:pt idx="861">
                  <c:v>10954.183333333331</c:v>
                </c:pt>
                <c:pt idx="862">
                  <c:v>10954.183333333331</c:v>
                </c:pt>
                <c:pt idx="863">
                  <c:v>10954.183333333331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8F12-4E63-8100-89BF250E2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5429984"/>
        <c:axId val="1125433728"/>
      </c:lineChart>
      <c:catAx>
        <c:axId val="18423987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hh: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4053903"/>
        <c:crosses val="autoZero"/>
        <c:auto val="0"/>
        <c:lblAlgn val="ctr"/>
        <c:lblOffset val="100"/>
        <c:tickLblSkip val="24"/>
        <c:tickMarkSkip val="288"/>
        <c:noMultiLvlLbl val="0"/>
      </c:catAx>
      <c:valAx>
        <c:axId val="19740539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2398703"/>
        <c:crosses val="autoZero"/>
        <c:crossBetween val="between"/>
      </c:valAx>
      <c:valAx>
        <c:axId val="1125433728"/>
        <c:scaling>
          <c:orientation val="minMax"/>
          <c:max val="300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5429984"/>
        <c:crosses val="max"/>
        <c:crossBetween val="between"/>
      </c:valAx>
      <c:catAx>
        <c:axId val="1125429984"/>
        <c:scaling>
          <c:orientation val="minMax"/>
        </c:scaling>
        <c:delete val="1"/>
        <c:axPos val="b"/>
        <c:majorTickMark val="out"/>
        <c:minorTickMark val="none"/>
        <c:tickLblPos val="nextTo"/>
        <c:crossAx val="112543372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1"/>
          <c:order val="1"/>
          <c:tx>
            <c:strRef>
              <c:f>Sheet1!$L$1</c:f>
              <c:strCache>
                <c:ptCount val="1"/>
                <c:pt idx="0">
                  <c:v>Online non-IRR Capacity</c:v>
                </c:pt>
              </c:strCache>
            </c:strRef>
          </c:tx>
          <c:spPr>
            <a:solidFill>
              <a:srgbClr val="00ACC8"/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Sheet1!$L$2:$L$865</c:f>
              <c:numCache>
                <c:formatCode>General</c:formatCode>
                <c:ptCount val="864"/>
                <c:pt idx="0">
                  <c:v>40915.772705078125</c:v>
                </c:pt>
                <c:pt idx="1">
                  <c:v>41263.555908203125</c:v>
                </c:pt>
                <c:pt idx="2">
                  <c:v>41264.141845703125</c:v>
                </c:pt>
                <c:pt idx="3">
                  <c:v>41251.684814453125</c:v>
                </c:pt>
                <c:pt idx="4">
                  <c:v>41372.975830078125</c:v>
                </c:pt>
                <c:pt idx="5">
                  <c:v>41438.210205078125</c:v>
                </c:pt>
                <c:pt idx="6">
                  <c:v>41436.249267578125</c:v>
                </c:pt>
                <c:pt idx="7">
                  <c:v>41428.768798828125</c:v>
                </c:pt>
                <c:pt idx="8">
                  <c:v>41466.509033203125</c:v>
                </c:pt>
                <c:pt idx="9">
                  <c:v>41445.052001953125</c:v>
                </c:pt>
                <c:pt idx="10">
                  <c:v>41433.553955078125</c:v>
                </c:pt>
                <c:pt idx="11">
                  <c:v>41316.760986328125</c:v>
                </c:pt>
                <c:pt idx="12">
                  <c:v>41330.726684570313</c:v>
                </c:pt>
                <c:pt idx="13">
                  <c:v>41324.11328125</c:v>
                </c:pt>
                <c:pt idx="14">
                  <c:v>41341.525390625</c:v>
                </c:pt>
                <c:pt idx="15">
                  <c:v>41351.40234375</c:v>
                </c:pt>
                <c:pt idx="16">
                  <c:v>41440.119140625</c:v>
                </c:pt>
                <c:pt idx="17">
                  <c:v>41425.5234375</c:v>
                </c:pt>
                <c:pt idx="18">
                  <c:v>41430.01171875</c:v>
                </c:pt>
                <c:pt idx="19">
                  <c:v>41456.14453125</c:v>
                </c:pt>
                <c:pt idx="20">
                  <c:v>41436.7734375</c:v>
                </c:pt>
                <c:pt idx="21">
                  <c:v>41330.853515625</c:v>
                </c:pt>
                <c:pt idx="22">
                  <c:v>41447.10546875</c:v>
                </c:pt>
                <c:pt idx="23">
                  <c:v>41437.087890625</c:v>
                </c:pt>
                <c:pt idx="24">
                  <c:v>41451.040649414063</c:v>
                </c:pt>
                <c:pt idx="25">
                  <c:v>41444.323852539063</c:v>
                </c:pt>
                <c:pt idx="26">
                  <c:v>41347.054321289063</c:v>
                </c:pt>
                <c:pt idx="27">
                  <c:v>41460.214477539063</c:v>
                </c:pt>
                <c:pt idx="28">
                  <c:v>41450.357055664063</c:v>
                </c:pt>
                <c:pt idx="29">
                  <c:v>41458.499633789063</c:v>
                </c:pt>
                <c:pt idx="30">
                  <c:v>41449.409790039063</c:v>
                </c:pt>
                <c:pt idx="31">
                  <c:v>41468.636352539063</c:v>
                </c:pt>
                <c:pt idx="32">
                  <c:v>41460.124633789063</c:v>
                </c:pt>
                <c:pt idx="33">
                  <c:v>41356.431274414063</c:v>
                </c:pt>
                <c:pt idx="34">
                  <c:v>41486.243774414063</c:v>
                </c:pt>
                <c:pt idx="35">
                  <c:v>41386.013305664063</c:v>
                </c:pt>
                <c:pt idx="36">
                  <c:v>41912.690673828125</c:v>
                </c:pt>
                <c:pt idx="37">
                  <c:v>41814.65234375</c:v>
                </c:pt>
                <c:pt idx="38">
                  <c:v>41921.987109184265</c:v>
                </c:pt>
                <c:pt idx="39">
                  <c:v>41815.467577934265</c:v>
                </c:pt>
                <c:pt idx="40">
                  <c:v>41920.582812309265</c:v>
                </c:pt>
                <c:pt idx="41">
                  <c:v>41833.574999809265</c:v>
                </c:pt>
                <c:pt idx="42">
                  <c:v>41831.338671684265</c:v>
                </c:pt>
                <c:pt idx="43">
                  <c:v>41869.026171684265</c:v>
                </c:pt>
                <c:pt idx="44">
                  <c:v>41871.516406059265</c:v>
                </c:pt>
                <c:pt idx="45">
                  <c:v>41881.631640434265</c:v>
                </c:pt>
                <c:pt idx="46">
                  <c:v>41890.260546684265</c:v>
                </c:pt>
                <c:pt idx="47">
                  <c:v>41931.701952934265</c:v>
                </c:pt>
                <c:pt idx="48">
                  <c:v>42718.95366191864</c:v>
                </c:pt>
                <c:pt idx="49">
                  <c:v>42877.69047832489</c:v>
                </c:pt>
                <c:pt idx="50">
                  <c:v>42922.52641582489</c:v>
                </c:pt>
                <c:pt idx="51">
                  <c:v>42936.93071269989</c:v>
                </c:pt>
                <c:pt idx="52">
                  <c:v>42953.95415019989</c:v>
                </c:pt>
                <c:pt idx="53">
                  <c:v>42992.61625957489</c:v>
                </c:pt>
                <c:pt idx="54">
                  <c:v>42984.31743144989</c:v>
                </c:pt>
                <c:pt idx="55">
                  <c:v>42998.27641582489</c:v>
                </c:pt>
                <c:pt idx="56">
                  <c:v>43040.04790019989</c:v>
                </c:pt>
                <c:pt idx="57">
                  <c:v>43396.83305644989</c:v>
                </c:pt>
                <c:pt idx="58">
                  <c:v>43323.74711894989</c:v>
                </c:pt>
                <c:pt idx="59">
                  <c:v>43529.07329082489</c:v>
                </c:pt>
                <c:pt idx="60">
                  <c:v>43806.41015625</c:v>
                </c:pt>
                <c:pt idx="61">
                  <c:v>44776.71249961853</c:v>
                </c:pt>
                <c:pt idx="62">
                  <c:v>44815.936327934265</c:v>
                </c:pt>
                <c:pt idx="63">
                  <c:v>44869.651171684265</c:v>
                </c:pt>
                <c:pt idx="64">
                  <c:v>44915.639452934265</c:v>
                </c:pt>
                <c:pt idx="65">
                  <c:v>44944.799609184265</c:v>
                </c:pt>
                <c:pt idx="66">
                  <c:v>44963.975390434265</c:v>
                </c:pt>
                <c:pt idx="67">
                  <c:v>45074.274218559265</c:v>
                </c:pt>
                <c:pt idx="68">
                  <c:v>45094.266406059265</c:v>
                </c:pt>
                <c:pt idx="69">
                  <c:v>45237.223437309265</c:v>
                </c:pt>
                <c:pt idx="70">
                  <c:v>45445.672656059265</c:v>
                </c:pt>
                <c:pt idx="71">
                  <c:v>45655.828906059265</c:v>
                </c:pt>
                <c:pt idx="72">
                  <c:v>45918.676562309265</c:v>
                </c:pt>
                <c:pt idx="73">
                  <c:v>46634.11430644989</c:v>
                </c:pt>
                <c:pt idx="74">
                  <c:v>46503.46782207489</c:v>
                </c:pt>
                <c:pt idx="75">
                  <c:v>46430.09086894989</c:v>
                </c:pt>
                <c:pt idx="76">
                  <c:v>46662.89360332489</c:v>
                </c:pt>
                <c:pt idx="77">
                  <c:v>46711.56157207489</c:v>
                </c:pt>
                <c:pt idx="78">
                  <c:v>46585.04399394989</c:v>
                </c:pt>
                <c:pt idx="79">
                  <c:v>46528.45219707489</c:v>
                </c:pt>
                <c:pt idx="80">
                  <c:v>46973.42875957489</c:v>
                </c:pt>
                <c:pt idx="81">
                  <c:v>47012.70415019989</c:v>
                </c:pt>
                <c:pt idx="82">
                  <c:v>46983.49321269989</c:v>
                </c:pt>
                <c:pt idx="83">
                  <c:v>47017.12407207489</c:v>
                </c:pt>
                <c:pt idx="84">
                  <c:v>47268.837695121765</c:v>
                </c:pt>
                <c:pt idx="85">
                  <c:v>47381.48149394989</c:v>
                </c:pt>
                <c:pt idx="86">
                  <c:v>47496.321581840515</c:v>
                </c:pt>
                <c:pt idx="87">
                  <c:v>47499.867106437683</c:v>
                </c:pt>
                <c:pt idx="88">
                  <c:v>47565.309574127197</c:v>
                </c:pt>
                <c:pt idx="89">
                  <c:v>47724.272485733032</c:v>
                </c:pt>
                <c:pt idx="90">
                  <c:v>47702.364772796631</c:v>
                </c:pt>
                <c:pt idx="91">
                  <c:v>47819.236518859863</c:v>
                </c:pt>
                <c:pt idx="92">
                  <c:v>47909.216899871826</c:v>
                </c:pt>
                <c:pt idx="93">
                  <c:v>48116.178550720215</c:v>
                </c:pt>
                <c:pt idx="94">
                  <c:v>48526.310653686523</c:v>
                </c:pt>
                <c:pt idx="95">
                  <c:v>48807.721099853516</c:v>
                </c:pt>
                <c:pt idx="96">
                  <c:v>49976.338317871094</c:v>
                </c:pt>
                <c:pt idx="97">
                  <c:v>50002.227691650391</c:v>
                </c:pt>
                <c:pt idx="98">
                  <c:v>50025.913391113281</c:v>
                </c:pt>
                <c:pt idx="99">
                  <c:v>50022.776672363281</c:v>
                </c:pt>
                <c:pt idx="100">
                  <c:v>50591.213256835938</c:v>
                </c:pt>
                <c:pt idx="101">
                  <c:v>50709.931518554688</c:v>
                </c:pt>
                <c:pt idx="102">
                  <c:v>51183.724853515625</c:v>
                </c:pt>
                <c:pt idx="103">
                  <c:v>51156.0400390625</c:v>
                </c:pt>
                <c:pt idx="104">
                  <c:v>51533.121826171875</c:v>
                </c:pt>
                <c:pt idx="105">
                  <c:v>51683.226684570313</c:v>
                </c:pt>
                <c:pt idx="106">
                  <c:v>51910.811401367188</c:v>
                </c:pt>
                <c:pt idx="107">
                  <c:v>52496.257934570313</c:v>
                </c:pt>
                <c:pt idx="108">
                  <c:v>52920.457885742188</c:v>
                </c:pt>
                <c:pt idx="109">
                  <c:v>53162.269287109375</c:v>
                </c:pt>
                <c:pt idx="110">
                  <c:v>53254.888671875</c:v>
                </c:pt>
                <c:pt idx="111">
                  <c:v>53345.639404296875</c:v>
                </c:pt>
                <c:pt idx="112">
                  <c:v>53412.26025390625</c:v>
                </c:pt>
                <c:pt idx="113">
                  <c:v>53946.581298828125</c:v>
                </c:pt>
                <c:pt idx="114">
                  <c:v>54118.635009765625</c:v>
                </c:pt>
                <c:pt idx="115">
                  <c:v>54147.372314453125</c:v>
                </c:pt>
                <c:pt idx="116">
                  <c:v>54141.209228515625</c:v>
                </c:pt>
                <c:pt idx="117">
                  <c:v>54218.446044921875</c:v>
                </c:pt>
                <c:pt idx="118">
                  <c:v>54438.178955078125</c:v>
                </c:pt>
                <c:pt idx="119">
                  <c:v>54683.594970703125</c:v>
                </c:pt>
                <c:pt idx="120">
                  <c:v>54737.7470703125</c:v>
                </c:pt>
                <c:pt idx="121">
                  <c:v>54987.998291015625</c:v>
                </c:pt>
                <c:pt idx="122">
                  <c:v>55070.790283203125</c:v>
                </c:pt>
                <c:pt idx="123">
                  <c:v>55646.979248046875</c:v>
                </c:pt>
                <c:pt idx="124">
                  <c:v>55615.450927734375</c:v>
                </c:pt>
                <c:pt idx="125">
                  <c:v>55664.858154296875</c:v>
                </c:pt>
                <c:pt idx="126">
                  <c:v>55735.610595703125</c:v>
                </c:pt>
                <c:pt idx="127">
                  <c:v>55795.640869140625</c:v>
                </c:pt>
                <c:pt idx="128">
                  <c:v>55982.805419921875</c:v>
                </c:pt>
                <c:pt idx="129">
                  <c:v>56007.953369140625</c:v>
                </c:pt>
                <c:pt idx="130">
                  <c:v>55917.514892578125</c:v>
                </c:pt>
                <c:pt idx="131">
                  <c:v>56655.527587890625</c:v>
                </c:pt>
                <c:pt idx="132">
                  <c:v>56779.306884765625</c:v>
                </c:pt>
                <c:pt idx="133">
                  <c:v>56368.895263671875</c:v>
                </c:pt>
                <c:pt idx="134">
                  <c:v>56691.795654296875</c:v>
                </c:pt>
                <c:pt idx="135">
                  <c:v>57026.254638671875</c:v>
                </c:pt>
                <c:pt idx="136">
                  <c:v>57042.889404296875</c:v>
                </c:pt>
                <c:pt idx="137">
                  <c:v>56891.888427734375</c:v>
                </c:pt>
                <c:pt idx="138">
                  <c:v>56863.298095703125</c:v>
                </c:pt>
                <c:pt idx="139">
                  <c:v>56679.911865234375</c:v>
                </c:pt>
                <c:pt idx="140">
                  <c:v>56734.645263671875</c:v>
                </c:pt>
                <c:pt idx="141">
                  <c:v>57119.336669921875</c:v>
                </c:pt>
                <c:pt idx="142">
                  <c:v>56682.157958984375</c:v>
                </c:pt>
                <c:pt idx="143">
                  <c:v>56941.573486328125</c:v>
                </c:pt>
                <c:pt idx="144">
                  <c:v>56960.488098144531</c:v>
                </c:pt>
                <c:pt idx="145">
                  <c:v>57271.165344238281</c:v>
                </c:pt>
                <c:pt idx="146">
                  <c:v>57102.240783691406</c:v>
                </c:pt>
                <c:pt idx="147">
                  <c:v>56800.767395019531</c:v>
                </c:pt>
                <c:pt idx="148">
                  <c:v>56868.847961425781</c:v>
                </c:pt>
                <c:pt idx="149">
                  <c:v>57166.614807128906</c:v>
                </c:pt>
                <c:pt idx="150">
                  <c:v>57158.796936035156</c:v>
                </c:pt>
                <c:pt idx="151">
                  <c:v>57412.612365722656</c:v>
                </c:pt>
                <c:pt idx="152">
                  <c:v>57383.571838378906</c:v>
                </c:pt>
                <c:pt idx="153">
                  <c:v>57630.580627441406</c:v>
                </c:pt>
                <c:pt idx="154">
                  <c:v>57822.635803222656</c:v>
                </c:pt>
                <c:pt idx="155">
                  <c:v>57606.516662597656</c:v>
                </c:pt>
                <c:pt idx="156">
                  <c:v>57465.582397460938</c:v>
                </c:pt>
                <c:pt idx="157">
                  <c:v>57358.5380859375</c:v>
                </c:pt>
                <c:pt idx="158">
                  <c:v>57476.3115234375</c:v>
                </c:pt>
                <c:pt idx="159">
                  <c:v>57539.10595703125</c:v>
                </c:pt>
                <c:pt idx="160">
                  <c:v>57774.5322265625</c:v>
                </c:pt>
                <c:pt idx="161">
                  <c:v>57765.1962890625</c:v>
                </c:pt>
                <c:pt idx="162">
                  <c:v>57925.38818359375</c:v>
                </c:pt>
                <c:pt idx="163">
                  <c:v>57894.626953125</c:v>
                </c:pt>
                <c:pt idx="164">
                  <c:v>57882.31982421875</c:v>
                </c:pt>
                <c:pt idx="165">
                  <c:v>57946.974609375</c:v>
                </c:pt>
                <c:pt idx="166">
                  <c:v>57959.7861328125</c:v>
                </c:pt>
                <c:pt idx="167">
                  <c:v>58075.81298828125</c:v>
                </c:pt>
                <c:pt idx="168">
                  <c:v>57705.20458984375</c:v>
                </c:pt>
                <c:pt idx="169">
                  <c:v>57672.88134765625</c:v>
                </c:pt>
                <c:pt idx="170">
                  <c:v>57791.377197265625</c:v>
                </c:pt>
                <c:pt idx="171">
                  <c:v>57823.612548828125</c:v>
                </c:pt>
                <c:pt idx="172">
                  <c:v>57762.669677734375</c:v>
                </c:pt>
                <c:pt idx="173">
                  <c:v>57999.5869140625</c:v>
                </c:pt>
                <c:pt idx="174">
                  <c:v>58294.428466796875</c:v>
                </c:pt>
                <c:pt idx="175">
                  <c:v>58336.468994140625</c:v>
                </c:pt>
                <c:pt idx="176">
                  <c:v>58193.785400390625</c:v>
                </c:pt>
                <c:pt idx="177">
                  <c:v>58072.847412109375</c:v>
                </c:pt>
                <c:pt idx="178">
                  <c:v>57951.077392578125</c:v>
                </c:pt>
                <c:pt idx="179">
                  <c:v>57705.874755859375</c:v>
                </c:pt>
                <c:pt idx="180">
                  <c:v>57833.513427734375</c:v>
                </c:pt>
                <c:pt idx="181">
                  <c:v>58135.936401367188</c:v>
                </c:pt>
                <c:pt idx="182">
                  <c:v>58240.966552734375</c:v>
                </c:pt>
                <c:pt idx="183">
                  <c:v>58466.438720703125</c:v>
                </c:pt>
                <c:pt idx="184">
                  <c:v>58445.060302734375</c:v>
                </c:pt>
                <c:pt idx="185">
                  <c:v>58321.330810546875</c:v>
                </c:pt>
                <c:pt idx="186">
                  <c:v>58611.909423828125</c:v>
                </c:pt>
                <c:pt idx="187">
                  <c:v>58192.884765625</c:v>
                </c:pt>
                <c:pt idx="188">
                  <c:v>58486.23046875</c:v>
                </c:pt>
                <c:pt idx="189">
                  <c:v>58638.14990234375</c:v>
                </c:pt>
                <c:pt idx="190">
                  <c:v>59242.021240234375</c:v>
                </c:pt>
                <c:pt idx="191">
                  <c:v>59317.6982421875</c:v>
                </c:pt>
                <c:pt idx="192">
                  <c:v>59403.275634765625</c:v>
                </c:pt>
                <c:pt idx="193">
                  <c:v>59451.30029296875</c:v>
                </c:pt>
                <c:pt idx="194">
                  <c:v>59452.49951171875</c:v>
                </c:pt>
                <c:pt idx="195">
                  <c:v>59696.708984375</c:v>
                </c:pt>
                <c:pt idx="196">
                  <c:v>59753.474609375</c:v>
                </c:pt>
                <c:pt idx="197">
                  <c:v>59775.39404296875</c:v>
                </c:pt>
                <c:pt idx="198">
                  <c:v>59514.862548828125</c:v>
                </c:pt>
                <c:pt idx="199">
                  <c:v>59838.0703125</c:v>
                </c:pt>
                <c:pt idx="200">
                  <c:v>59842.6865234375</c:v>
                </c:pt>
                <c:pt idx="201">
                  <c:v>59762.3759765625</c:v>
                </c:pt>
                <c:pt idx="202">
                  <c:v>59645.162841796875</c:v>
                </c:pt>
                <c:pt idx="203">
                  <c:v>59569.267333984375</c:v>
                </c:pt>
                <c:pt idx="204">
                  <c:v>60154.681274414063</c:v>
                </c:pt>
                <c:pt idx="205">
                  <c:v>60481.405395507813</c:v>
                </c:pt>
                <c:pt idx="206">
                  <c:v>60232.493896484375</c:v>
                </c:pt>
                <c:pt idx="207">
                  <c:v>60196.935791015625</c:v>
                </c:pt>
                <c:pt idx="208">
                  <c:v>60190.971069335938</c:v>
                </c:pt>
                <c:pt idx="209">
                  <c:v>60308.118041992188</c:v>
                </c:pt>
                <c:pt idx="210">
                  <c:v>60178.570007324219</c:v>
                </c:pt>
                <c:pt idx="211">
                  <c:v>60042.634063720703</c:v>
                </c:pt>
                <c:pt idx="212">
                  <c:v>60124.193130493164</c:v>
                </c:pt>
                <c:pt idx="213">
                  <c:v>60115.314918518066</c:v>
                </c:pt>
                <c:pt idx="214">
                  <c:v>60646.388103485107</c:v>
                </c:pt>
                <c:pt idx="215">
                  <c:v>60554.840283215046</c:v>
                </c:pt>
                <c:pt idx="216">
                  <c:v>61358.9345703125</c:v>
                </c:pt>
                <c:pt idx="217">
                  <c:v>61438.917358398438</c:v>
                </c:pt>
                <c:pt idx="218">
                  <c:v>61547.721313476563</c:v>
                </c:pt>
                <c:pt idx="219">
                  <c:v>61313.498168945313</c:v>
                </c:pt>
                <c:pt idx="220">
                  <c:v>61217.306762695313</c:v>
                </c:pt>
                <c:pt idx="221">
                  <c:v>61206.764282226563</c:v>
                </c:pt>
                <c:pt idx="222">
                  <c:v>61191.564575195313</c:v>
                </c:pt>
                <c:pt idx="223">
                  <c:v>61208.232543945313</c:v>
                </c:pt>
                <c:pt idx="224">
                  <c:v>61571.826782226563</c:v>
                </c:pt>
                <c:pt idx="225">
                  <c:v>61705.533325195313</c:v>
                </c:pt>
                <c:pt idx="226">
                  <c:v>61750.160278320313</c:v>
                </c:pt>
                <c:pt idx="227">
                  <c:v>61727.447875976563</c:v>
                </c:pt>
                <c:pt idx="228">
                  <c:v>61530.636108398438</c:v>
                </c:pt>
                <c:pt idx="229">
                  <c:v>61546.482788085938</c:v>
                </c:pt>
                <c:pt idx="230">
                  <c:v>61377.792114257813</c:v>
                </c:pt>
                <c:pt idx="231">
                  <c:v>60813.378051757813</c:v>
                </c:pt>
                <c:pt idx="232">
                  <c:v>60634.077270507813</c:v>
                </c:pt>
                <c:pt idx="233">
                  <c:v>60528.364379882813</c:v>
                </c:pt>
                <c:pt idx="234">
                  <c:v>60801.680053710938</c:v>
                </c:pt>
                <c:pt idx="235">
                  <c:v>60851.494750976563</c:v>
                </c:pt>
                <c:pt idx="236">
                  <c:v>61300.431999206543</c:v>
                </c:pt>
                <c:pt idx="237">
                  <c:v>61288.404655456543</c:v>
                </c:pt>
                <c:pt idx="238">
                  <c:v>61347.735221862793</c:v>
                </c:pt>
                <c:pt idx="239">
                  <c:v>61446.310417175293</c:v>
                </c:pt>
                <c:pt idx="240">
                  <c:v>61632.775390625</c:v>
                </c:pt>
                <c:pt idx="241">
                  <c:v>61664.757568359375</c:v>
                </c:pt>
                <c:pt idx="242">
                  <c:v>61755.890625</c:v>
                </c:pt>
                <c:pt idx="243">
                  <c:v>61877.69287109375</c:v>
                </c:pt>
                <c:pt idx="244">
                  <c:v>61843.017578125</c:v>
                </c:pt>
                <c:pt idx="245">
                  <c:v>61770.40966796875</c:v>
                </c:pt>
                <c:pt idx="246">
                  <c:v>61448.35888671875</c:v>
                </c:pt>
                <c:pt idx="247">
                  <c:v>61360.35107421875</c:v>
                </c:pt>
                <c:pt idx="248">
                  <c:v>61386.4375</c:v>
                </c:pt>
                <c:pt idx="249">
                  <c:v>61480.083984375</c:v>
                </c:pt>
                <c:pt idx="250">
                  <c:v>61510.821533203125</c:v>
                </c:pt>
                <c:pt idx="251">
                  <c:v>61630.95849609375</c:v>
                </c:pt>
                <c:pt idx="252">
                  <c:v>61565.886962890625</c:v>
                </c:pt>
                <c:pt idx="253">
                  <c:v>61458.280151367188</c:v>
                </c:pt>
                <c:pt idx="254">
                  <c:v>61442.237670898438</c:v>
                </c:pt>
                <c:pt idx="255">
                  <c:v>61452.980590820313</c:v>
                </c:pt>
                <c:pt idx="256">
                  <c:v>61536.809936523438</c:v>
                </c:pt>
                <c:pt idx="257">
                  <c:v>61425.632934570313</c:v>
                </c:pt>
                <c:pt idx="258">
                  <c:v>61524.683715820313</c:v>
                </c:pt>
                <c:pt idx="259">
                  <c:v>61190.695434570313</c:v>
                </c:pt>
                <c:pt idx="260">
                  <c:v>61315.159790039063</c:v>
                </c:pt>
                <c:pt idx="261">
                  <c:v>61151.085327148438</c:v>
                </c:pt>
                <c:pt idx="262">
                  <c:v>61411.435173034668</c:v>
                </c:pt>
                <c:pt idx="263">
                  <c:v>61117.53636932373</c:v>
                </c:pt>
                <c:pt idx="264">
                  <c:v>61269.328056335449</c:v>
                </c:pt>
                <c:pt idx="265">
                  <c:v>61204.387992858887</c:v>
                </c:pt>
                <c:pt idx="266">
                  <c:v>61362.804496765137</c:v>
                </c:pt>
                <c:pt idx="267">
                  <c:v>61551.930168151855</c:v>
                </c:pt>
                <c:pt idx="268">
                  <c:v>61570.10912322998</c:v>
                </c:pt>
                <c:pt idx="269">
                  <c:v>61639.880424499512</c:v>
                </c:pt>
                <c:pt idx="270">
                  <c:v>61625.83373260498</c:v>
                </c:pt>
                <c:pt idx="271">
                  <c:v>61508.341178894043</c:v>
                </c:pt>
                <c:pt idx="272">
                  <c:v>61579.026176452637</c:v>
                </c:pt>
                <c:pt idx="273">
                  <c:v>61614.787040710449</c:v>
                </c:pt>
                <c:pt idx="274">
                  <c:v>61629.941886901855</c:v>
                </c:pt>
                <c:pt idx="275">
                  <c:v>61558.875732421875</c:v>
                </c:pt>
                <c:pt idx="276">
                  <c:v>61424.093437194824</c:v>
                </c:pt>
                <c:pt idx="277">
                  <c:v>61185.275321960449</c:v>
                </c:pt>
                <c:pt idx="278">
                  <c:v>60855.979057312012</c:v>
                </c:pt>
                <c:pt idx="279">
                  <c:v>60976.486320495605</c:v>
                </c:pt>
                <c:pt idx="280">
                  <c:v>60843.943840026855</c:v>
                </c:pt>
                <c:pt idx="281">
                  <c:v>60780.603996276855</c:v>
                </c:pt>
                <c:pt idx="282">
                  <c:v>61252.912651062012</c:v>
                </c:pt>
                <c:pt idx="283">
                  <c:v>61127.616630554199</c:v>
                </c:pt>
                <c:pt idx="284">
                  <c:v>60810.605583190918</c:v>
                </c:pt>
                <c:pt idx="285">
                  <c:v>61311.433647155762</c:v>
                </c:pt>
                <c:pt idx="286">
                  <c:v>61107.151725769043</c:v>
                </c:pt>
                <c:pt idx="287">
                  <c:v>60992.755668640137</c:v>
                </c:pt>
                <c:pt idx="288">
                  <c:v>61765.338417053223</c:v>
                </c:pt>
                <c:pt idx="289">
                  <c:v>62277.897087097168</c:v>
                </c:pt>
                <c:pt idx="290">
                  <c:v>62081.454948425293</c:v>
                </c:pt>
                <c:pt idx="291">
                  <c:v>61952.400199890137</c:v>
                </c:pt>
                <c:pt idx="292">
                  <c:v>61929.508476257324</c:v>
                </c:pt>
                <c:pt idx="293">
                  <c:v>61922.213066101074</c:v>
                </c:pt>
                <c:pt idx="294">
                  <c:v>61986.318901062012</c:v>
                </c:pt>
                <c:pt idx="295">
                  <c:v>62443.884635925293</c:v>
                </c:pt>
                <c:pt idx="296">
                  <c:v>62441.38695526123</c:v>
                </c:pt>
                <c:pt idx="297">
                  <c:v>62442.991203308105</c:v>
                </c:pt>
                <c:pt idx="298">
                  <c:v>62454.776359558105</c:v>
                </c:pt>
                <c:pt idx="299">
                  <c:v>62221.555656433105</c:v>
                </c:pt>
                <c:pt idx="300">
                  <c:v>61151.129386901855</c:v>
                </c:pt>
                <c:pt idx="301">
                  <c:v>61132.130676269531</c:v>
                </c:pt>
                <c:pt idx="302">
                  <c:v>61194.582153320313</c:v>
                </c:pt>
                <c:pt idx="303">
                  <c:v>61277.267578125</c:v>
                </c:pt>
                <c:pt idx="304">
                  <c:v>61048.22900390625</c:v>
                </c:pt>
                <c:pt idx="305">
                  <c:v>60931.27001953125</c:v>
                </c:pt>
                <c:pt idx="306">
                  <c:v>60934.890842437744</c:v>
                </c:pt>
                <c:pt idx="307">
                  <c:v>60913.93359375</c:v>
                </c:pt>
                <c:pt idx="308">
                  <c:v>60976.529052734375</c:v>
                </c:pt>
                <c:pt idx="309">
                  <c:v>60744.435546875</c:v>
                </c:pt>
                <c:pt idx="310">
                  <c:v>60987.349760055542</c:v>
                </c:pt>
                <c:pt idx="311">
                  <c:v>61071.369895935059</c:v>
                </c:pt>
                <c:pt idx="312">
                  <c:v>61256.758071899414</c:v>
                </c:pt>
                <c:pt idx="313">
                  <c:v>61334.316947937012</c:v>
                </c:pt>
                <c:pt idx="314">
                  <c:v>60947.747367858887</c:v>
                </c:pt>
                <c:pt idx="315">
                  <c:v>61008.326164245605</c:v>
                </c:pt>
                <c:pt idx="316">
                  <c:v>61053.529998779297</c:v>
                </c:pt>
                <c:pt idx="317">
                  <c:v>61269.95862197876</c:v>
                </c:pt>
                <c:pt idx="318">
                  <c:v>61220.19690322876</c:v>
                </c:pt>
                <c:pt idx="319">
                  <c:v>61532.518203735352</c:v>
                </c:pt>
                <c:pt idx="320">
                  <c:v>61533.442630767822</c:v>
                </c:pt>
                <c:pt idx="321">
                  <c:v>61522.129295349121</c:v>
                </c:pt>
                <c:pt idx="322">
                  <c:v>61745.611190795898</c:v>
                </c:pt>
                <c:pt idx="323">
                  <c:v>60987.919555664063</c:v>
                </c:pt>
                <c:pt idx="324">
                  <c:v>61122.740707397461</c:v>
                </c:pt>
                <c:pt idx="325">
                  <c:v>61058.974319458008</c:v>
                </c:pt>
                <c:pt idx="326">
                  <c:v>61139.127395629883</c:v>
                </c:pt>
                <c:pt idx="327">
                  <c:v>61462.938262939453</c:v>
                </c:pt>
                <c:pt idx="328">
                  <c:v>61878.358551025391</c:v>
                </c:pt>
                <c:pt idx="329">
                  <c:v>61409.682220458984</c:v>
                </c:pt>
                <c:pt idx="330">
                  <c:v>61190.204849243164</c:v>
                </c:pt>
                <c:pt idx="331">
                  <c:v>61685.336059570313</c:v>
                </c:pt>
                <c:pt idx="332">
                  <c:v>61432.64631652832</c:v>
                </c:pt>
                <c:pt idx="333">
                  <c:v>61640.148590087891</c:v>
                </c:pt>
                <c:pt idx="334">
                  <c:v>61446.346038818359</c:v>
                </c:pt>
                <c:pt idx="335">
                  <c:v>61298.404479980469</c:v>
                </c:pt>
                <c:pt idx="336">
                  <c:v>61184.553771972656</c:v>
                </c:pt>
                <c:pt idx="337">
                  <c:v>61581.331802368164</c:v>
                </c:pt>
                <c:pt idx="338">
                  <c:v>62147.207885742188</c:v>
                </c:pt>
                <c:pt idx="339">
                  <c:v>62453.013061523438</c:v>
                </c:pt>
                <c:pt idx="340">
                  <c:v>61979.577041625977</c:v>
                </c:pt>
                <c:pt idx="341">
                  <c:v>61983.240112304688</c:v>
                </c:pt>
                <c:pt idx="342">
                  <c:v>61947.661285400391</c:v>
                </c:pt>
                <c:pt idx="343">
                  <c:v>61614.003753662109</c:v>
                </c:pt>
                <c:pt idx="344">
                  <c:v>62050.185943603516</c:v>
                </c:pt>
                <c:pt idx="345">
                  <c:v>62026.085983276367</c:v>
                </c:pt>
                <c:pt idx="346">
                  <c:v>62188.325378417969</c:v>
                </c:pt>
                <c:pt idx="347">
                  <c:v>62130.44743347168</c:v>
                </c:pt>
                <c:pt idx="348">
                  <c:v>62247.961608886719</c:v>
                </c:pt>
                <c:pt idx="349">
                  <c:v>62277.636352539063</c:v>
                </c:pt>
                <c:pt idx="350">
                  <c:v>62331.089218139648</c:v>
                </c:pt>
                <c:pt idx="351">
                  <c:v>62236.985107421875</c:v>
                </c:pt>
                <c:pt idx="352">
                  <c:v>61934.100982666016</c:v>
                </c:pt>
                <c:pt idx="353">
                  <c:v>62010.913284301758</c:v>
                </c:pt>
                <c:pt idx="354">
                  <c:v>61894.979156494141</c:v>
                </c:pt>
                <c:pt idx="355">
                  <c:v>62779.628326416016</c:v>
                </c:pt>
                <c:pt idx="356">
                  <c:v>62177.673889160156</c:v>
                </c:pt>
                <c:pt idx="357">
                  <c:v>62608.404357910156</c:v>
                </c:pt>
                <c:pt idx="358">
                  <c:v>62289.021850585938</c:v>
                </c:pt>
                <c:pt idx="359">
                  <c:v>62164.822311401367</c:v>
                </c:pt>
                <c:pt idx="360">
                  <c:v>62423.339691162109</c:v>
                </c:pt>
                <c:pt idx="361">
                  <c:v>62601.049682617188</c:v>
                </c:pt>
                <c:pt idx="362">
                  <c:v>62420.014801025391</c:v>
                </c:pt>
                <c:pt idx="363">
                  <c:v>62929.287353515625</c:v>
                </c:pt>
                <c:pt idx="364">
                  <c:v>63075.419006347656</c:v>
                </c:pt>
                <c:pt idx="365">
                  <c:v>63064.679382324219</c:v>
                </c:pt>
                <c:pt idx="366">
                  <c:v>63058.60888671875</c:v>
                </c:pt>
                <c:pt idx="367">
                  <c:v>62890.441711425781</c:v>
                </c:pt>
                <c:pt idx="368">
                  <c:v>63317.55672454834</c:v>
                </c:pt>
                <c:pt idx="369">
                  <c:v>63422.712158203125</c:v>
                </c:pt>
                <c:pt idx="370">
                  <c:v>63451.881225585938</c:v>
                </c:pt>
                <c:pt idx="371">
                  <c:v>62858.25830078125</c:v>
                </c:pt>
                <c:pt idx="372">
                  <c:v>63002.741943359375</c:v>
                </c:pt>
                <c:pt idx="373">
                  <c:v>64051.396240234375</c:v>
                </c:pt>
                <c:pt idx="374">
                  <c:v>64226.251708984375</c:v>
                </c:pt>
                <c:pt idx="375">
                  <c:v>64308.073486328125</c:v>
                </c:pt>
                <c:pt idx="376">
                  <c:v>64584.172287464142</c:v>
                </c:pt>
                <c:pt idx="377">
                  <c:v>64661.61149597168</c:v>
                </c:pt>
                <c:pt idx="378">
                  <c:v>64816.671779632568</c:v>
                </c:pt>
                <c:pt idx="379">
                  <c:v>65049.58967590332</c:v>
                </c:pt>
                <c:pt idx="380">
                  <c:v>65211.971923828125</c:v>
                </c:pt>
                <c:pt idx="381">
                  <c:v>65137.104949951172</c:v>
                </c:pt>
                <c:pt idx="382">
                  <c:v>65257.081756591797</c:v>
                </c:pt>
                <c:pt idx="383">
                  <c:v>65321.231811523438</c:v>
                </c:pt>
                <c:pt idx="384">
                  <c:v>65072.392822265625</c:v>
                </c:pt>
                <c:pt idx="385">
                  <c:v>65305.392639160156</c:v>
                </c:pt>
                <c:pt idx="386">
                  <c:v>65486.805908203125</c:v>
                </c:pt>
                <c:pt idx="387">
                  <c:v>65437.523071289063</c:v>
                </c:pt>
                <c:pt idx="388">
                  <c:v>65119.45849609375</c:v>
                </c:pt>
                <c:pt idx="389">
                  <c:v>65274.7509765625</c:v>
                </c:pt>
                <c:pt idx="390">
                  <c:v>65201.83447265625</c:v>
                </c:pt>
                <c:pt idx="391">
                  <c:v>65501.85888671875</c:v>
                </c:pt>
                <c:pt idx="392">
                  <c:v>65200.817626953125</c:v>
                </c:pt>
                <c:pt idx="393">
                  <c:v>65026.261596679688</c:v>
                </c:pt>
                <c:pt idx="394">
                  <c:v>64945.210205078125</c:v>
                </c:pt>
                <c:pt idx="395">
                  <c:v>64795.650024414063</c:v>
                </c:pt>
                <c:pt idx="396">
                  <c:v>64785.615356445313</c:v>
                </c:pt>
                <c:pt idx="397">
                  <c:v>64688.389892578125</c:v>
                </c:pt>
                <c:pt idx="398">
                  <c:v>64687.942260742188</c:v>
                </c:pt>
                <c:pt idx="399">
                  <c:v>64922.675903320313</c:v>
                </c:pt>
                <c:pt idx="400">
                  <c:v>65156.425537109375</c:v>
                </c:pt>
                <c:pt idx="401">
                  <c:v>65026.730651855469</c:v>
                </c:pt>
                <c:pt idx="402">
                  <c:v>64902.205688476563</c:v>
                </c:pt>
                <c:pt idx="403">
                  <c:v>64926.666564941406</c:v>
                </c:pt>
                <c:pt idx="404">
                  <c:v>64451.733764648438</c:v>
                </c:pt>
                <c:pt idx="405">
                  <c:v>64360.10986328125</c:v>
                </c:pt>
                <c:pt idx="406">
                  <c:v>64451.506652832031</c:v>
                </c:pt>
                <c:pt idx="407">
                  <c:v>64550.507080078125</c:v>
                </c:pt>
                <c:pt idx="408">
                  <c:v>63834.43505859375</c:v>
                </c:pt>
                <c:pt idx="409">
                  <c:v>65022.050567626953</c:v>
                </c:pt>
                <c:pt idx="410">
                  <c:v>64745.059051513672</c:v>
                </c:pt>
                <c:pt idx="411">
                  <c:v>64483.800445556641</c:v>
                </c:pt>
                <c:pt idx="412">
                  <c:v>63428.208793640137</c:v>
                </c:pt>
                <c:pt idx="413">
                  <c:v>63452.568328857422</c:v>
                </c:pt>
                <c:pt idx="414">
                  <c:v>63515.774993896484</c:v>
                </c:pt>
                <c:pt idx="415">
                  <c:v>63035.140869140625</c:v>
                </c:pt>
                <c:pt idx="416">
                  <c:v>62946.598052978516</c:v>
                </c:pt>
                <c:pt idx="417">
                  <c:v>62779.995697021484</c:v>
                </c:pt>
                <c:pt idx="418">
                  <c:v>62453.825271606445</c:v>
                </c:pt>
                <c:pt idx="419">
                  <c:v>62709.699920654297</c:v>
                </c:pt>
                <c:pt idx="420">
                  <c:v>62598.011352539063</c:v>
                </c:pt>
                <c:pt idx="421">
                  <c:v>62471.117889404297</c:v>
                </c:pt>
                <c:pt idx="422">
                  <c:v>62467.123779296875</c:v>
                </c:pt>
                <c:pt idx="423">
                  <c:v>62579.439636230469</c:v>
                </c:pt>
                <c:pt idx="424">
                  <c:v>62324.641883850098</c:v>
                </c:pt>
                <c:pt idx="425">
                  <c:v>61927.288146972656</c:v>
                </c:pt>
                <c:pt idx="426">
                  <c:v>61802.362968444824</c:v>
                </c:pt>
                <c:pt idx="427">
                  <c:v>61940.443298339844</c:v>
                </c:pt>
                <c:pt idx="428">
                  <c:v>61704.821304321289</c:v>
                </c:pt>
                <c:pt idx="429">
                  <c:v>61476.895202636719</c:v>
                </c:pt>
                <c:pt idx="430">
                  <c:v>61348.209571838379</c:v>
                </c:pt>
                <c:pt idx="431">
                  <c:v>61232.954956054688</c:v>
                </c:pt>
                <c:pt idx="432">
                  <c:v>61124.951171875</c:v>
                </c:pt>
                <c:pt idx="433">
                  <c:v>61095.896438598633</c:v>
                </c:pt>
                <c:pt idx="434">
                  <c:v>61307.953018188477</c:v>
                </c:pt>
                <c:pt idx="435">
                  <c:v>60706.260757446289</c:v>
                </c:pt>
                <c:pt idx="436">
                  <c:v>60714.558609008789</c:v>
                </c:pt>
                <c:pt idx="437">
                  <c:v>60662.203506469727</c:v>
                </c:pt>
                <c:pt idx="438">
                  <c:v>60501.189834594727</c:v>
                </c:pt>
                <c:pt idx="439">
                  <c:v>60595.079971313477</c:v>
                </c:pt>
                <c:pt idx="440">
                  <c:v>60651.358779907227</c:v>
                </c:pt>
                <c:pt idx="441">
                  <c:v>60630.291397094727</c:v>
                </c:pt>
                <c:pt idx="442">
                  <c:v>60690.783096313477</c:v>
                </c:pt>
                <c:pt idx="443">
                  <c:v>60513.314346313477</c:v>
                </c:pt>
                <c:pt idx="444">
                  <c:v>60089.949584960938</c:v>
                </c:pt>
                <c:pt idx="445">
                  <c:v>60098.526550292969</c:v>
                </c:pt>
                <c:pt idx="446">
                  <c:v>59970.977783203125</c:v>
                </c:pt>
                <c:pt idx="447">
                  <c:v>59639.349975585938</c:v>
                </c:pt>
                <c:pt idx="448">
                  <c:v>59736.702209472656</c:v>
                </c:pt>
                <c:pt idx="449">
                  <c:v>59691.570129394531</c:v>
                </c:pt>
                <c:pt idx="450">
                  <c:v>59683.322143554688</c:v>
                </c:pt>
                <c:pt idx="451">
                  <c:v>59641.632019042969</c:v>
                </c:pt>
                <c:pt idx="452">
                  <c:v>59592.712280273438</c:v>
                </c:pt>
                <c:pt idx="453">
                  <c:v>59205.307678222656</c:v>
                </c:pt>
                <c:pt idx="454">
                  <c:v>58630.344543457031</c:v>
                </c:pt>
                <c:pt idx="455">
                  <c:v>58733.303161621094</c:v>
                </c:pt>
                <c:pt idx="456">
                  <c:v>58779.278625488281</c:v>
                </c:pt>
                <c:pt idx="457">
                  <c:v>58895.08952331543</c:v>
                </c:pt>
                <c:pt idx="458">
                  <c:v>59451.964458465576</c:v>
                </c:pt>
                <c:pt idx="459">
                  <c:v>59622.463176727295</c:v>
                </c:pt>
                <c:pt idx="460">
                  <c:v>59606.777233123779</c:v>
                </c:pt>
                <c:pt idx="461">
                  <c:v>59468.372814178467</c:v>
                </c:pt>
                <c:pt idx="462">
                  <c:v>60048.067760467529</c:v>
                </c:pt>
                <c:pt idx="463">
                  <c:v>60085.981811523438</c:v>
                </c:pt>
                <c:pt idx="464">
                  <c:v>59706.874877929688</c:v>
                </c:pt>
                <c:pt idx="465">
                  <c:v>60328.798706054688</c:v>
                </c:pt>
                <c:pt idx="466">
                  <c:v>59989.681274414063</c:v>
                </c:pt>
                <c:pt idx="467">
                  <c:v>59574.017944335938</c:v>
                </c:pt>
                <c:pt idx="468">
                  <c:v>59331.01123046875</c:v>
                </c:pt>
                <c:pt idx="469">
                  <c:v>59687.85888671875</c:v>
                </c:pt>
                <c:pt idx="470">
                  <c:v>59808.6416015625</c:v>
                </c:pt>
                <c:pt idx="471">
                  <c:v>59813.781330108643</c:v>
                </c:pt>
                <c:pt idx="472">
                  <c:v>59698.351764678955</c:v>
                </c:pt>
                <c:pt idx="473">
                  <c:v>59908.858661651611</c:v>
                </c:pt>
                <c:pt idx="474">
                  <c:v>59858.656471252441</c:v>
                </c:pt>
                <c:pt idx="475">
                  <c:v>59905.575782775879</c:v>
                </c:pt>
                <c:pt idx="476">
                  <c:v>59980.039161682129</c:v>
                </c:pt>
                <c:pt idx="477">
                  <c:v>60116.376075744629</c:v>
                </c:pt>
                <c:pt idx="478">
                  <c:v>59937.22794342041</c:v>
                </c:pt>
                <c:pt idx="479">
                  <c:v>60647.73677444458</c:v>
                </c:pt>
                <c:pt idx="480">
                  <c:v>60709.833618164063</c:v>
                </c:pt>
                <c:pt idx="481">
                  <c:v>60940.564331054688</c:v>
                </c:pt>
                <c:pt idx="482">
                  <c:v>60883.407348632813</c:v>
                </c:pt>
                <c:pt idx="483">
                  <c:v>60762.863403320313</c:v>
                </c:pt>
                <c:pt idx="484">
                  <c:v>60890.395629882813</c:v>
                </c:pt>
                <c:pt idx="485">
                  <c:v>60860.160278320313</c:v>
                </c:pt>
                <c:pt idx="486">
                  <c:v>61499.09252166748</c:v>
                </c:pt>
                <c:pt idx="487">
                  <c:v>61709.705139160156</c:v>
                </c:pt>
                <c:pt idx="488">
                  <c:v>61689.250213623047</c:v>
                </c:pt>
                <c:pt idx="489">
                  <c:v>61723.054779052734</c:v>
                </c:pt>
                <c:pt idx="490">
                  <c:v>62095.020324707031</c:v>
                </c:pt>
                <c:pt idx="491">
                  <c:v>62020.747863769531</c:v>
                </c:pt>
                <c:pt idx="492">
                  <c:v>62183.763671875</c:v>
                </c:pt>
                <c:pt idx="493">
                  <c:v>62590.790466308594</c:v>
                </c:pt>
                <c:pt idx="494">
                  <c:v>63313.888061523438</c:v>
                </c:pt>
                <c:pt idx="495">
                  <c:v>64284.700836181641</c:v>
                </c:pt>
                <c:pt idx="496">
                  <c:v>65294.080230712891</c:v>
                </c:pt>
                <c:pt idx="497">
                  <c:v>65751.840728759766</c:v>
                </c:pt>
                <c:pt idx="498">
                  <c:v>65934.780059814453</c:v>
                </c:pt>
                <c:pt idx="499">
                  <c:v>66168.914535522461</c:v>
                </c:pt>
                <c:pt idx="500">
                  <c:v>66394.767913818359</c:v>
                </c:pt>
                <c:pt idx="501">
                  <c:v>66604.317100524902</c:v>
                </c:pt>
                <c:pt idx="502">
                  <c:v>66739.51216506958</c:v>
                </c:pt>
                <c:pt idx="503">
                  <c:v>66935.809204101563</c:v>
                </c:pt>
                <c:pt idx="504">
                  <c:v>67144.877105712891</c:v>
                </c:pt>
                <c:pt idx="505">
                  <c:v>67269.388061523438</c:v>
                </c:pt>
                <c:pt idx="506">
                  <c:v>67355.707397460938</c:v>
                </c:pt>
                <c:pt idx="507">
                  <c:v>67426.087097167969</c:v>
                </c:pt>
                <c:pt idx="508">
                  <c:v>67502.732666015625</c:v>
                </c:pt>
                <c:pt idx="509">
                  <c:v>67523.857086181641</c:v>
                </c:pt>
                <c:pt idx="510">
                  <c:v>67303.757904052734</c:v>
                </c:pt>
                <c:pt idx="511">
                  <c:v>67486.471099853516</c:v>
                </c:pt>
                <c:pt idx="512">
                  <c:v>67497.441223144531</c:v>
                </c:pt>
                <c:pt idx="513">
                  <c:v>67500.566192626953</c:v>
                </c:pt>
                <c:pt idx="514">
                  <c:v>67549.142456054688</c:v>
                </c:pt>
                <c:pt idx="515">
                  <c:v>67568.805236816406</c:v>
                </c:pt>
                <c:pt idx="516">
                  <c:v>67555.082458496094</c:v>
                </c:pt>
                <c:pt idx="517">
                  <c:v>67676.730926513672</c:v>
                </c:pt>
                <c:pt idx="518">
                  <c:v>67693.311584472656</c:v>
                </c:pt>
                <c:pt idx="519">
                  <c:v>67682.39404296875</c:v>
                </c:pt>
                <c:pt idx="520">
                  <c:v>67698.932952880859</c:v>
                </c:pt>
                <c:pt idx="521">
                  <c:v>67673.383361816406</c:v>
                </c:pt>
                <c:pt idx="522">
                  <c:v>67674.730895996094</c:v>
                </c:pt>
                <c:pt idx="523">
                  <c:v>67681.419464111328</c:v>
                </c:pt>
                <c:pt idx="524">
                  <c:v>67823.379943847656</c:v>
                </c:pt>
                <c:pt idx="525">
                  <c:v>67826.023803710938</c:v>
                </c:pt>
                <c:pt idx="526">
                  <c:v>67831.218780517578</c:v>
                </c:pt>
                <c:pt idx="527">
                  <c:v>67833.669616699219</c:v>
                </c:pt>
                <c:pt idx="528">
                  <c:v>67760.4619140625</c:v>
                </c:pt>
                <c:pt idx="529">
                  <c:v>67817.13818359375</c:v>
                </c:pt>
                <c:pt idx="530">
                  <c:v>67812.504089355469</c:v>
                </c:pt>
                <c:pt idx="531">
                  <c:v>67816.423950195313</c:v>
                </c:pt>
                <c:pt idx="532">
                  <c:v>67676.237731933594</c:v>
                </c:pt>
                <c:pt idx="533">
                  <c:v>67644.219482421875</c:v>
                </c:pt>
                <c:pt idx="534">
                  <c:v>67396.942687988281</c:v>
                </c:pt>
                <c:pt idx="535">
                  <c:v>67440.850494384766</c:v>
                </c:pt>
                <c:pt idx="536">
                  <c:v>67407.130828857422</c:v>
                </c:pt>
                <c:pt idx="537">
                  <c:v>67451.275573730469</c:v>
                </c:pt>
                <c:pt idx="538">
                  <c:v>67476.908203125</c:v>
                </c:pt>
                <c:pt idx="539">
                  <c:v>67509.791442871094</c:v>
                </c:pt>
                <c:pt idx="540">
                  <c:v>67494.550689697266</c:v>
                </c:pt>
                <c:pt idx="541">
                  <c:v>67455.988708496094</c:v>
                </c:pt>
                <c:pt idx="542">
                  <c:v>67467.968475341797</c:v>
                </c:pt>
                <c:pt idx="543">
                  <c:v>67466.953460693359</c:v>
                </c:pt>
                <c:pt idx="544">
                  <c:v>67554.654663085938</c:v>
                </c:pt>
                <c:pt idx="545">
                  <c:v>67617.748229980469</c:v>
                </c:pt>
                <c:pt idx="546">
                  <c:v>67651.134429931641</c:v>
                </c:pt>
                <c:pt idx="547">
                  <c:v>68029.411163330078</c:v>
                </c:pt>
                <c:pt idx="548">
                  <c:v>68084.690185546875</c:v>
                </c:pt>
                <c:pt idx="549">
                  <c:v>68144.549041748047</c:v>
                </c:pt>
                <c:pt idx="550">
                  <c:v>68173.149169921875</c:v>
                </c:pt>
                <c:pt idx="551">
                  <c:v>68193.157165527344</c:v>
                </c:pt>
                <c:pt idx="552">
                  <c:v>68004.091918945313</c:v>
                </c:pt>
                <c:pt idx="553">
                  <c:v>68012.374633789063</c:v>
                </c:pt>
                <c:pt idx="554">
                  <c:v>67972.449920654297</c:v>
                </c:pt>
                <c:pt idx="555">
                  <c:v>67944.837829589844</c:v>
                </c:pt>
                <c:pt idx="556">
                  <c:v>67879.343414306641</c:v>
                </c:pt>
                <c:pt idx="557">
                  <c:v>67943.332061767578</c:v>
                </c:pt>
                <c:pt idx="558">
                  <c:v>67916.188781738281</c:v>
                </c:pt>
                <c:pt idx="559">
                  <c:v>67913.671722412109</c:v>
                </c:pt>
                <c:pt idx="560">
                  <c:v>67859.305938720703</c:v>
                </c:pt>
                <c:pt idx="561">
                  <c:v>67860.215087890625</c:v>
                </c:pt>
                <c:pt idx="562">
                  <c:v>67832.457763671875</c:v>
                </c:pt>
                <c:pt idx="563">
                  <c:v>67778.111083984375</c:v>
                </c:pt>
                <c:pt idx="564">
                  <c:v>67183.161987304688</c:v>
                </c:pt>
                <c:pt idx="565">
                  <c:v>67110.327606201172</c:v>
                </c:pt>
                <c:pt idx="566">
                  <c:v>67093.691619873047</c:v>
                </c:pt>
                <c:pt idx="567">
                  <c:v>66766.445861816406</c:v>
                </c:pt>
                <c:pt idx="568">
                  <c:v>66762.757202148438</c:v>
                </c:pt>
                <c:pt idx="569">
                  <c:v>66775.64013671875</c:v>
                </c:pt>
                <c:pt idx="570">
                  <c:v>67124.641967773438</c:v>
                </c:pt>
                <c:pt idx="571">
                  <c:v>67075.728118896484</c:v>
                </c:pt>
                <c:pt idx="572">
                  <c:v>67489.578857421875</c:v>
                </c:pt>
                <c:pt idx="573">
                  <c:v>67407.019744873047</c:v>
                </c:pt>
                <c:pt idx="574">
                  <c:v>67368.387573242188</c:v>
                </c:pt>
                <c:pt idx="575">
                  <c:v>67279.043304443359</c:v>
                </c:pt>
                <c:pt idx="576">
                  <c:v>67754.600036621094</c:v>
                </c:pt>
                <c:pt idx="577">
                  <c:v>67574.358367919922</c:v>
                </c:pt>
                <c:pt idx="578">
                  <c:v>67302.582824707031</c:v>
                </c:pt>
                <c:pt idx="579">
                  <c:v>66994.970703125</c:v>
                </c:pt>
                <c:pt idx="580">
                  <c:v>66946.882507324219</c:v>
                </c:pt>
                <c:pt idx="581">
                  <c:v>66878.716979980469</c:v>
                </c:pt>
                <c:pt idx="582">
                  <c:v>66873.792366027832</c:v>
                </c:pt>
                <c:pt idx="583">
                  <c:v>66988.332397460938</c:v>
                </c:pt>
                <c:pt idx="584">
                  <c:v>66647.064819335938</c:v>
                </c:pt>
                <c:pt idx="585">
                  <c:v>66741.286895751953</c:v>
                </c:pt>
                <c:pt idx="586">
                  <c:v>66593.843048095703</c:v>
                </c:pt>
                <c:pt idx="587">
                  <c:v>66354.874618530273</c:v>
                </c:pt>
                <c:pt idx="588">
                  <c:v>66130.876037597656</c:v>
                </c:pt>
                <c:pt idx="589">
                  <c:v>66098.593170166016</c:v>
                </c:pt>
                <c:pt idx="590">
                  <c:v>66052.392532348633</c:v>
                </c:pt>
                <c:pt idx="591">
                  <c:v>66009.885559082031</c:v>
                </c:pt>
                <c:pt idx="592">
                  <c:v>65995.356567382813</c:v>
                </c:pt>
                <c:pt idx="593">
                  <c:v>65441.536071777344</c:v>
                </c:pt>
                <c:pt idx="594">
                  <c:v>65742.833801269531</c:v>
                </c:pt>
                <c:pt idx="595">
                  <c:v>65531.702926635742</c:v>
                </c:pt>
                <c:pt idx="596">
                  <c:v>65356.505477905273</c:v>
                </c:pt>
                <c:pt idx="597">
                  <c:v>65011.065734863281</c:v>
                </c:pt>
                <c:pt idx="598">
                  <c:v>65024.78434753418</c:v>
                </c:pt>
                <c:pt idx="599">
                  <c:v>65442.099822998047</c:v>
                </c:pt>
                <c:pt idx="600">
                  <c:v>65423.082946777344</c:v>
                </c:pt>
                <c:pt idx="601">
                  <c:v>64911.356536865234</c:v>
                </c:pt>
                <c:pt idx="602">
                  <c:v>64743.648223876953</c:v>
                </c:pt>
                <c:pt idx="603">
                  <c:v>64660.498321533203</c:v>
                </c:pt>
                <c:pt idx="604">
                  <c:v>64559.733337402344</c:v>
                </c:pt>
                <c:pt idx="605">
                  <c:v>64835.599426269531</c:v>
                </c:pt>
                <c:pt idx="606">
                  <c:v>64505.567993164063</c:v>
                </c:pt>
                <c:pt idx="607">
                  <c:v>64323.613342285156</c:v>
                </c:pt>
                <c:pt idx="608">
                  <c:v>64457.483459472656</c:v>
                </c:pt>
                <c:pt idx="609">
                  <c:v>64464.798461914063</c:v>
                </c:pt>
                <c:pt idx="610">
                  <c:v>64486.888580322266</c:v>
                </c:pt>
                <c:pt idx="611">
                  <c:v>64800.491455078125</c:v>
                </c:pt>
                <c:pt idx="612">
                  <c:v>64497.768127441406</c:v>
                </c:pt>
                <c:pt idx="613">
                  <c:v>64712.417785644531</c:v>
                </c:pt>
                <c:pt idx="614">
                  <c:v>64492.865173339844</c:v>
                </c:pt>
                <c:pt idx="615">
                  <c:v>64643.949096679688</c:v>
                </c:pt>
                <c:pt idx="616">
                  <c:v>64808.849670410156</c:v>
                </c:pt>
                <c:pt idx="617">
                  <c:v>64789.725952148438</c:v>
                </c:pt>
                <c:pt idx="618">
                  <c:v>64725.04433298111</c:v>
                </c:pt>
                <c:pt idx="619">
                  <c:v>64744.331848144531</c:v>
                </c:pt>
                <c:pt idx="620">
                  <c:v>64893.010543823242</c:v>
                </c:pt>
                <c:pt idx="621">
                  <c:v>64474.270935058594</c:v>
                </c:pt>
                <c:pt idx="622">
                  <c:v>64700.299926757813</c:v>
                </c:pt>
                <c:pt idx="623">
                  <c:v>64554.190002441406</c:v>
                </c:pt>
                <c:pt idx="624">
                  <c:v>64662.693298339844</c:v>
                </c:pt>
                <c:pt idx="625">
                  <c:v>64650.557769775391</c:v>
                </c:pt>
                <c:pt idx="626">
                  <c:v>64930.129272460938</c:v>
                </c:pt>
                <c:pt idx="627">
                  <c:v>64935.536468505859</c:v>
                </c:pt>
                <c:pt idx="628">
                  <c:v>64873.223052978516</c:v>
                </c:pt>
                <c:pt idx="629">
                  <c:v>64892.35498046875</c:v>
                </c:pt>
                <c:pt idx="630">
                  <c:v>64734.541870117188</c:v>
                </c:pt>
                <c:pt idx="631">
                  <c:v>64786.70263671875</c:v>
                </c:pt>
                <c:pt idx="632">
                  <c:v>64725.860198974609</c:v>
                </c:pt>
                <c:pt idx="633">
                  <c:v>64805.871643066406</c:v>
                </c:pt>
                <c:pt idx="634">
                  <c:v>64823.270629882813</c:v>
                </c:pt>
                <c:pt idx="635">
                  <c:v>64782.798522949219</c:v>
                </c:pt>
                <c:pt idx="636">
                  <c:v>64981.270874023438</c:v>
                </c:pt>
                <c:pt idx="637">
                  <c:v>64977.171447753906</c:v>
                </c:pt>
                <c:pt idx="638">
                  <c:v>65006.036285400391</c:v>
                </c:pt>
                <c:pt idx="639">
                  <c:v>65242.880279541016</c:v>
                </c:pt>
                <c:pt idx="640">
                  <c:v>64981.099426269531</c:v>
                </c:pt>
                <c:pt idx="641">
                  <c:v>65174.976379394531</c:v>
                </c:pt>
                <c:pt idx="642">
                  <c:v>64988.334716796875</c:v>
                </c:pt>
                <c:pt idx="643">
                  <c:v>64960.519470214844</c:v>
                </c:pt>
                <c:pt idx="644">
                  <c:v>64986.529388427734</c:v>
                </c:pt>
                <c:pt idx="645">
                  <c:v>64999.531677246094</c:v>
                </c:pt>
                <c:pt idx="646">
                  <c:v>65096.824523925781</c:v>
                </c:pt>
                <c:pt idx="647">
                  <c:v>65198.214660644531</c:v>
                </c:pt>
                <c:pt idx="648">
                  <c:v>65490.924377441406</c:v>
                </c:pt>
                <c:pt idx="649">
                  <c:v>65448.12939453125</c:v>
                </c:pt>
                <c:pt idx="650">
                  <c:v>65553.455474853516</c:v>
                </c:pt>
                <c:pt idx="651">
                  <c:v>65739.796569824219</c:v>
                </c:pt>
                <c:pt idx="652">
                  <c:v>66108.264709472656</c:v>
                </c:pt>
                <c:pt idx="653">
                  <c:v>66047.761169433594</c:v>
                </c:pt>
                <c:pt idx="654">
                  <c:v>66059.347900390625</c:v>
                </c:pt>
                <c:pt idx="655">
                  <c:v>66063.491882324219</c:v>
                </c:pt>
                <c:pt idx="656">
                  <c:v>66065.087158203125</c:v>
                </c:pt>
                <c:pt idx="657">
                  <c:v>65978.909545898438</c:v>
                </c:pt>
                <c:pt idx="658">
                  <c:v>65928.385192871094</c:v>
                </c:pt>
                <c:pt idx="659">
                  <c:v>65920.836486816406</c:v>
                </c:pt>
                <c:pt idx="660">
                  <c:v>66112.444366455078</c:v>
                </c:pt>
                <c:pt idx="661">
                  <c:v>66074.627319335938</c:v>
                </c:pt>
                <c:pt idx="662">
                  <c:v>66137.413452148438</c:v>
                </c:pt>
                <c:pt idx="663">
                  <c:v>66165.963317871094</c:v>
                </c:pt>
                <c:pt idx="664">
                  <c:v>66151.980285644531</c:v>
                </c:pt>
                <c:pt idx="665">
                  <c:v>66128.382816314697</c:v>
                </c:pt>
                <c:pt idx="666">
                  <c:v>66117.597541809082</c:v>
                </c:pt>
                <c:pt idx="667">
                  <c:v>66238.405326843262</c:v>
                </c:pt>
                <c:pt idx="668">
                  <c:v>66365.234878540039</c:v>
                </c:pt>
                <c:pt idx="669">
                  <c:v>66397.86100769043</c:v>
                </c:pt>
                <c:pt idx="670">
                  <c:v>66443.042602539063</c:v>
                </c:pt>
                <c:pt idx="671">
                  <c:v>66411.533874511719</c:v>
                </c:pt>
                <c:pt idx="672">
                  <c:v>66482.360046386719</c:v>
                </c:pt>
                <c:pt idx="673">
                  <c:v>66858.740142822266</c:v>
                </c:pt>
                <c:pt idx="674">
                  <c:v>66839.17236328125</c:v>
                </c:pt>
                <c:pt idx="675">
                  <c:v>66704.206420898438</c:v>
                </c:pt>
                <c:pt idx="676">
                  <c:v>66485.722610473633</c:v>
                </c:pt>
                <c:pt idx="677">
                  <c:v>66431.37068939209</c:v>
                </c:pt>
                <c:pt idx="678">
                  <c:v>66427.681167602539</c:v>
                </c:pt>
                <c:pt idx="679">
                  <c:v>66435.938507080078</c:v>
                </c:pt>
                <c:pt idx="680">
                  <c:v>66489.3212890625</c:v>
                </c:pt>
                <c:pt idx="681">
                  <c:v>66325.206146240234</c:v>
                </c:pt>
                <c:pt idx="682">
                  <c:v>66198.816024780273</c:v>
                </c:pt>
                <c:pt idx="683">
                  <c:v>65963.56275177002</c:v>
                </c:pt>
                <c:pt idx="684">
                  <c:v>65665.522369384766</c:v>
                </c:pt>
                <c:pt idx="685">
                  <c:v>65689.225631713867</c:v>
                </c:pt>
                <c:pt idx="686">
                  <c:v>65492.35489654541</c:v>
                </c:pt>
                <c:pt idx="687">
                  <c:v>65120.365127563477</c:v>
                </c:pt>
                <c:pt idx="688">
                  <c:v>64581.532196044922</c:v>
                </c:pt>
                <c:pt idx="689">
                  <c:v>64042.320739746094</c:v>
                </c:pt>
                <c:pt idx="690">
                  <c:v>63957.920547485352</c:v>
                </c:pt>
                <c:pt idx="691">
                  <c:v>63974.372634887695</c:v>
                </c:pt>
                <c:pt idx="692">
                  <c:v>63717.637588500977</c:v>
                </c:pt>
                <c:pt idx="693">
                  <c:v>63527.62727355957</c:v>
                </c:pt>
                <c:pt idx="694">
                  <c:v>63369.083190917969</c:v>
                </c:pt>
                <c:pt idx="695">
                  <c:v>63258.894668579102</c:v>
                </c:pt>
                <c:pt idx="696">
                  <c:v>62648.916000366211</c:v>
                </c:pt>
                <c:pt idx="697">
                  <c:v>62371.63232421875</c:v>
                </c:pt>
                <c:pt idx="698">
                  <c:v>62053.57666015625</c:v>
                </c:pt>
                <c:pt idx="699">
                  <c:v>62017.154281616211</c:v>
                </c:pt>
                <c:pt idx="700">
                  <c:v>62270.383560180664</c:v>
                </c:pt>
                <c:pt idx="701">
                  <c:v>62173.376754760742</c:v>
                </c:pt>
                <c:pt idx="702">
                  <c:v>61994.132141113281</c:v>
                </c:pt>
                <c:pt idx="703">
                  <c:v>61866.324615478516</c:v>
                </c:pt>
                <c:pt idx="704">
                  <c:v>61765.661041259766</c:v>
                </c:pt>
                <c:pt idx="705">
                  <c:v>61740.655868530273</c:v>
                </c:pt>
                <c:pt idx="706">
                  <c:v>61663.707534790039</c:v>
                </c:pt>
                <c:pt idx="707">
                  <c:v>61660.883499145508</c:v>
                </c:pt>
                <c:pt idx="708">
                  <c:v>61350.645370483398</c:v>
                </c:pt>
                <c:pt idx="709">
                  <c:v>61142.360916137695</c:v>
                </c:pt>
                <c:pt idx="710">
                  <c:v>60727.796951293945</c:v>
                </c:pt>
                <c:pt idx="711">
                  <c:v>60646.481918334961</c:v>
                </c:pt>
                <c:pt idx="712">
                  <c:v>60354.34846496582</c:v>
                </c:pt>
                <c:pt idx="713">
                  <c:v>60365.457504272461</c:v>
                </c:pt>
                <c:pt idx="714">
                  <c:v>59948.745269775391</c:v>
                </c:pt>
                <c:pt idx="715">
                  <c:v>59949.625946044922</c:v>
                </c:pt>
                <c:pt idx="716">
                  <c:v>59809.982345581055</c:v>
                </c:pt>
                <c:pt idx="717">
                  <c:v>59509.352813720703</c:v>
                </c:pt>
                <c:pt idx="718">
                  <c:v>59721.341873168945</c:v>
                </c:pt>
                <c:pt idx="719">
                  <c:v>59846.001693725586</c:v>
                </c:pt>
                <c:pt idx="720">
                  <c:v>59811.554489135742</c:v>
                </c:pt>
                <c:pt idx="721">
                  <c:v>59302.755508422852</c:v>
                </c:pt>
                <c:pt idx="722">
                  <c:v>59780.465225219727</c:v>
                </c:pt>
                <c:pt idx="723">
                  <c:v>59631.844863891602</c:v>
                </c:pt>
                <c:pt idx="724">
                  <c:v>59597.824935913086</c:v>
                </c:pt>
                <c:pt idx="725">
                  <c:v>59651.184112548828</c:v>
                </c:pt>
                <c:pt idx="726">
                  <c:v>59612.712615966797</c:v>
                </c:pt>
                <c:pt idx="727">
                  <c:v>59571.252227783203</c:v>
                </c:pt>
                <c:pt idx="728">
                  <c:v>59458.935424804688</c:v>
                </c:pt>
                <c:pt idx="729">
                  <c:v>59377.700180053711</c:v>
                </c:pt>
                <c:pt idx="730">
                  <c:v>59287.733047485352</c:v>
                </c:pt>
                <c:pt idx="731">
                  <c:v>59773.01789855957</c:v>
                </c:pt>
                <c:pt idx="732">
                  <c:v>59837.795776367188</c:v>
                </c:pt>
                <c:pt idx="733">
                  <c:v>59817.4951171875</c:v>
                </c:pt>
                <c:pt idx="734">
                  <c:v>59613.650634765625</c:v>
                </c:pt>
                <c:pt idx="735">
                  <c:v>59425.017578125</c:v>
                </c:pt>
                <c:pt idx="736">
                  <c:v>59411.744873046875</c:v>
                </c:pt>
                <c:pt idx="737">
                  <c:v>59193.853515625</c:v>
                </c:pt>
                <c:pt idx="738">
                  <c:v>59149.0048828125</c:v>
                </c:pt>
                <c:pt idx="739">
                  <c:v>59153.32958984375</c:v>
                </c:pt>
                <c:pt idx="740">
                  <c:v>59104.780029296875</c:v>
                </c:pt>
                <c:pt idx="741">
                  <c:v>58824.170166015625</c:v>
                </c:pt>
                <c:pt idx="742">
                  <c:v>58982.78759765625</c:v>
                </c:pt>
                <c:pt idx="743">
                  <c:v>58887.85107421875</c:v>
                </c:pt>
                <c:pt idx="744">
                  <c:v>58609.044921875</c:v>
                </c:pt>
                <c:pt idx="745">
                  <c:v>58230.928955078125</c:v>
                </c:pt>
                <c:pt idx="746">
                  <c:v>58405.553466796875</c:v>
                </c:pt>
                <c:pt idx="747">
                  <c:v>58425.47900390625</c:v>
                </c:pt>
                <c:pt idx="748">
                  <c:v>58201.361328125</c:v>
                </c:pt>
                <c:pt idx="749">
                  <c:v>58370.617919921875</c:v>
                </c:pt>
                <c:pt idx="750">
                  <c:v>58378.580322265625</c:v>
                </c:pt>
                <c:pt idx="751">
                  <c:v>58218.10205078125</c:v>
                </c:pt>
                <c:pt idx="752">
                  <c:v>58398.425048828125</c:v>
                </c:pt>
                <c:pt idx="753">
                  <c:v>58392.28515625</c:v>
                </c:pt>
                <c:pt idx="754">
                  <c:v>58048.270263671875</c:v>
                </c:pt>
                <c:pt idx="755">
                  <c:v>58092.05859375</c:v>
                </c:pt>
                <c:pt idx="756">
                  <c:v>58126.765380859375</c:v>
                </c:pt>
                <c:pt idx="757">
                  <c:v>58168.785278320313</c:v>
                </c:pt>
                <c:pt idx="758">
                  <c:v>58304.969116210938</c:v>
                </c:pt>
                <c:pt idx="759">
                  <c:v>58280.127319335938</c:v>
                </c:pt>
                <c:pt idx="760">
                  <c:v>58312.263793945313</c:v>
                </c:pt>
                <c:pt idx="761">
                  <c:v>58314.028198242188</c:v>
                </c:pt>
                <c:pt idx="762">
                  <c:v>58274.574584960938</c:v>
                </c:pt>
                <c:pt idx="763">
                  <c:v>58191.498168945313</c:v>
                </c:pt>
                <c:pt idx="764">
                  <c:v>58247.520629882813</c:v>
                </c:pt>
                <c:pt idx="765">
                  <c:v>58324.401977539063</c:v>
                </c:pt>
                <c:pt idx="766">
                  <c:v>58316.174926757813</c:v>
                </c:pt>
                <c:pt idx="767">
                  <c:v>58429.279174804688</c:v>
                </c:pt>
                <c:pt idx="768">
                  <c:v>58436.396118164063</c:v>
                </c:pt>
                <c:pt idx="769">
                  <c:v>58254.265502929688</c:v>
                </c:pt>
                <c:pt idx="770">
                  <c:v>58251.738647460938</c:v>
                </c:pt>
                <c:pt idx="771">
                  <c:v>58321.11083984375</c:v>
                </c:pt>
                <c:pt idx="772">
                  <c:v>58350.277465820313</c:v>
                </c:pt>
                <c:pt idx="773">
                  <c:v>58313.45166015625</c:v>
                </c:pt>
                <c:pt idx="774">
                  <c:v>58251.834838867188</c:v>
                </c:pt>
                <c:pt idx="775">
                  <c:v>58258.858154296875</c:v>
                </c:pt>
                <c:pt idx="776">
                  <c:v>58635.861450195313</c:v>
                </c:pt>
                <c:pt idx="777">
                  <c:v>58613.710327148438</c:v>
                </c:pt>
                <c:pt idx="778">
                  <c:v>58718.084594726563</c:v>
                </c:pt>
                <c:pt idx="779">
                  <c:v>58753.973754882813</c:v>
                </c:pt>
                <c:pt idx="780">
                  <c:v>58898.158813476563</c:v>
                </c:pt>
                <c:pt idx="781">
                  <c:v>58995.024047851563</c:v>
                </c:pt>
                <c:pt idx="782">
                  <c:v>59087.735717773438</c:v>
                </c:pt>
                <c:pt idx="783">
                  <c:v>59260.16552734375</c:v>
                </c:pt>
                <c:pt idx="784">
                  <c:v>59324.186462402344</c:v>
                </c:pt>
                <c:pt idx="785">
                  <c:v>59959.546142578125</c:v>
                </c:pt>
                <c:pt idx="786">
                  <c:v>60414.980194091797</c:v>
                </c:pt>
                <c:pt idx="787">
                  <c:v>60921.546249389648</c:v>
                </c:pt>
                <c:pt idx="788">
                  <c:v>61108.297431945801</c:v>
                </c:pt>
                <c:pt idx="789">
                  <c:v>61285.740356445313</c:v>
                </c:pt>
                <c:pt idx="790">
                  <c:v>61290.139423370361</c:v>
                </c:pt>
                <c:pt idx="791">
                  <c:v>61886.377084970474</c:v>
                </c:pt>
                <c:pt idx="792">
                  <c:v>62723.185707092285</c:v>
                </c:pt>
                <c:pt idx="793">
                  <c:v>62679.596069335938</c:v>
                </c:pt>
                <c:pt idx="794">
                  <c:v>62642.402587890625</c:v>
                </c:pt>
                <c:pt idx="795">
                  <c:v>62718.0830078125</c:v>
                </c:pt>
                <c:pt idx="796">
                  <c:v>62768.392456054688</c:v>
                </c:pt>
                <c:pt idx="797">
                  <c:v>62648.775146484375</c:v>
                </c:pt>
                <c:pt idx="798">
                  <c:v>62631.339965820313</c:v>
                </c:pt>
                <c:pt idx="799">
                  <c:v>62591.879943847656</c:v>
                </c:pt>
                <c:pt idx="800">
                  <c:v>62594.350891113281</c:v>
                </c:pt>
                <c:pt idx="801">
                  <c:v>62733.981323242188</c:v>
                </c:pt>
                <c:pt idx="802">
                  <c:v>62758.523483276367</c:v>
                </c:pt>
                <c:pt idx="803">
                  <c:v>62763.074951171875</c:v>
                </c:pt>
                <c:pt idx="804">
                  <c:v>62714.932983398438</c:v>
                </c:pt>
                <c:pt idx="805">
                  <c:v>62784.436279296875</c:v>
                </c:pt>
                <c:pt idx="806">
                  <c:v>62794.536254882813</c:v>
                </c:pt>
                <c:pt idx="807">
                  <c:v>62715.547973632813</c:v>
                </c:pt>
                <c:pt idx="808">
                  <c:v>62760.987670898438</c:v>
                </c:pt>
                <c:pt idx="809">
                  <c:v>62727.485473632813</c:v>
                </c:pt>
                <c:pt idx="810">
                  <c:v>62765.865600585938</c:v>
                </c:pt>
                <c:pt idx="811">
                  <c:v>62778.184692382813</c:v>
                </c:pt>
                <c:pt idx="812">
                  <c:v>62809.0576171875</c:v>
                </c:pt>
                <c:pt idx="813">
                  <c:v>62778.775756835938</c:v>
                </c:pt>
                <c:pt idx="814">
                  <c:v>62825.680786132813</c:v>
                </c:pt>
                <c:pt idx="815">
                  <c:v>62831.596557617188</c:v>
                </c:pt>
                <c:pt idx="816">
                  <c:v>62588.8115234375</c:v>
                </c:pt>
                <c:pt idx="817">
                  <c:v>62577.28466796875</c:v>
                </c:pt>
                <c:pt idx="818">
                  <c:v>62586.1630859375</c:v>
                </c:pt>
                <c:pt idx="819">
                  <c:v>62618.325439453125</c:v>
                </c:pt>
                <c:pt idx="820">
                  <c:v>62636.921325683594</c:v>
                </c:pt>
                <c:pt idx="821">
                  <c:v>62628.692626953125</c:v>
                </c:pt>
                <c:pt idx="822">
                  <c:v>62613.555908203125</c:v>
                </c:pt>
                <c:pt idx="823">
                  <c:v>62623.262329101563</c:v>
                </c:pt>
                <c:pt idx="824">
                  <c:v>62616.636962890625</c:v>
                </c:pt>
                <c:pt idx="825">
                  <c:v>62623.186279296875</c:v>
                </c:pt>
                <c:pt idx="826">
                  <c:v>62555.600830078125</c:v>
                </c:pt>
                <c:pt idx="827">
                  <c:v>62740.478446960449</c:v>
                </c:pt>
                <c:pt idx="828">
                  <c:v>62840.858604431152</c:v>
                </c:pt>
                <c:pt idx="829">
                  <c:v>62820.077606201172</c:v>
                </c:pt>
                <c:pt idx="830">
                  <c:v>62805.934064865112</c:v>
                </c:pt>
                <c:pt idx="831">
                  <c:v>62814.278371810913</c:v>
                </c:pt>
                <c:pt idx="832">
                  <c:v>62830.85546875</c:v>
                </c:pt>
                <c:pt idx="833">
                  <c:v>62707.01611328125</c:v>
                </c:pt>
                <c:pt idx="834">
                  <c:v>62630.036987304688</c:v>
                </c:pt>
                <c:pt idx="835">
                  <c:v>62643.7197265625</c:v>
                </c:pt>
                <c:pt idx="836">
                  <c:v>62646.728881835938</c:v>
                </c:pt>
                <c:pt idx="837">
                  <c:v>61965.107055664063</c:v>
                </c:pt>
                <c:pt idx="838">
                  <c:v>62324.552612304688</c:v>
                </c:pt>
                <c:pt idx="839">
                  <c:v>62673.831909179688</c:v>
                </c:pt>
                <c:pt idx="840">
                  <c:v>62114.6484375</c:v>
                </c:pt>
                <c:pt idx="841">
                  <c:v>61974.283447265625</c:v>
                </c:pt>
                <c:pt idx="842">
                  <c:v>62335.99169921875</c:v>
                </c:pt>
                <c:pt idx="843">
                  <c:v>62328.611083984375</c:v>
                </c:pt>
                <c:pt idx="844">
                  <c:v>62168.912109375</c:v>
                </c:pt>
                <c:pt idx="845">
                  <c:v>62247.278564453125</c:v>
                </c:pt>
                <c:pt idx="846">
                  <c:v>62191.324951171875</c:v>
                </c:pt>
                <c:pt idx="847">
                  <c:v>62027.521728515625</c:v>
                </c:pt>
                <c:pt idx="848">
                  <c:v>62010.771728515625</c:v>
                </c:pt>
                <c:pt idx="849">
                  <c:v>62017.655517578125</c:v>
                </c:pt>
                <c:pt idx="850">
                  <c:v>62021.896728515625</c:v>
                </c:pt>
                <c:pt idx="851">
                  <c:v>62014.331298828125</c:v>
                </c:pt>
                <c:pt idx="852">
                  <c:v>61925.119506835938</c:v>
                </c:pt>
                <c:pt idx="853">
                  <c:v>61860.240966796875</c:v>
                </c:pt>
                <c:pt idx="854">
                  <c:v>61808.727661132813</c:v>
                </c:pt>
                <c:pt idx="855">
                  <c:v>61984.154907226563</c:v>
                </c:pt>
                <c:pt idx="856">
                  <c:v>61887.924438476563</c:v>
                </c:pt>
                <c:pt idx="857">
                  <c:v>61771.926879882813</c:v>
                </c:pt>
                <c:pt idx="858">
                  <c:v>61639.937866210938</c:v>
                </c:pt>
                <c:pt idx="859">
                  <c:v>61647.289428710938</c:v>
                </c:pt>
                <c:pt idx="860">
                  <c:v>61549.037719726563</c:v>
                </c:pt>
                <c:pt idx="861">
                  <c:v>61515.583129882813</c:v>
                </c:pt>
                <c:pt idx="862">
                  <c:v>61543.922485351563</c:v>
                </c:pt>
                <c:pt idx="863">
                  <c:v>61528.258911132813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12-4E63-8100-89BF250E2F22}"/>
            </c:ext>
          </c:extLst>
        </c:ser>
        <c:ser>
          <c:idx val="2"/>
          <c:order val="2"/>
          <c:tx>
            <c:strRef>
              <c:f>Sheet1!$M$1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rgbClr val="00CE7D"/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Sheet1!$M$2:$M$865</c:f>
              <c:numCache>
                <c:formatCode>General</c:formatCode>
                <c:ptCount val="864"/>
                <c:pt idx="0">
                  <c:v>21573.20703125</c:v>
                </c:pt>
                <c:pt idx="1">
                  <c:v>21724.603515625</c:v>
                </c:pt>
                <c:pt idx="2">
                  <c:v>21877.923828125</c:v>
                </c:pt>
                <c:pt idx="3">
                  <c:v>22057.998046875</c:v>
                </c:pt>
                <c:pt idx="4">
                  <c:v>22043.08203125</c:v>
                </c:pt>
                <c:pt idx="5">
                  <c:v>21916.01171875</c:v>
                </c:pt>
                <c:pt idx="6">
                  <c:v>21743.87890625</c:v>
                </c:pt>
                <c:pt idx="7">
                  <c:v>21765.6484375</c:v>
                </c:pt>
                <c:pt idx="8">
                  <c:v>21703.072265625</c:v>
                </c:pt>
                <c:pt idx="9">
                  <c:v>21777.341796875</c:v>
                </c:pt>
                <c:pt idx="10">
                  <c:v>21852.23828125</c:v>
                </c:pt>
                <c:pt idx="11">
                  <c:v>21983.921875</c:v>
                </c:pt>
                <c:pt idx="12">
                  <c:v>21875.919921875</c:v>
                </c:pt>
                <c:pt idx="13">
                  <c:v>21863.216796875</c:v>
                </c:pt>
                <c:pt idx="14">
                  <c:v>21917.2890625</c:v>
                </c:pt>
                <c:pt idx="15">
                  <c:v>21998.779296875</c:v>
                </c:pt>
                <c:pt idx="16">
                  <c:v>21921.53125</c:v>
                </c:pt>
                <c:pt idx="17">
                  <c:v>21853.205078125</c:v>
                </c:pt>
                <c:pt idx="18">
                  <c:v>21837.373046875</c:v>
                </c:pt>
                <c:pt idx="19">
                  <c:v>21737.123046875</c:v>
                </c:pt>
                <c:pt idx="20">
                  <c:v>21606.822265625</c:v>
                </c:pt>
                <c:pt idx="21">
                  <c:v>21538.3515625</c:v>
                </c:pt>
                <c:pt idx="22">
                  <c:v>21570.349609375</c:v>
                </c:pt>
                <c:pt idx="23">
                  <c:v>21546.203125</c:v>
                </c:pt>
                <c:pt idx="24">
                  <c:v>21482.623046875</c:v>
                </c:pt>
                <c:pt idx="25">
                  <c:v>21430.50390625</c:v>
                </c:pt>
                <c:pt idx="26">
                  <c:v>21425.375</c:v>
                </c:pt>
                <c:pt idx="27">
                  <c:v>21435.87109375</c:v>
                </c:pt>
                <c:pt idx="28">
                  <c:v>21433.376953125</c:v>
                </c:pt>
                <c:pt idx="29">
                  <c:v>21370.6953125</c:v>
                </c:pt>
                <c:pt idx="30">
                  <c:v>21310.17578125</c:v>
                </c:pt>
                <c:pt idx="31">
                  <c:v>21139.58203125</c:v>
                </c:pt>
                <c:pt idx="32">
                  <c:v>21288.03125</c:v>
                </c:pt>
                <c:pt idx="33">
                  <c:v>21330.201171875</c:v>
                </c:pt>
                <c:pt idx="34">
                  <c:v>21442.138671875</c:v>
                </c:pt>
                <c:pt idx="35">
                  <c:v>21399.673828125</c:v>
                </c:pt>
                <c:pt idx="36">
                  <c:v>21286.08203125</c:v>
                </c:pt>
                <c:pt idx="37">
                  <c:v>21216.220703125</c:v>
                </c:pt>
                <c:pt idx="38">
                  <c:v>21090.5703125</c:v>
                </c:pt>
                <c:pt idx="39">
                  <c:v>21097.91796875</c:v>
                </c:pt>
                <c:pt idx="40">
                  <c:v>20991.326171875</c:v>
                </c:pt>
                <c:pt idx="41">
                  <c:v>20890.224609375</c:v>
                </c:pt>
                <c:pt idx="42">
                  <c:v>20914.703125</c:v>
                </c:pt>
                <c:pt idx="43">
                  <c:v>20921.0234375</c:v>
                </c:pt>
                <c:pt idx="44">
                  <c:v>20874.392578125</c:v>
                </c:pt>
                <c:pt idx="45">
                  <c:v>20841.33203125</c:v>
                </c:pt>
                <c:pt idx="46">
                  <c:v>20768.234375</c:v>
                </c:pt>
                <c:pt idx="47">
                  <c:v>20479.08984375</c:v>
                </c:pt>
                <c:pt idx="48">
                  <c:v>20399.939453125</c:v>
                </c:pt>
                <c:pt idx="49">
                  <c:v>20161.74609375</c:v>
                </c:pt>
                <c:pt idx="50">
                  <c:v>19820.85546875</c:v>
                </c:pt>
                <c:pt idx="51">
                  <c:v>19671.669921875</c:v>
                </c:pt>
                <c:pt idx="52">
                  <c:v>19520.099609375</c:v>
                </c:pt>
                <c:pt idx="53">
                  <c:v>19262.953125</c:v>
                </c:pt>
                <c:pt idx="54">
                  <c:v>19330.876953125</c:v>
                </c:pt>
                <c:pt idx="55">
                  <c:v>19280.60546875</c:v>
                </c:pt>
                <c:pt idx="56">
                  <c:v>19157.060546875</c:v>
                </c:pt>
                <c:pt idx="57">
                  <c:v>19064.869140625</c:v>
                </c:pt>
                <c:pt idx="58">
                  <c:v>19302.267578125</c:v>
                </c:pt>
                <c:pt idx="59">
                  <c:v>19287.76171875</c:v>
                </c:pt>
                <c:pt idx="60">
                  <c:v>19198.408203125</c:v>
                </c:pt>
                <c:pt idx="61">
                  <c:v>19170.685546875</c:v>
                </c:pt>
                <c:pt idx="62">
                  <c:v>19183.20703125</c:v>
                </c:pt>
                <c:pt idx="63">
                  <c:v>19164.3515625</c:v>
                </c:pt>
                <c:pt idx="64">
                  <c:v>18885.16015625</c:v>
                </c:pt>
                <c:pt idx="65">
                  <c:v>18788.171875</c:v>
                </c:pt>
                <c:pt idx="66">
                  <c:v>18724.76171875</c:v>
                </c:pt>
                <c:pt idx="67">
                  <c:v>18578.572265625</c:v>
                </c:pt>
                <c:pt idx="68">
                  <c:v>18525.736328125</c:v>
                </c:pt>
                <c:pt idx="69">
                  <c:v>18584.646484375</c:v>
                </c:pt>
                <c:pt idx="70">
                  <c:v>18510.478515625</c:v>
                </c:pt>
                <c:pt idx="71">
                  <c:v>18622.033203125</c:v>
                </c:pt>
                <c:pt idx="72">
                  <c:v>18888.150390625</c:v>
                </c:pt>
                <c:pt idx="73">
                  <c:v>18977.1171875</c:v>
                </c:pt>
                <c:pt idx="74">
                  <c:v>18928.396484375</c:v>
                </c:pt>
                <c:pt idx="75">
                  <c:v>19082.4453125</c:v>
                </c:pt>
                <c:pt idx="76">
                  <c:v>19239.314453125</c:v>
                </c:pt>
                <c:pt idx="77">
                  <c:v>19217.177734375</c:v>
                </c:pt>
                <c:pt idx="78">
                  <c:v>19164.8671875</c:v>
                </c:pt>
                <c:pt idx="79">
                  <c:v>19090.701171875</c:v>
                </c:pt>
                <c:pt idx="80">
                  <c:v>19072.826171875</c:v>
                </c:pt>
                <c:pt idx="81">
                  <c:v>19208.64453125</c:v>
                </c:pt>
                <c:pt idx="82">
                  <c:v>19316.02734375</c:v>
                </c:pt>
                <c:pt idx="83">
                  <c:v>19541.130859375</c:v>
                </c:pt>
                <c:pt idx="84">
                  <c:v>19690.931640625</c:v>
                </c:pt>
                <c:pt idx="85">
                  <c:v>19927.103515625</c:v>
                </c:pt>
                <c:pt idx="86">
                  <c:v>20070.634765625</c:v>
                </c:pt>
                <c:pt idx="87">
                  <c:v>20082.173828125</c:v>
                </c:pt>
                <c:pt idx="88">
                  <c:v>19965.6875</c:v>
                </c:pt>
                <c:pt idx="89">
                  <c:v>19955.716796875</c:v>
                </c:pt>
                <c:pt idx="90">
                  <c:v>20042.52734375</c:v>
                </c:pt>
                <c:pt idx="91">
                  <c:v>19965.3359375</c:v>
                </c:pt>
                <c:pt idx="92">
                  <c:v>20050.271484375</c:v>
                </c:pt>
                <c:pt idx="93">
                  <c:v>19859.22265625</c:v>
                </c:pt>
                <c:pt idx="94">
                  <c:v>19890.259765625</c:v>
                </c:pt>
                <c:pt idx="95">
                  <c:v>20000.603515625</c:v>
                </c:pt>
                <c:pt idx="96">
                  <c:v>20046.1796875</c:v>
                </c:pt>
                <c:pt idx="97">
                  <c:v>19842.447265625</c:v>
                </c:pt>
                <c:pt idx="98">
                  <c:v>19937.888671875</c:v>
                </c:pt>
                <c:pt idx="99">
                  <c:v>19855.677734375</c:v>
                </c:pt>
                <c:pt idx="100">
                  <c:v>19921.51953125</c:v>
                </c:pt>
                <c:pt idx="101">
                  <c:v>19862.828125</c:v>
                </c:pt>
                <c:pt idx="102">
                  <c:v>20041.525390625</c:v>
                </c:pt>
                <c:pt idx="103">
                  <c:v>20076.08984375</c:v>
                </c:pt>
                <c:pt idx="104">
                  <c:v>20133.99609375</c:v>
                </c:pt>
                <c:pt idx="105">
                  <c:v>20310.05859375</c:v>
                </c:pt>
                <c:pt idx="106">
                  <c:v>20392.025390625</c:v>
                </c:pt>
                <c:pt idx="107">
                  <c:v>20473.751953125</c:v>
                </c:pt>
                <c:pt idx="108">
                  <c:v>20686.416015625</c:v>
                </c:pt>
                <c:pt idx="109">
                  <c:v>20725.607421875</c:v>
                </c:pt>
                <c:pt idx="110">
                  <c:v>20907.498046875</c:v>
                </c:pt>
                <c:pt idx="111">
                  <c:v>20969.9765625</c:v>
                </c:pt>
                <c:pt idx="112">
                  <c:v>21217.388671875</c:v>
                </c:pt>
                <c:pt idx="113">
                  <c:v>21380.244140625</c:v>
                </c:pt>
                <c:pt idx="114">
                  <c:v>21509.6953125</c:v>
                </c:pt>
                <c:pt idx="115">
                  <c:v>21711.26953125</c:v>
                </c:pt>
                <c:pt idx="116">
                  <c:v>21914.5078125</c:v>
                </c:pt>
                <c:pt idx="117">
                  <c:v>22073.97265625</c:v>
                </c:pt>
                <c:pt idx="118">
                  <c:v>22197.5</c:v>
                </c:pt>
                <c:pt idx="119">
                  <c:v>22401.375</c:v>
                </c:pt>
                <c:pt idx="120">
                  <c:v>22547.533203125</c:v>
                </c:pt>
                <c:pt idx="121">
                  <c:v>22577.68359375</c:v>
                </c:pt>
                <c:pt idx="122">
                  <c:v>22475.515625</c:v>
                </c:pt>
                <c:pt idx="123">
                  <c:v>22484.173828125</c:v>
                </c:pt>
                <c:pt idx="124">
                  <c:v>22668.84375</c:v>
                </c:pt>
                <c:pt idx="125">
                  <c:v>22700.57421875</c:v>
                </c:pt>
                <c:pt idx="126">
                  <c:v>22677</c:v>
                </c:pt>
                <c:pt idx="127">
                  <c:v>22667.65234375</c:v>
                </c:pt>
                <c:pt idx="128">
                  <c:v>22632.546875</c:v>
                </c:pt>
                <c:pt idx="129">
                  <c:v>22710.771484375</c:v>
                </c:pt>
                <c:pt idx="130">
                  <c:v>22752.14453125</c:v>
                </c:pt>
                <c:pt idx="131">
                  <c:v>22666.5546875</c:v>
                </c:pt>
                <c:pt idx="132">
                  <c:v>22647.322265625</c:v>
                </c:pt>
                <c:pt idx="133">
                  <c:v>22607.771484375</c:v>
                </c:pt>
                <c:pt idx="134">
                  <c:v>22589.02734375</c:v>
                </c:pt>
                <c:pt idx="135">
                  <c:v>22555.64453125</c:v>
                </c:pt>
                <c:pt idx="136">
                  <c:v>22533.27734375</c:v>
                </c:pt>
                <c:pt idx="137">
                  <c:v>22459.904296875</c:v>
                </c:pt>
                <c:pt idx="138">
                  <c:v>22447.318359375</c:v>
                </c:pt>
                <c:pt idx="139">
                  <c:v>22489.791015625</c:v>
                </c:pt>
                <c:pt idx="140">
                  <c:v>22482.1015625</c:v>
                </c:pt>
                <c:pt idx="141">
                  <c:v>22427.7578125</c:v>
                </c:pt>
                <c:pt idx="142">
                  <c:v>22365.259765625</c:v>
                </c:pt>
                <c:pt idx="143">
                  <c:v>22433.193359375</c:v>
                </c:pt>
                <c:pt idx="144">
                  <c:v>22427.462890625</c:v>
                </c:pt>
                <c:pt idx="145">
                  <c:v>22418.6953125</c:v>
                </c:pt>
                <c:pt idx="146">
                  <c:v>22423.416015625</c:v>
                </c:pt>
                <c:pt idx="147">
                  <c:v>22376.634765625</c:v>
                </c:pt>
                <c:pt idx="148">
                  <c:v>22368.34765625</c:v>
                </c:pt>
                <c:pt idx="149">
                  <c:v>22364.564453125</c:v>
                </c:pt>
                <c:pt idx="150">
                  <c:v>22377.82421875</c:v>
                </c:pt>
                <c:pt idx="151">
                  <c:v>22379.947265625</c:v>
                </c:pt>
                <c:pt idx="152">
                  <c:v>22374.55078125</c:v>
                </c:pt>
                <c:pt idx="153">
                  <c:v>22351.640625</c:v>
                </c:pt>
                <c:pt idx="154">
                  <c:v>22385.970703125</c:v>
                </c:pt>
                <c:pt idx="155">
                  <c:v>22347.609375</c:v>
                </c:pt>
                <c:pt idx="156">
                  <c:v>22395.458984375</c:v>
                </c:pt>
                <c:pt idx="157">
                  <c:v>22364.060546875</c:v>
                </c:pt>
                <c:pt idx="158">
                  <c:v>22371.06640625</c:v>
                </c:pt>
                <c:pt idx="159">
                  <c:v>22425.322265625</c:v>
                </c:pt>
                <c:pt idx="160">
                  <c:v>22393.59765625</c:v>
                </c:pt>
                <c:pt idx="161">
                  <c:v>22454.9375</c:v>
                </c:pt>
                <c:pt idx="162">
                  <c:v>22483.572265625</c:v>
                </c:pt>
                <c:pt idx="163">
                  <c:v>22417.892578125</c:v>
                </c:pt>
                <c:pt idx="164">
                  <c:v>22303.69921875</c:v>
                </c:pt>
                <c:pt idx="165">
                  <c:v>22437.005859375</c:v>
                </c:pt>
                <c:pt idx="166">
                  <c:v>22483.173828125</c:v>
                </c:pt>
                <c:pt idx="167">
                  <c:v>22529.150390625</c:v>
                </c:pt>
                <c:pt idx="168">
                  <c:v>22466.515625</c:v>
                </c:pt>
                <c:pt idx="169">
                  <c:v>22505.302734375</c:v>
                </c:pt>
                <c:pt idx="170">
                  <c:v>22530.69921875</c:v>
                </c:pt>
                <c:pt idx="171">
                  <c:v>22514.31640625</c:v>
                </c:pt>
                <c:pt idx="172">
                  <c:v>22467.912109375</c:v>
                </c:pt>
                <c:pt idx="173">
                  <c:v>22509.52734375</c:v>
                </c:pt>
                <c:pt idx="174">
                  <c:v>22438.525390625</c:v>
                </c:pt>
                <c:pt idx="175">
                  <c:v>22581.8046875</c:v>
                </c:pt>
                <c:pt idx="176">
                  <c:v>22555.435546875</c:v>
                </c:pt>
                <c:pt idx="177">
                  <c:v>22522.783203125</c:v>
                </c:pt>
                <c:pt idx="178">
                  <c:v>22515.42578125</c:v>
                </c:pt>
                <c:pt idx="179">
                  <c:v>22592.12109375</c:v>
                </c:pt>
                <c:pt idx="180">
                  <c:v>22721.16015625</c:v>
                </c:pt>
                <c:pt idx="181">
                  <c:v>22757.9609375</c:v>
                </c:pt>
                <c:pt idx="182">
                  <c:v>22784.642578125</c:v>
                </c:pt>
                <c:pt idx="183">
                  <c:v>22769.1171875</c:v>
                </c:pt>
                <c:pt idx="184">
                  <c:v>22839.3515625</c:v>
                </c:pt>
                <c:pt idx="185">
                  <c:v>22916.947265625</c:v>
                </c:pt>
                <c:pt idx="186">
                  <c:v>22973.392578125</c:v>
                </c:pt>
                <c:pt idx="187">
                  <c:v>23036.912109375</c:v>
                </c:pt>
                <c:pt idx="188">
                  <c:v>23139.4921875</c:v>
                </c:pt>
                <c:pt idx="189">
                  <c:v>23216.220703125</c:v>
                </c:pt>
                <c:pt idx="190">
                  <c:v>23309.81640625</c:v>
                </c:pt>
                <c:pt idx="191">
                  <c:v>23207.76953125</c:v>
                </c:pt>
                <c:pt idx="192">
                  <c:v>23293.033203125</c:v>
                </c:pt>
                <c:pt idx="193">
                  <c:v>23349.3984375</c:v>
                </c:pt>
                <c:pt idx="194">
                  <c:v>23405.16796875</c:v>
                </c:pt>
                <c:pt idx="195">
                  <c:v>23759.037109375</c:v>
                </c:pt>
                <c:pt idx="196">
                  <c:v>24249.548828125</c:v>
                </c:pt>
                <c:pt idx="197">
                  <c:v>24165.66015625</c:v>
                </c:pt>
                <c:pt idx="198">
                  <c:v>24386.40234375</c:v>
                </c:pt>
                <c:pt idx="199">
                  <c:v>24551.630859375</c:v>
                </c:pt>
                <c:pt idx="200">
                  <c:v>24749.099609375</c:v>
                </c:pt>
                <c:pt idx="201">
                  <c:v>24974.826171875</c:v>
                </c:pt>
                <c:pt idx="202">
                  <c:v>25041.2890625</c:v>
                </c:pt>
                <c:pt idx="203">
                  <c:v>25051.521484375</c:v>
                </c:pt>
                <c:pt idx="204">
                  <c:v>25179.69921875</c:v>
                </c:pt>
                <c:pt idx="205">
                  <c:v>25258.5</c:v>
                </c:pt>
                <c:pt idx="206">
                  <c:v>25341.92578125</c:v>
                </c:pt>
                <c:pt idx="207">
                  <c:v>25454.771484375</c:v>
                </c:pt>
                <c:pt idx="208">
                  <c:v>25473.423828125</c:v>
                </c:pt>
                <c:pt idx="209">
                  <c:v>25635.697265625</c:v>
                </c:pt>
                <c:pt idx="210">
                  <c:v>25711.546875</c:v>
                </c:pt>
                <c:pt idx="211">
                  <c:v>25771.939453125</c:v>
                </c:pt>
                <c:pt idx="212">
                  <c:v>25829.48046875</c:v>
                </c:pt>
                <c:pt idx="213">
                  <c:v>25912.166015625</c:v>
                </c:pt>
                <c:pt idx="214">
                  <c:v>25758.595703125</c:v>
                </c:pt>
                <c:pt idx="215">
                  <c:v>25892.677734375</c:v>
                </c:pt>
                <c:pt idx="216">
                  <c:v>26047.068359375</c:v>
                </c:pt>
                <c:pt idx="217">
                  <c:v>26008.44921875</c:v>
                </c:pt>
                <c:pt idx="218">
                  <c:v>26122.720703125</c:v>
                </c:pt>
                <c:pt idx="219">
                  <c:v>26069.00390625</c:v>
                </c:pt>
                <c:pt idx="220">
                  <c:v>26076.8671875</c:v>
                </c:pt>
                <c:pt idx="221">
                  <c:v>26151.740234375</c:v>
                </c:pt>
                <c:pt idx="222">
                  <c:v>26233.859375</c:v>
                </c:pt>
                <c:pt idx="223">
                  <c:v>26223.80078125</c:v>
                </c:pt>
                <c:pt idx="224">
                  <c:v>26360.443359375</c:v>
                </c:pt>
                <c:pt idx="225">
                  <c:v>26462.6953125</c:v>
                </c:pt>
                <c:pt idx="226">
                  <c:v>26539.396484375</c:v>
                </c:pt>
                <c:pt idx="227">
                  <c:v>26721.681640625</c:v>
                </c:pt>
                <c:pt idx="228">
                  <c:v>26846.658203125</c:v>
                </c:pt>
                <c:pt idx="229">
                  <c:v>27093.9140625</c:v>
                </c:pt>
                <c:pt idx="230">
                  <c:v>27129.318359375</c:v>
                </c:pt>
                <c:pt idx="231">
                  <c:v>26754.716796875</c:v>
                </c:pt>
                <c:pt idx="232">
                  <c:v>26687.908203125</c:v>
                </c:pt>
                <c:pt idx="233">
                  <c:v>26859.47265625</c:v>
                </c:pt>
                <c:pt idx="234">
                  <c:v>26780.271484375</c:v>
                </c:pt>
                <c:pt idx="235">
                  <c:v>26765.08984375</c:v>
                </c:pt>
                <c:pt idx="236">
                  <c:v>26774.01953125</c:v>
                </c:pt>
                <c:pt idx="237">
                  <c:v>26651.27734375</c:v>
                </c:pt>
                <c:pt idx="238">
                  <c:v>26592.623046875</c:v>
                </c:pt>
                <c:pt idx="239">
                  <c:v>26579.37109375</c:v>
                </c:pt>
                <c:pt idx="240">
                  <c:v>26468.666015625</c:v>
                </c:pt>
                <c:pt idx="241">
                  <c:v>26540.580078125</c:v>
                </c:pt>
                <c:pt idx="242">
                  <c:v>26650.689453125</c:v>
                </c:pt>
                <c:pt idx="243">
                  <c:v>26754.353515625</c:v>
                </c:pt>
                <c:pt idx="244">
                  <c:v>26679.4921875</c:v>
                </c:pt>
                <c:pt idx="245">
                  <c:v>26817.80859375</c:v>
                </c:pt>
                <c:pt idx="246">
                  <c:v>26845.796875</c:v>
                </c:pt>
                <c:pt idx="247">
                  <c:v>26804.796875</c:v>
                </c:pt>
                <c:pt idx="248">
                  <c:v>26896.251953125</c:v>
                </c:pt>
                <c:pt idx="249">
                  <c:v>26703.17578125</c:v>
                </c:pt>
                <c:pt idx="250">
                  <c:v>26554.271484375</c:v>
                </c:pt>
                <c:pt idx="251">
                  <c:v>26592.931640625</c:v>
                </c:pt>
                <c:pt idx="252">
                  <c:v>26419.619140625</c:v>
                </c:pt>
                <c:pt idx="253">
                  <c:v>26357.734375</c:v>
                </c:pt>
                <c:pt idx="254">
                  <c:v>26358.021484375</c:v>
                </c:pt>
                <c:pt idx="255">
                  <c:v>26325.296875</c:v>
                </c:pt>
                <c:pt idx="256">
                  <c:v>26302.28515625</c:v>
                </c:pt>
                <c:pt idx="257">
                  <c:v>26311.00390625</c:v>
                </c:pt>
                <c:pt idx="258">
                  <c:v>26173.5</c:v>
                </c:pt>
                <c:pt idx="259">
                  <c:v>26248.38671875</c:v>
                </c:pt>
                <c:pt idx="260">
                  <c:v>26123.755859375</c:v>
                </c:pt>
                <c:pt idx="261">
                  <c:v>25970.173828125</c:v>
                </c:pt>
                <c:pt idx="262">
                  <c:v>25852.923828125</c:v>
                </c:pt>
                <c:pt idx="263">
                  <c:v>25780.333984375</c:v>
                </c:pt>
                <c:pt idx="264">
                  <c:v>25601.974609375</c:v>
                </c:pt>
                <c:pt idx="265">
                  <c:v>25446.216796875</c:v>
                </c:pt>
                <c:pt idx="266">
                  <c:v>25581.583984375</c:v>
                </c:pt>
                <c:pt idx="267">
                  <c:v>25514.041015625</c:v>
                </c:pt>
                <c:pt idx="268">
                  <c:v>25548.15625</c:v>
                </c:pt>
                <c:pt idx="269">
                  <c:v>25456.7734375</c:v>
                </c:pt>
                <c:pt idx="270">
                  <c:v>25272.693359375</c:v>
                </c:pt>
                <c:pt idx="271">
                  <c:v>25120.529296875</c:v>
                </c:pt>
                <c:pt idx="272">
                  <c:v>25015.357421875</c:v>
                </c:pt>
                <c:pt idx="273">
                  <c:v>24871.046875</c:v>
                </c:pt>
                <c:pt idx="274">
                  <c:v>24718.27734375</c:v>
                </c:pt>
                <c:pt idx="275">
                  <c:v>24687.15625</c:v>
                </c:pt>
                <c:pt idx="276">
                  <c:v>24566.765625</c:v>
                </c:pt>
                <c:pt idx="277">
                  <c:v>24544.63671875</c:v>
                </c:pt>
                <c:pt idx="278">
                  <c:v>24456.984375</c:v>
                </c:pt>
                <c:pt idx="279">
                  <c:v>24271.609375</c:v>
                </c:pt>
                <c:pt idx="280">
                  <c:v>24084.896484375</c:v>
                </c:pt>
                <c:pt idx="281">
                  <c:v>23944.470703125</c:v>
                </c:pt>
                <c:pt idx="282">
                  <c:v>23787.052734375</c:v>
                </c:pt>
                <c:pt idx="283">
                  <c:v>23661.525390625</c:v>
                </c:pt>
                <c:pt idx="284">
                  <c:v>23597.224609375</c:v>
                </c:pt>
                <c:pt idx="285">
                  <c:v>23518.298828125</c:v>
                </c:pt>
                <c:pt idx="286">
                  <c:v>23424.0546875</c:v>
                </c:pt>
                <c:pt idx="287">
                  <c:v>23356.265625</c:v>
                </c:pt>
                <c:pt idx="288">
                  <c:v>23191.96875</c:v>
                </c:pt>
                <c:pt idx="289">
                  <c:v>23168.857421875</c:v>
                </c:pt>
                <c:pt idx="290">
                  <c:v>23015.724609375</c:v>
                </c:pt>
                <c:pt idx="291">
                  <c:v>22921.19140625</c:v>
                </c:pt>
                <c:pt idx="292">
                  <c:v>22725.7265625</c:v>
                </c:pt>
                <c:pt idx="293">
                  <c:v>22542.025390625</c:v>
                </c:pt>
                <c:pt idx="294">
                  <c:v>22237.095703125</c:v>
                </c:pt>
                <c:pt idx="295">
                  <c:v>22113.388671875</c:v>
                </c:pt>
                <c:pt idx="296">
                  <c:v>21840.451171875</c:v>
                </c:pt>
                <c:pt idx="297">
                  <c:v>21657.181640625</c:v>
                </c:pt>
                <c:pt idx="298">
                  <c:v>21324.03515625</c:v>
                </c:pt>
                <c:pt idx="299">
                  <c:v>21159.568359375</c:v>
                </c:pt>
                <c:pt idx="300">
                  <c:v>21029.384765625</c:v>
                </c:pt>
                <c:pt idx="301">
                  <c:v>21007.392578125</c:v>
                </c:pt>
                <c:pt idx="302">
                  <c:v>20827.451171875</c:v>
                </c:pt>
                <c:pt idx="303">
                  <c:v>20570.32421875</c:v>
                </c:pt>
                <c:pt idx="304">
                  <c:v>20469.935546875</c:v>
                </c:pt>
                <c:pt idx="305">
                  <c:v>20340.21484375</c:v>
                </c:pt>
                <c:pt idx="306">
                  <c:v>20126.927734375</c:v>
                </c:pt>
                <c:pt idx="307">
                  <c:v>20027.251953125</c:v>
                </c:pt>
                <c:pt idx="308">
                  <c:v>19987.9921875</c:v>
                </c:pt>
                <c:pt idx="309">
                  <c:v>20008.6484375</c:v>
                </c:pt>
                <c:pt idx="310">
                  <c:v>19883.408203125</c:v>
                </c:pt>
                <c:pt idx="311">
                  <c:v>19705.673828125</c:v>
                </c:pt>
                <c:pt idx="312">
                  <c:v>19558.2578125</c:v>
                </c:pt>
                <c:pt idx="313">
                  <c:v>19398.919921875</c:v>
                </c:pt>
                <c:pt idx="314">
                  <c:v>19157.07421875</c:v>
                </c:pt>
                <c:pt idx="315">
                  <c:v>19132.328125</c:v>
                </c:pt>
                <c:pt idx="316">
                  <c:v>18904.171875</c:v>
                </c:pt>
                <c:pt idx="317">
                  <c:v>18785.947265625</c:v>
                </c:pt>
                <c:pt idx="318">
                  <c:v>18713.650390625</c:v>
                </c:pt>
                <c:pt idx="319">
                  <c:v>18504.365234375</c:v>
                </c:pt>
                <c:pt idx="320">
                  <c:v>18436.046875</c:v>
                </c:pt>
                <c:pt idx="321">
                  <c:v>18384.91015625</c:v>
                </c:pt>
                <c:pt idx="322">
                  <c:v>18401.3203125</c:v>
                </c:pt>
                <c:pt idx="323">
                  <c:v>18291.15234375</c:v>
                </c:pt>
                <c:pt idx="324">
                  <c:v>18135.19140625</c:v>
                </c:pt>
                <c:pt idx="325">
                  <c:v>18079.775390625</c:v>
                </c:pt>
                <c:pt idx="326">
                  <c:v>18060.708984375</c:v>
                </c:pt>
                <c:pt idx="327">
                  <c:v>18015.302734375</c:v>
                </c:pt>
                <c:pt idx="328">
                  <c:v>17727.16015625</c:v>
                </c:pt>
                <c:pt idx="329">
                  <c:v>17723.046875</c:v>
                </c:pt>
                <c:pt idx="330">
                  <c:v>17641.5234375</c:v>
                </c:pt>
                <c:pt idx="331">
                  <c:v>17598.228515625</c:v>
                </c:pt>
                <c:pt idx="332">
                  <c:v>17474.951171875</c:v>
                </c:pt>
                <c:pt idx="333">
                  <c:v>17496.201171875</c:v>
                </c:pt>
                <c:pt idx="334">
                  <c:v>17462.732421875</c:v>
                </c:pt>
                <c:pt idx="335">
                  <c:v>17429.34765625</c:v>
                </c:pt>
                <c:pt idx="336">
                  <c:v>17249.2265625</c:v>
                </c:pt>
                <c:pt idx="337">
                  <c:v>17097.39453125</c:v>
                </c:pt>
                <c:pt idx="338">
                  <c:v>17232.447265625</c:v>
                </c:pt>
                <c:pt idx="339">
                  <c:v>17280.142578125</c:v>
                </c:pt>
                <c:pt idx="340">
                  <c:v>17231.6953125</c:v>
                </c:pt>
                <c:pt idx="341">
                  <c:v>17043.1640625</c:v>
                </c:pt>
                <c:pt idx="342">
                  <c:v>17172.26171875</c:v>
                </c:pt>
                <c:pt idx="343">
                  <c:v>17167.802734375</c:v>
                </c:pt>
                <c:pt idx="344">
                  <c:v>17079.470703125</c:v>
                </c:pt>
                <c:pt idx="345">
                  <c:v>17068.728515625</c:v>
                </c:pt>
                <c:pt idx="346">
                  <c:v>17011.568359375</c:v>
                </c:pt>
                <c:pt idx="347">
                  <c:v>16942.580078125</c:v>
                </c:pt>
                <c:pt idx="348">
                  <c:v>16717.24609375</c:v>
                </c:pt>
                <c:pt idx="349">
                  <c:v>16602.1875</c:v>
                </c:pt>
                <c:pt idx="350">
                  <c:v>16347.8701171875</c:v>
                </c:pt>
                <c:pt idx="351">
                  <c:v>16352.3447265625</c:v>
                </c:pt>
                <c:pt idx="352">
                  <c:v>16225.833984375</c:v>
                </c:pt>
                <c:pt idx="353">
                  <c:v>16090.03515625</c:v>
                </c:pt>
                <c:pt idx="354">
                  <c:v>16007.607421875</c:v>
                </c:pt>
                <c:pt idx="355">
                  <c:v>15904.1640625</c:v>
                </c:pt>
                <c:pt idx="356">
                  <c:v>15828.2939453125</c:v>
                </c:pt>
                <c:pt idx="357">
                  <c:v>15831.236328125</c:v>
                </c:pt>
                <c:pt idx="358">
                  <c:v>15643.9560546875</c:v>
                </c:pt>
                <c:pt idx="359">
                  <c:v>15575.62109375</c:v>
                </c:pt>
                <c:pt idx="360">
                  <c:v>15453.95703125</c:v>
                </c:pt>
                <c:pt idx="361">
                  <c:v>15478.546875</c:v>
                </c:pt>
                <c:pt idx="362">
                  <c:v>15425.5810546875</c:v>
                </c:pt>
                <c:pt idx="363">
                  <c:v>15275.43359375</c:v>
                </c:pt>
                <c:pt idx="364">
                  <c:v>15060.2275390625</c:v>
                </c:pt>
                <c:pt idx="365">
                  <c:v>14707.5966796875</c:v>
                </c:pt>
                <c:pt idx="366">
                  <c:v>14535.6767578125</c:v>
                </c:pt>
                <c:pt idx="367">
                  <c:v>14416.419921875</c:v>
                </c:pt>
                <c:pt idx="368">
                  <c:v>14321.109375</c:v>
                </c:pt>
                <c:pt idx="369">
                  <c:v>14144.7841796875</c:v>
                </c:pt>
                <c:pt idx="370">
                  <c:v>13989.7880859375</c:v>
                </c:pt>
                <c:pt idx="371">
                  <c:v>14145.3515625</c:v>
                </c:pt>
                <c:pt idx="372">
                  <c:v>14156.974609375</c:v>
                </c:pt>
                <c:pt idx="373">
                  <c:v>14181.470703125</c:v>
                </c:pt>
                <c:pt idx="374">
                  <c:v>13583.095703125</c:v>
                </c:pt>
                <c:pt idx="375">
                  <c:v>13590.7958984375</c:v>
                </c:pt>
                <c:pt idx="376">
                  <c:v>13606.9248046875</c:v>
                </c:pt>
                <c:pt idx="377">
                  <c:v>13216.5400390625</c:v>
                </c:pt>
                <c:pt idx="378">
                  <c:v>13203.267578125</c:v>
                </c:pt>
                <c:pt idx="379">
                  <c:v>12985.89453125</c:v>
                </c:pt>
                <c:pt idx="380">
                  <c:v>12798.1708984375</c:v>
                </c:pt>
                <c:pt idx="381">
                  <c:v>12458.98828125</c:v>
                </c:pt>
                <c:pt idx="382">
                  <c:v>12513.451171875</c:v>
                </c:pt>
                <c:pt idx="383">
                  <c:v>12364.740234375</c:v>
                </c:pt>
                <c:pt idx="384">
                  <c:v>12224.2587890625</c:v>
                </c:pt>
                <c:pt idx="385">
                  <c:v>12128.40234375</c:v>
                </c:pt>
                <c:pt idx="386">
                  <c:v>11796.4072265625</c:v>
                </c:pt>
                <c:pt idx="387">
                  <c:v>12048.4619140625</c:v>
                </c:pt>
                <c:pt idx="388">
                  <c:v>12004.494140625</c:v>
                </c:pt>
                <c:pt idx="389">
                  <c:v>11963.1142578125</c:v>
                </c:pt>
                <c:pt idx="390">
                  <c:v>11981.7900390625</c:v>
                </c:pt>
                <c:pt idx="391">
                  <c:v>12075.7822265625</c:v>
                </c:pt>
                <c:pt idx="392">
                  <c:v>12078.9619140625</c:v>
                </c:pt>
                <c:pt idx="393">
                  <c:v>12124.2568359375</c:v>
                </c:pt>
                <c:pt idx="394">
                  <c:v>12136.662109375</c:v>
                </c:pt>
                <c:pt idx="395">
                  <c:v>12152.873046875</c:v>
                </c:pt>
                <c:pt idx="396">
                  <c:v>12039.783203125</c:v>
                </c:pt>
                <c:pt idx="397">
                  <c:v>11779.87109375</c:v>
                </c:pt>
                <c:pt idx="398">
                  <c:v>11631.79296875</c:v>
                </c:pt>
                <c:pt idx="399">
                  <c:v>11573.3876953125</c:v>
                </c:pt>
                <c:pt idx="400">
                  <c:v>11521.259765625</c:v>
                </c:pt>
                <c:pt idx="401">
                  <c:v>11602.1220703125</c:v>
                </c:pt>
                <c:pt idx="402">
                  <c:v>11584.6689453125</c:v>
                </c:pt>
                <c:pt idx="403">
                  <c:v>11499.3828125</c:v>
                </c:pt>
                <c:pt idx="404">
                  <c:v>11442.994140625</c:v>
                </c:pt>
                <c:pt idx="405">
                  <c:v>11343.7197265625</c:v>
                </c:pt>
                <c:pt idx="406">
                  <c:v>11326.7138671875</c:v>
                </c:pt>
                <c:pt idx="407">
                  <c:v>11086.365234375</c:v>
                </c:pt>
                <c:pt idx="408">
                  <c:v>10995.1552734375</c:v>
                </c:pt>
                <c:pt idx="409">
                  <c:v>10969.2880859375</c:v>
                </c:pt>
                <c:pt idx="410">
                  <c:v>10885.1201171875</c:v>
                </c:pt>
                <c:pt idx="411">
                  <c:v>10934.560546875</c:v>
                </c:pt>
                <c:pt idx="412">
                  <c:v>10847.7734375</c:v>
                </c:pt>
                <c:pt idx="413">
                  <c:v>10842.4072265625</c:v>
                </c:pt>
                <c:pt idx="414">
                  <c:v>10809.9150390625</c:v>
                </c:pt>
                <c:pt idx="415">
                  <c:v>10766.3623046875</c:v>
                </c:pt>
                <c:pt idx="416">
                  <c:v>10745.10546875</c:v>
                </c:pt>
                <c:pt idx="417">
                  <c:v>10701.744140625</c:v>
                </c:pt>
                <c:pt idx="418">
                  <c:v>10617.2509765625</c:v>
                </c:pt>
                <c:pt idx="419">
                  <c:v>10564.501953125</c:v>
                </c:pt>
                <c:pt idx="420">
                  <c:v>10434.6796875</c:v>
                </c:pt>
                <c:pt idx="421">
                  <c:v>10408.392578125</c:v>
                </c:pt>
                <c:pt idx="422">
                  <c:v>10300.2666015625</c:v>
                </c:pt>
                <c:pt idx="423">
                  <c:v>10268.6650390625</c:v>
                </c:pt>
                <c:pt idx="424">
                  <c:v>10264.974609375</c:v>
                </c:pt>
                <c:pt idx="425">
                  <c:v>10134.6025390625</c:v>
                </c:pt>
                <c:pt idx="426">
                  <c:v>10034.4970703125</c:v>
                </c:pt>
                <c:pt idx="427">
                  <c:v>10091.306640625</c:v>
                </c:pt>
                <c:pt idx="428">
                  <c:v>10039.5390625</c:v>
                </c:pt>
                <c:pt idx="429">
                  <c:v>10043.78125</c:v>
                </c:pt>
                <c:pt idx="430">
                  <c:v>9949.806640625</c:v>
                </c:pt>
                <c:pt idx="431">
                  <c:v>9764.3173828125</c:v>
                </c:pt>
                <c:pt idx="432">
                  <c:v>9701.7802734375</c:v>
                </c:pt>
                <c:pt idx="433">
                  <c:v>9705.869140625</c:v>
                </c:pt>
                <c:pt idx="434">
                  <c:v>9561.427734375</c:v>
                </c:pt>
                <c:pt idx="435">
                  <c:v>9730.11328125</c:v>
                </c:pt>
                <c:pt idx="436">
                  <c:v>9621.2646484375</c:v>
                </c:pt>
                <c:pt idx="437">
                  <c:v>9391.798828125</c:v>
                </c:pt>
                <c:pt idx="438">
                  <c:v>9452.0244140625</c:v>
                </c:pt>
                <c:pt idx="439">
                  <c:v>9223.5634765625</c:v>
                </c:pt>
                <c:pt idx="440">
                  <c:v>9145.5185546875</c:v>
                </c:pt>
                <c:pt idx="441">
                  <c:v>9155.4580078125</c:v>
                </c:pt>
                <c:pt idx="442">
                  <c:v>9114.751953125</c:v>
                </c:pt>
                <c:pt idx="443">
                  <c:v>9214.3173828125</c:v>
                </c:pt>
                <c:pt idx="444">
                  <c:v>9216.595703125</c:v>
                </c:pt>
                <c:pt idx="445">
                  <c:v>9093.9052734375</c:v>
                </c:pt>
                <c:pt idx="446">
                  <c:v>9063.8779296875</c:v>
                </c:pt>
                <c:pt idx="447">
                  <c:v>9052.966796875</c:v>
                </c:pt>
                <c:pt idx="448">
                  <c:v>8972.75390625</c:v>
                </c:pt>
                <c:pt idx="449">
                  <c:v>8947.6376953125</c:v>
                </c:pt>
                <c:pt idx="450">
                  <c:v>8736.8740234375</c:v>
                </c:pt>
                <c:pt idx="451">
                  <c:v>8840.3720703125</c:v>
                </c:pt>
                <c:pt idx="452">
                  <c:v>8654.2060546875</c:v>
                </c:pt>
                <c:pt idx="453">
                  <c:v>8602.880859375</c:v>
                </c:pt>
                <c:pt idx="454">
                  <c:v>8455.998046875</c:v>
                </c:pt>
                <c:pt idx="455">
                  <c:v>8366.0595703125</c:v>
                </c:pt>
                <c:pt idx="456">
                  <c:v>8227.98828125</c:v>
                </c:pt>
                <c:pt idx="457">
                  <c:v>8072.40478515625</c:v>
                </c:pt>
                <c:pt idx="458">
                  <c:v>7833.96484375</c:v>
                </c:pt>
                <c:pt idx="459">
                  <c:v>7749.8701171875</c:v>
                </c:pt>
                <c:pt idx="460">
                  <c:v>7626.31591796875</c:v>
                </c:pt>
                <c:pt idx="461">
                  <c:v>7451.55517578125</c:v>
                </c:pt>
                <c:pt idx="462">
                  <c:v>7360.83935546875</c:v>
                </c:pt>
                <c:pt idx="463">
                  <c:v>7173.45703125</c:v>
                </c:pt>
                <c:pt idx="464">
                  <c:v>7044.8203125</c:v>
                </c:pt>
                <c:pt idx="465">
                  <c:v>7056.62548828125</c:v>
                </c:pt>
                <c:pt idx="466">
                  <c:v>7035.2568359375</c:v>
                </c:pt>
                <c:pt idx="467">
                  <c:v>6900.013671875</c:v>
                </c:pt>
                <c:pt idx="468">
                  <c:v>6880.685546875</c:v>
                </c:pt>
                <c:pt idx="469">
                  <c:v>6799.70166015625</c:v>
                </c:pt>
                <c:pt idx="470">
                  <c:v>6723.2529296875</c:v>
                </c:pt>
                <c:pt idx="471">
                  <c:v>6670.89794921875</c:v>
                </c:pt>
                <c:pt idx="472">
                  <c:v>6563.78173828125</c:v>
                </c:pt>
                <c:pt idx="473">
                  <c:v>6614.265625</c:v>
                </c:pt>
                <c:pt idx="474">
                  <c:v>6560.607421875</c:v>
                </c:pt>
                <c:pt idx="475">
                  <c:v>6520.32373046875</c:v>
                </c:pt>
                <c:pt idx="476">
                  <c:v>6468.8974609375</c:v>
                </c:pt>
                <c:pt idx="477">
                  <c:v>6412.81494140625</c:v>
                </c:pt>
                <c:pt idx="478">
                  <c:v>6450.80712890625</c:v>
                </c:pt>
                <c:pt idx="479">
                  <c:v>6305.3310546875</c:v>
                </c:pt>
                <c:pt idx="480">
                  <c:v>6207.3447265625</c:v>
                </c:pt>
                <c:pt idx="481">
                  <c:v>6199.546875</c:v>
                </c:pt>
                <c:pt idx="482">
                  <c:v>6155.9765625</c:v>
                </c:pt>
                <c:pt idx="483">
                  <c:v>6043.96240234375</c:v>
                </c:pt>
                <c:pt idx="484">
                  <c:v>6001.38525390625</c:v>
                </c:pt>
                <c:pt idx="485">
                  <c:v>5942.1240234375</c:v>
                </c:pt>
                <c:pt idx="486">
                  <c:v>5754.1875</c:v>
                </c:pt>
                <c:pt idx="487">
                  <c:v>5784.6474609375</c:v>
                </c:pt>
                <c:pt idx="488">
                  <c:v>5755.8994140625</c:v>
                </c:pt>
                <c:pt idx="489">
                  <c:v>5755.01416015625</c:v>
                </c:pt>
                <c:pt idx="490">
                  <c:v>5708.0107421875</c:v>
                </c:pt>
                <c:pt idx="491">
                  <c:v>5623.11474609375</c:v>
                </c:pt>
                <c:pt idx="492">
                  <c:v>5418.38232421875</c:v>
                </c:pt>
                <c:pt idx="493">
                  <c:v>5246.47265625</c:v>
                </c:pt>
                <c:pt idx="494">
                  <c:v>5082.93310546875</c:v>
                </c:pt>
                <c:pt idx="495">
                  <c:v>4947.216796875</c:v>
                </c:pt>
                <c:pt idx="496">
                  <c:v>4916.76513671875</c:v>
                </c:pt>
                <c:pt idx="497">
                  <c:v>4711.7490234375</c:v>
                </c:pt>
                <c:pt idx="498">
                  <c:v>4661.86572265625</c:v>
                </c:pt>
                <c:pt idx="499">
                  <c:v>4489.43212890625</c:v>
                </c:pt>
                <c:pt idx="500">
                  <c:v>4331.13427734375</c:v>
                </c:pt>
                <c:pt idx="501">
                  <c:v>4247.400390625</c:v>
                </c:pt>
                <c:pt idx="502">
                  <c:v>4155.2978515625</c:v>
                </c:pt>
                <c:pt idx="503">
                  <c:v>4056.939697265625</c:v>
                </c:pt>
                <c:pt idx="504">
                  <c:v>3999.8857421875</c:v>
                </c:pt>
                <c:pt idx="505">
                  <c:v>3900.44677734375</c:v>
                </c:pt>
                <c:pt idx="506">
                  <c:v>3845.21142578125</c:v>
                </c:pt>
                <c:pt idx="507">
                  <c:v>3785.34521484375</c:v>
                </c:pt>
                <c:pt idx="508">
                  <c:v>3757.13232421875</c:v>
                </c:pt>
                <c:pt idx="509">
                  <c:v>3725.722900390625</c:v>
                </c:pt>
                <c:pt idx="510">
                  <c:v>3658.74365234375</c:v>
                </c:pt>
                <c:pt idx="511">
                  <c:v>3563.310546875</c:v>
                </c:pt>
                <c:pt idx="512">
                  <c:v>3498.884033203125</c:v>
                </c:pt>
                <c:pt idx="513">
                  <c:v>3419.862548828125</c:v>
                </c:pt>
                <c:pt idx="514">
                  <c:v>3391.816650390625</c:v>
                </c:pt>
                <c:pt idx="515">
                  <c:v>3348.1796875</c:v>
                </c:pt>
                <c:pt idx="516">
                  <c:v>3327.6484375</c:v>
                </c:pt>
                <c:pt idx="517">
                  <c:v>3288.60986328125</c:v>
                </c:pt>
                <c:pt idx="518">
                  <c:v>3247.784912109375</c:v>
                </c:pt>
                <c:pt idx="519">
                  <c:v>3176.79345703125</c:v>
                </c:pt>
                <c:pt idx="520">
                  <c:v>3100.520263671875</c:v>
                </c:pt>
                <c:pt idx="521">
                  <c:v>3084.396240234375</c:v>
                </c:pt>
                <c:pt idx="522">
                  <c:v>3063.282958984375</c:v>
                </c:pt>
                <c:pt idx="523">
                  <c:v>3058.682861328125</c:v>
                </c:pt>
                <c:pt idx="524">
                  <c:v>3074.07568359375</c:v>
                </c:pt>
                <c:pt idx="525">
                  <c:v>3078.053955078125</c:v>
                </c:pt>
                <c:pt idx="526">
                  <c:v>3069.728515625</c:v>
                </c:pt>
                <c:pt idx="527">
                  <c:v>3043.11962890625</c:v>
                </c:pt>
                <c:pt idx="528">
                  <c:v>3049.11376953125</c:v>
                </c:pt>
                <c:pt idx="529">
                  <c:v>3008.011474609375</c:v>
                </c:pt>
                <c:pt idx="530">
                  <c:v>2961.461181640625</c:v>
                </c:pt>
                <c:pt idx="531">
                  <c:v>2911.28369140625</c:v>
                </c:pt>
                <c:pt idx="532">
                  <c:v>2799.354736328125</c:v>
                </c:pt>
                <c:pt idx="533">
                  <c:v>2769.087646484375</c:v>
                </c:pt>
                <c:pt idx="534">
                  <c:v>2745.71728515625</c:v>
                </c:pt>
                <c:pt idx="535">
                  <c:v>2721.4951171875</c:v>
                </c:pt>
                <c:pt idx="536">
                  <c:v>2683.3505859375</c:v>
                </c:pt>
                <c:pt idx="537">
                  <c:v>2666.590087890625</c:v>
                </c:pt>
                <c:pt idx="538">
                  <c:v>2662.435546875</c:v>
                </c:pt>
                <c:pt idx="539">
                  <c:v>2641.98046875</c:v>
                </c:pt>
                <c:pt idx="540">
                  <c:v>2617.7021484375</c:v>
                </c:pt>
                <c:pt idx="541">
                  <c:v>2648.26513671875</c:v>
                </c:pt>
                <c:pt idx="542">
                  <c:v>2665.04541015625</c:v>
                </c:pt>
                <c:pt idx="543">
                  <c:v>2720.160400390625</c:v>
                </c:pt>
                <c:pt idx="544">
                  <c:v>2731.795654296875</c:v>
                </c:pt>
                <c:pt idx="545">
                  <c:v>2738.455078125</c:v>
                </c:pt>
                <c:pt idx="546">
                  <c:v>2733.902099609375</c:v>
                </c:pt>
                <c:pt idx="547">
                  <c:v>2747.042724609375</c:v>
                </c:pt>
                <c:pt idx="548">
                  <c:v>2772.877197265625</c:v>
                </c:pt>
                <c:pt idx="549">
                  <c:v>2789.035400390625</c:v>
                </c:pt>
                <c:pt idx="550">
                  <c:v>2732.44482421875</c:v>
                </c:pt>
                <c:pt idx="551">
                  <c:v>2745.930908203125</c:v>
                </c:pt>
                <c:pt idx="552">
                  <c:v>2736.139892578125</c:v>
                </c:pt>
                <c:pt idx="553">
                  <c:v>2671.10009765625</c:v>
                </c:pt>
                <c:pt idx="554">
                  <c:v>2655.999267578125</c:v>
                </c:pt>
                <c:pt idx="555">
                  <c:v>2616.5859375</c:v>
                </c:pt>
                <c:pt idx="556">
                  <c:v>2580.913330078125</c:v>
                </c:pt>
                <c:pt idx="557">
                  <c:v>2577.906005859375</c:v>
                </c:pt>
                <c:pt idx="558">
                  <c:v>2617.452880859375</c:v>
                </c:pt>
                <c:pt idx="559">
                  <c:v>2648.035888671875</c:v>
                </c:pt>
                <c:pt idx="560">
                  <c:v>2678.23486328125</c:v>
                </c:pt>
                <c:pt idx="561">
                  <c:v>2679.148193359375</c:v>
                </c:pt>
                <c:pt idx="562">
                  <c:v>2678.068603515625</c:v>
                </c:pt>
                <c:pt idx="563">
                  <c:v>2683.0166015625</c:v>
                </c:pt>
                <c:pt idx="564">
                  <c:v>2686.047119140625</c:v>
                </c:pt>
                <c:pt idx="565">
                  <c:v>2736.250732421875</c:v>
                </c:pt>
                <c:pt idx="566">
                  <c:v>2742.083251953125</c:v>
                </c:pt>
                <c:pt idx="567">
                  <c:v>2771.346435546875</c:v>
                </c:pt>
                <c:pt idx="568">
                  <c:v>2765.64697265625</c:v>
                </c:pt>
                <c:pt idx="569">
                  <c:v>2794.476806640625</c:v>
                </c:pt>
                <c:pt idx="570">
                  <c:v>2759.18505859375</c:v>
                </c:pt>
                <c:pt idx="571">
                  <c:v>2746.007080078125</c:v>
                </c:pt>
                <c:pt idx="572">
                  <c:v>2771.88330078125</c:v>
                </c:pt>
                <c:pt idx="573">
                  <c:v>2821.471923828125</c:v>
                </c:pt>
                <c:pt idx="574">
                  <c:v>2868.124755859375</c:v>
                </c:pt>
                <c:pt idx="575">
                  <c:v>2931.36083984375</c:v>
                </c:pt>
                <c:pt idx="576">
                  <c:v>3014.19921875</c:v>
                </c:pt>
                <c:pt idx="577">
                  <c:v>3087.275634765625</c:v>
                </c:pt>
                <c:pt idx="578">
                  <c:v>3145.673583984375</c:v>
                </c:pt>
                <c:pt idx="579">
                  <c:v>3191.0146484375</c:v>
                </c:pt>
                <c:pt idx="580">
                  <c:v>3287.520751953125</c:v>
                </c:pt>
                <c:pt idx="581">
                  <c:v>3369.148681640625</c:v>
                </c:pt>
                <c:pt idx="582">
                  <c:v>3416.06591796875</c:v>
                </c:pt>
                <c:pt idx="583">
                  <c:v>3447.509521484375</c:v>
                </c:pt>
                <c:pt idx="584">
                  <c:v>3530.51416015625</c:v>
                </c:pt>
                <c:pt idx="585">
                  <c:v>3672.11669921875</c:v>
                </c:pt>
                <c:pt idx="586">
                  <c:v>3802.377685546875</c:v>
                </c:pt>
                <c:pt idx="587">
                  <c:v>3894.08154296875</c:v>
                </c:pt>
                <c:pt idx="588">
                  <c:v>3986.93408203125</c:v>
                </c:pt>
                <c:pt idx="589">
                  <c:v>4004.71728515625</c:v>
                </c:pt>
                <c:pt idx="590">
                  <c:v>4095.592041015625</c:v>
                </c:pt>
                <c:pt idx="591">
                  <c:v>4159.50537109375</c:v>
                </c:pt>
                <c:pt idx="592">
                  <c:v>4287.28759765625</c:v>
                </c:pt>
                <c:pt idx="593">
                  <c:v>4330.70751953125</c:v>
                </c:pt>
                <c:pt idx="594">
                  <c:v>4347.73583984375</c:v>
                </c:pt>
                <c:pt idx="595">
                  <c:v>4396.431640625</c:v>
                </c:pt>
                <c:pt idx="596">
                  <c:v>4429.365234375</c:v>
                </c:pt>
                <c:pt idx="597">
                  <c:v>4446.92822265625</c:v>
                </c:pt>
                <c:pt idx="598">
                  <c:v>4376.61474609375</c:v>
                </c:pt>
                <c:pt idx="599">
                  <c:v>4355.787109375</c:v>
                </c:pt>
                <c:pt idx="600">
                  <c:v>4392.0234375</c:v>
                </c:pt>
                <c:pt idx="601">
                  <c:v>4394.51904296875</c:v>
                </c:pt>
                <c:pt idx="602">
                  <c:v>4360.27783203125</c:v>
                </c:pt>
                <c:pt idx="603">
                  <c:v>4423.9384765625</c:v>
                </c:pt>
                <c:pt idx="604">
                  <c:v>4481.994140625</c:v>
                </c:pt>
                <c:pt idx="605">
                  <c:v>4475.35546875</c:v>
                </c:pt>
                <c:pt idx="606">
                  <c:v>4471.80908203125</c:v>
                </c:pt>
                <c:pt idx="607">
                  <c:v>4433.9375</c:v>
                </c:pt>
                <c:pt idx="608">
                  <c:v>4464.00146484375</c:v>
                </c:pt>
                <c:pt idx="609">
                  <c:v>4482.52392578125</c:v>
                </c:pt>
                <c:pt idx="610">
                  <c:v>4512.494140625</c:v>
                </c:pt>
                <c:pt idx="611">
                  <c:v>4566.78662109375</c:v>
                </c:pt>
                <c:pt idx="612">
                  <c:v>4535.8212890625</c:v>
                </c:pt>
                <c:pt idx="613">
                  <c:v>4532.7294921875</c:v>
                </c:pt>
                <c:pt idx="614">
                  <c:v>4538.724609375</c:v>
                </c:pt>
                <c:pt idx="615">
                  <c:v>4535.2802734375</c:v>
                </c:pt>
                <c:pt idx="616">
                  <c:v>4533.70751953125</c:v>
                </c:pt>
                <c:pt idx="617">
                  <c:v>4554.228515625</c:v>
                </c:pt>
                <c:pt idx="618">
                  <c:v>4585.07958984375</c:v>
                </c:pt>
                <c:pt idx="619">
                  <c:v>4649.36328125</c:v>
                </c:pt>
                <c:pt idx="620">
                  <c:v>4661.05810546875</c:v>
                </c:pt>
                <c:pt idx="621">
                  <c:v>4668.283203125</c:v>
                </c:pt>
                <c:pt idx="622">
                  <c:v>4711.43408203125</c:v>
                </c:pt>
                <c:pt idx="623">
                  <c:v>4730.95849609375</c:v>
                </c:pt>
                <c:pt idx="624">
                  <c:v>4760.21630859375</c:v>
                </c:pt>
                <c:pt idx="625">
                  <c:v>4779.62646484375</c:v>
                </c:pt>
                <c:pt idx="626">
                  <c:v>4807.35498046875</c:v>
                </c:pt>
                <c:pt idx="627">
                  <c:v>4845.759765625</c:v>
                </c:pt>
                <c:pt idx="628">
                  <c:v>4848.65966796875</c:v>
                </c:pt>
                <c:pt idx="629">
                  <c:v>4874.99267578125</c:v>
                </c:pt>
                <c:pt idx="630">
                  <c:v>4898.41845703125</c:v>
                </c:pt>
                <c:pt idx="631">
                  <c:v>4831.42919921875</c:v>
                </c:pt>
                <c:pt idx="632">
                  <c:v>4833.02392578125</c:v>
                </c:pt>
                <c:pt idx="633">
                  <c:v>4849.5166015625</c:v>
                </c:pt>
                <c:pt idx="634">
                  <c:v>4781.48681640625</c:v>
                </c:pt>
                <c:pt idx="635">
                  <c:v>4707.560546875</c:v>
                </c:pt>
                <c:pt idx="636">
                  <c:v>4676.59033203125</c:v>
                </c:pt>
                <c:pt idx="637">
                  <c:v>4705.240234375</c:v>
                </c:pt>
                <c:pt idx="638">
                  <c:v>4709.271484375</c:v>
                </c:pt>
                <c:pt idx="639">
                  <c:v>4714.3603515625</c:v>
                </c:pt>
                <c:pt idx="640">
                  <c:v>4680.52197265625</c:v>
                </c:pt>
                <c:pt idx="641">
                  <c:v>4686.603515625</c:v>
                </c:pt>
                <c:pt idx="642">
                  <c:v>4727.64453125</c:v>
                </c:pt>
                <c:pt idx="643">
                  <c:v>4715.52490234375</c:v>
                </c:pt>
                <c:pt idx="644">
                  <c:v>4625.4462890625</c:v>
                </c:pt>
                <c:pt idx="645">
                  <c:v>4648.291015625</c:v>
                </c:pt>
                <c:pt idx="646">
                  <c:v>4686.263671875</c:v>
                </c:pt>
                <c:pt idx="647">
                  <c:v>4731.0390625</c:v>
                </c:pt>
                <c:pt idx="648">
                  <c:v>4760.208984375</c:v>
                </c:pt>
                <c:pt idx="649">
                  <c:v>4705.21875</c:v>
                </c:pt>
                <c:pt idx="650">
                  <c:v>4692.15478515625</c:v>
                </c:pt>
                <c:pt idx="651">
                  <c:v>4759.810546875</c:v>
                </c:pt>
                <c:pt idx="652">
                  <c:v>4776.21142578125</c:v>
                </c:pt>
                <c:pt idx="653">
                  <c:v>4786.6640625</c:v>
                </c:pt>
                <c:pt idx="654">
                  <c:v>4889.91748046875</c:v>
                </c:pt>
                <c:pt idx="655">
                  <c:v>4901.7177734375</c:v>
                </c:pt>
                <c:pt idx="656">
                  <c:v>4878.04736328125</c:v>
                </c:pt>
                <c:pt idx="657">
                  <c:v>4917.19384765625</c:v>
                </c:pt>
                <c:pt idx="658">
                  <c:v>5016.12890625</c:v>
                </c:pt>
                <c:pt idx="659">
                  <c:v>5066.58740234375</c:v>
                </c:pt>
                <c:pt idx="660">
                  <c:v>5089.09033203125</c:v>
                </c:pt>
                <c:pt idx="661">
                  <c:v>5045.96875</c:v>
                </c:pt>
                <c:pt idx="662">
                  <c:v>5003.08642578125</c:v>
                </c:pt>
                <c:pt idx="663">
                  <c:v>5015.7939453125</c:v>
                </c:pt>
                <c:pt idx="664">
                  <c:v>4967.986328125</c:v>
                </c:pt>
                <c:pt idx="665">
                  <c:v>4978.0791015625</c:v>
                </c:pt>
                <c:pt idx="666">
                  <c:v>4927.69873046875</c:v>
                </c:pt>
                <c:pt idx="667">
                  <c:v>4884.892578125</c:v>
                </c:pt>
                <c:pt idx="668">
                  <c:v>4855.9951171875</c:v>
                </c:pt>
                <c:pt idx="669">
                  <c:v>4813.14453125</c:v>
                </c:pt>
                <c:pt idx="670">
                  <c:v>4866.0576171875</c:v>
                </c:pt>
                <c:pt idx="671">
                  <c:v>4926.56494140625</c:v>
                </c:pt>
                <c:pt idx="672">
                  <c:v>4912.51904296875</c:v>
                </c:pt>
                <c:pt idx="673">
                  <c:v>4945.984375</c:v>
                </c:pt>
                <c:pt idx="674">
                  <c:v>5001.36181640625</c:v>
                </c:pt>
                <c:pt idx="675">
                  <c:v>5041.5283203125</c:v>
                </c:pt>
                <c:pt idx="676">
                  <c:v>5018.60400390625</c:v>
                </c:pt>
                <c:pt idx="677">
                  <c:v>4990.28125</c:v>
                </c:pt>
                <c:pt idx="678">
                  <c:v>4987.193359375</c:v>
                </c:pt>
                <c:pt idx="679">
                  <c:v>4896.97705078125</c:v>
                </c:pt>
                <c:pt idx="680">
                  <c:v>4849.1259765625</c:v>
                </c:pt>
                <c:pt idx="681">
                  <c:v>4828.31982421875</c:v>
                </c:pt>
                <c:pt idx="682">
                  <c:v>4820.50634765625</c:v>
                </c:pt>
                <c:pt idx="683">
                  <c:v>4706.46826171875</c:v>
                </c:pt>
                <c:pt idx="684">
                  <c:v>4634.9365234375</c:v>
                </c:pt>
                <c:pt idx="685">
                  <c:v>4487.8359375</c:v>
                </c:pt>
                <c:pt idx="686">
                  <c:v>4431.99658203125</c:v>
                </c:pt>
                <c:pt idx="687">
                  <c:v>4400.5810546875</c:v>
                </c:pt>
                <c:pt idx="688">
                  <c:v>4395.5224609375</c:v>
                </c:pt>
                <c:pt idx="689">
                  <c:v>4434.681640625</c:v>
                </c:pt>
                <c:pt idx="690">
                  <c:v>4442.8701171875</c:v>
                </c:pt>
                <c:pt idx="691">
                  <c:v>4362.73291015625</c:v>
                </c:pt>
                <c:pt idx="692">
                  <c:v>4385.6962890625</c:v>
                </c:pt>
                <c:pt idx="693">
                  <c:v>4439.97216796875</c:v>
                </c:pt>
                <c:pt idx="694">
                  <c:v>4571.236328125</c:v>
                </c:pt>
                <c:pt idx="695">
                  <c:v>4656.22607421875</c:v>
                </c:pt>
                <c:pt idx="696">
                  <c:v>4670.90625</c:v>
                </c:pt>
                <c:pt idx="697">
                  <c:v>4712.34814453125</c:v>
                </c:pt>
                <c:pt idx="698">
                  <c:v>4747.5576171875</c:v>
                </c:pt>
                <c:pt idx="699">
                  <c:v>4765.41015625</c:v>
                </c:pt>
                <c:pt idx="700">
                  <c:v>4745.31591796875</c:v>
                </c:pt>
                <c:pt idx="701">
                  <c:v>4791.32373046875</c:v>
                </c:pt>
                <c:pt idx="702">
                  <c:v>4863.14794921875</c:v>
                </c:pt>
                <c:pt idx="703">
                  <c:v>4915.29052734375</c:v>
                </c:pt>
                <c:pt idx="704">
                  <c:v>4908.173828125</c:v>
                </c:pt>
                <c:pt idx="705">
                  <c:v>4943.43017578125</c:v>
                </c:pt>
                <c:pt idx="706">
                  <c:v>4886.6142578125</c:v>
                </c:pt>
                <c:pt idx="707">
                  <c:v>4897.9169921875</c:v>
                </c:pt>
                <c:pt idx="708">
                  <c:v>4860.52490234375</c:v>
                </c:pt>
                <c:pt idx="709">
                  <c:v>4864.234375</c:v>
                </c:pt>
                <c:pt idx="710">
                  <c:v>4884.5185546875</c:v>
                </c:pt>
                <c:pt idx="711">
                  <c:v>4872.34375</c:v>
                </c:pt>
                <c:pt idx="712">
                  <c:v>4862.82470703125</c:v>
                </c:pt>
                <c:pt idx="713">
                  <c:v>4832.26318359375</c:v>
                </c:pt>
                <c:pt idx="714">
                  <c:v>4831.607421875</c:v>
                </c:pt>
                <c:pt idx="715">
                  <c:v>4774.07470703125</c:v>
                </c:pt>
                <c:pt idx="716">
                  <c:v>4656.265625</c:v>
                </c:pt>
                <c:pt idx="717">
                  <c:v>4565.46826171875</c:v>
                </c:pt>
                <c:pt idx="718">
                  <c:v>4572.1845703125</c:v>
                </c:pt>
                <c:pt idx="719">
                  <c:v>4629.2568359375</c:v>
                </c:pt>
                <c:pt idx="720">
                  <c:v>4708.1171875</c:v>
                </c:pt>
                <c:pt idx="721">
                  <c:v>4741.57080078125</c:v>
                </c:pt>
                <c:pt idx="722">
                  <c:v>4643.01220703125</c:v>
                </c:pt>
                <c:pt idx="723">
                  <c:v>4660.01953125</c:v>
                </c:pt>
                <c:pt idx="724">
                  <c:v>4636.35791015625</c:v>
                </c:pt>
                <c:pt idx="725">
                  <c:v>4618.89111328125</c:v>
                </c:pt>
                <c:pt idx="726">
                  <c:v>4535.0673828125</c:v>
                </c:pt>
                <c:pt idx="727">
                  <c:v>4398.45166015625</c:v>
                </c:pt>
                <c:pt idx="728">
                  <c:v>4398.0869140625</c:v>
                </c:pt>
                <c:pt idx="729">
                  <c:v>4356</c:v>
                </c:pt>
                <c:pt idx="730">
                  <c:v>4261.658203125</c:v>
                </c:pt>
                <c:pt idx="731">
                  <c:v>4204.3095703125</c:v>
                </c:pt>
                <c:pt idx="732">
                  <c:v>4068.467529296875</c:v>
                </c:pt>
                <c:pt idx="733">
                  <c:v>4024.40234375</c:v>
                </c:pt>
                <c:pt idx="734">
                  <c:v>3953.510986328125</c:v>
                </c:pt>
                <c:pt idx="735">
                  <c:v>3824.04638671875</c:v>
                </c:pt>
                <c:pt idx="736">
                  <c:v>3796.267822265625</c:v>
                </c:pt>
                <c:pt idx="737">
                  <c:v>3735.968994140625</c:v>
                </c:pt>
                <c:pt idx="738">
                  <c:v>3677.562744140625</c:v>
                </c:pt>
                <c:pt idx="739">
                  <c:v>3597.82275390625</c:v>
                </c:pt>
                <c:pt idx="740">
                  <c:v>3507.264404296875</c:v>
                </c:pt>
                <c:pt idx="741">
                  <c:v>3464.614990234375</c:v>
                </c:pt>
                <c:pt idx="742">
                  <c:v>3423.84375</c:v>
                </c:pt>
                <c:pt idx="743">
                  <c:v>3314.75</c:v>
                </c:pt>
                <c:pt idx="744">
                  <c:v>3286.666748046875</c:v>
                </c:pt>
                <c:pt idx="745">
                  <c:v>3214.731689453125</c:v>
                </c:pt>
                <c:pt idx="746">
                  <c:v>3097.73583984375</c:v>
                </c:pt>
                <c:pt idx="747">
                  <c:v>3067.760009765625</c:v>
                </c:pt>
                <c:pt idx="748">
                  <c:v>3017.13037109375</c:v>
                </c:pt>
                <c:pt idx="749">
                  <c:v>3005.082275390625</c:v>
                </c:pt>
                <c:pt idx="750">
                  <c:v>2866.520263671875</c:v>
                </c:pt>
                <c:pt idx="751">
                  <c:v>2873.028076171875</c:v>
                </c:pt>
                <c:pt idx="752">
                  <c:v>2834.117431640625</c:v>
                </c:pt>
                <c:pt idx="753">
                  <c:v>2788.11083984375</c:v>
                </c:pt>
                <c:pt idx="754">
                  <c:v>2856.23486328125</c:v>
                </c:pt>
                <c:pt idx="755">
                  <c:v>2837.1796875</c:v>
                </c:pt>
                <c:pt idx="756">
                  <c:v>2798.9697265625</c:v>
                </c:pt>
                <c:pt idx="757">
                  <c:v>2822.55859375</c:v>
                </c:pt>
                <c:pt idx="758">
                  <c:v>2741.15283203125</c:v>
                </c:pt>
                <c:pt idx="759">
                  <c:v>2662.348388671875</c:v>
                </c:pt>
                <c:pt idx="760">
                  <c:v>2596.157470703125</c:v>
                </c:pt>
                <c:pt idx="761">
                  <c:v>2581.6318359375</c:v>
                </c:pt>
                <c:pt idx="762">
                  <c:v>2536.3681640625</c:v>
                </c:pt>
                <c:pt idx="763">
                  <c:v>2463.38232421875</c:v>
                </c:pt>
                <c:pt idx="764">
                  <c:v>2447.978515625</c:v>
                </c:pt>
                <c:pt idx="765">
                  <c:v>2292.488037109375</c:v>
                </c:pt>
                <c:pt idx="766">
                  <c:v>2221.645263671875</c:v>
                </c:pt>
                <c:pt idx="767">
                  <c:v>2165.64306640625</c:v>
                </c:pt>
                <c:pt idx="768">
                  <c:v>2136.820068359375</c:v>
                </c:pt>
                <c:pt idx="769">
                  <c:v>2100.47412109375</c:v>
                </c:pt>
                <c:pt idx="770">
                  <c:v>2040.41796875</c:v>
                </c:pt>
                <c:pt idx="771">
                  <c:v>2012.4617919921875</c:v>
                </c:pt>
                <c:pt idx="772">
                  <c:v>1958.422119140625</c:v>
                </c:pt>
                <c:pt idx="773">
                  <c:v>1868.6927490234375</c:v>
                </c:pt>
                <c:pt idx="774">
                  <c:v>1818.1650390625</c:v>
                </c:pt>
                <c:pt idx="775">
                  <c:v>1795.0889892578125</c:v>
                </c:pt>
                <c:pt idx="776">
                  <c:v>1718.12158203125</c:v>
                </c:pt>
                <c:pt idx="777">
                  <c:v>1700.82421875</c:v>
                </c:pt>
                <c:pt idx="778">
                  <c:v>1660.70751953125</c:v>
                </c:pt>
                <c:pt idx="779">
                  <c:v>1650.819580078125</c:v>
                </c:pt>
                <c:pt idx="780">
                  <c:v>1689.553955078125</c:v>
                </c:pt>
                <c:pt idx="781">
                  <c:v>1683.264892578125</c:v>
                </c:pt>
                <c:pt idx="782">
                  <c:v>1667.6292724609375</c:v>
                </c:pt>
                <c:pt idx="783">
                  <c:v>1662.049072265625</c:v>
                </c:pt>
                <c:pt idx="784">
                  <c:v>1642.221923828125</c:v>
                </c:pt>
                <c:pt idx="785">
                  <c:v>1609.83056640625</c:v>
                </c:pt>
                <c:pt idx="786">
                  <c:v>1604.1632080078125</c:v>
                </c:pt>
                <c:pt idx="787">
                  <c:v>1633.936767578125</c:v>
                </c:pt>
                <c:pt idx="788">
                  <c:v>1642.3636474609375</c:v>
                </c:pt>
                <c:pt idx="789">
                  <c:v>1657.5408935546875</c:v>
                </c:pt>
                <c:pt idx="790">
                  <c:v>1672.437744140625</c:v>
                </c:pt>
                <c:pt idx="791">
                  <c:v>1639.4317626953125</c:v>
                </c:pt>
                <c:pt idx="792">
                  <c:v>1631.619384765625</c:v>
                </c:pt>
                <c:pt idx="793">
                  <c:v>1596.4722900390625</c:v>
                </c:pt>
                <c:pt idx="794">
                  <c:v>1566.3106689453125</c:v>
                </c:pt>
                <c:pt idx="795">
                  <c:v>1558.596923828125</c:v>
                </c:pt>
                <c:pt idx="796">
                  <c:v>1559.8529052734375</c:v>
                </c:pt>
                <c:pt idx="797">
                  <c:v>1574.93115234375</c:v>
                </c:pt>
                <c:pt idx="798">
                  <c:v>1573.0341796875</c:v>
                </c:pt>
                <c:pt idx="799">
                  <c:v>1617.019775390625</c:v>
                </c:pt>
                <c:pt idx="800">
                  <c:v>1667.7999267578125</c:v>
                </c:pt>
                <c:pt idx="801">
                  <c:v>1701.0682373046875</c:v>
                </c:pt>
                <c:pt idx="802">
                  <c:v>1756.805419921875</c:v>
                </c:pt>
                <c:pt idx="803">
                  <c:v>1810.532470703125</c:v>
                </c:pt>
                <c:pt idx="804">
                  <c:v>1864.1724853515625</c:v>
                </c:pt>
                <c:pt idx="805">
                  <c:v>1917.8720703125</c:v>
                </c:pt>
                <c:pt idx="806">
                  <c:v>1973.3436279296875</c:v>
                </c:pt>
                <c:pt idx="807">
                  <c:v>2048.97900390625</c:v>
                </c:pt>
                <c:pt idx="808">
                  <c:v>2081.6787109375</c:v>
                </c:pt>
                <c:pt idx="809">
                  <c:v>2111.110595703125</c:v>
                </c:pt>
                <c:pt idx="810">
                  <c:v>2152.70068359375</c:v>
                </c:pt>
                <c:pt idx="811">
                  <c:v>2201.9765625</c:v>
                </c:pt>
                <c:pt idx="812">
                  <c:v>2231.566650390625</c:v>
                </c:pt>
                <c:pt idx="813">
                  <c:v>2268.362060546875</c:v>
                </c:pt>
                <c:pt idx="814">
                  <c:v>2292.73046875</c:v>
                </c:pt>
                <c:pt idx="815">
                  <c:v>2312.025634765625</c:v>
                </c:pt>
                <c:pt idx="816">
                  <c:v>2403.223388671875</c:v>
                </c:pt>
                <c:pt idx="817">
                  <c:v>2420.062255859375</c:v>
                </c:pt>
                <c:pt idx="818">
                  <c:v>2483.355224609375</c:v>
                </c:pt>
                <c:pt idx="819">
                  <c:v>2589.4365234375</c:v>
                </c:pt>
                <c:pt idx="820">
                  <c:v>2688.997802734375</c:v>
                </c:pt>
                <c:pt idx="821">
                  <c:v>2747.582763671875</c:v>
                </c:pt>
                <c:pt idx="822">
                  <c:v>2736.058349609375</c:v>
                </c:pt>
                <c:pt idx="823">
                  <c:v>2702.5517578125</c:v>
                </c:pt>
                <c:pt idx="824">
                  <c:v>2679.627197265625</c:v>
                </c:pt>
                <c:pt idx="825">
                  <c:v>2726.03662109375</c:v>
                </c:pt>
                <c:pt idx="826">
                  <c:v>2733.9833984375</c:v>
                </c:pt>
                <c:pt idx="827">
                  <c:v>2770.93798828125</c:v>
                </c:pt>
                <c:pt idx="828">
                  <c:v>2863.692138671875</c:v>
                </c:pt>
                <c:pt idx="829">
                  <c:v>3009.402587890625</c:v>
                </c:pt>
                <c:pt idx="830">
                  <c:v>3191.419189453125</c:v>
                </c:pt>
                <c:pt idx="831">
                  <c:v>3307.5732421875</c:v>
                </c:pt>
                <c:pt idx="832">
                  <c:v>3413.666259765625</c:v>
                </c:pt>
                <c:pt idx="833">
                  <c:v>3531.716552734375</c:v>
                </c:pt>
                <c:pt idx="834">
                  <c:v>3666.542236328125</c:v>
                </c:pt>
                <c:pt idx="835">
                  <c:v>3824.012939453125</c:v>
                </c:pt>
                <c:pt idx="836">
                  <c:v>3986.53125</c:v>
                </c:pt>
                <c:pt idx="837">
                  <c:v>4151.67529296875</c:v>
                </c:pt>
                <c:pt idx="838">
                  <c:v>4296.45068359375</c:v>
                </c:pt>
                <c:pt idx="839">
                  <c:v>4362.3408203125</c:v>
                </c:pt>
                <c:pt idx="840">
                  <c:v>4493.80322265625</c:v>
                </c:pt>
                <c:pt idx="841">
                  <c:v>4660.72509765625</c:v>
                </c:pt>
                <c:pt idx="842">
                  <c:v>4862.47216796875</c:v>
                </c:pt>
                <c:pt idx="843">
                  <c:v>5038.34765625</c:v>
                </c:pt>
                <c:pt idx="844">
                  <c:v>5255.3330078125</c:v>
                </c:pt>
                <c:pt idx="845">
                  <c:v>5446.59130859375</c:v>
                </c:pt>
                <c:pt idx="846">
                  <c:v>5616.15869140625</c:v>
                </c:pt>
                <c:pt idx="847">
                  <c:v>5630.08544921875</c:v>
                </c:pt>
                <c:pt idx="848">
                  <c:v>5649.36181640625</c:v>
                </c:pt>
                <c:pt idx="849">
                  <c:v>5631.70166015625</c:v>
                </c:pt>
                <c:pt idx="850">
                  <c:v>5680.67138671875</c:v>
                </c:pt>
                <c:pt idx="851">
                  <c:v>5712.15869140625</c:v>
                </c:pt>
                <c:pt idx="852">
                  <c:v>5688.18359375</c:v>
                </c:pt>
                <c:pt idx="853">
                  <c:v>5721.94677734375</c:v>
                </c:pt>
                <c:pt idx="854">
                  <c:v>5838.29638671875</c:v>
                </c:pt>
                <c:pt idx="855">
                  <c:v>5973.291015625</c:v>
                </c:pt>
                <c:pt idx="856">
                  <c:v>6155.880859375</c:v>
                </c:pt>
                <c:pt idx="857">
                  <c:v>6280.51123046875</c:v>
                </c:pt>
                <c:pt idx="858">
                  <c:v>6411.33056640625</c:v>
                </c:pt>
                <c:pt idx="859">
                  <c:v>6558.64306640625</c:v>
                </c:pt>
                <c:pt idx="860">
                  <c:v>6671.564453125</c:v>
                </c:pt>
                <c:pt idx="861">
                  <c:v>6804.06591796875</c:v>
                </c:pt>
                <c:pt idx="862">
                  <c:v>6945.4765625</c:v>
                </c:pt>
                <c:pt idx="863">
                  <c:v>7093.58544921875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12-4E63-8100-89BF250E2F22}"/>
            </c:ext>
          </c:extLst>
        </c:ser>
        <c:ser>
          <c:idx val="3"/>
          <c:order val="3"/>
          <c:tx>
            <c:strRef>
              <c:f>Sheet1!$N$1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rgbClr val="910258"/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Sheet1!$N$2:$N$865</c:f>
              <c:numCache>
                <c:formatCode>General</c:formatCode>
                <c:ptCount val="86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7.8000001907348633</c:v>
                </c:pt>
                <c:pt idx="39">
                  <c:v>7.8000001907348633</c:v>
                </c:pt>
                <c:pt idx="40">
                  <c:v>7.8000001907348633</c:v>
                </c:pt>
                <c:pt idx="41">
                  <c:v>7.8000001907348633</c:v>
                </c:pt>
                <c:pt idx="42">
                  <c:v>7.8000001907348633</c:v>
                </c:pt>
                <c:pt idx="43">
                  <c:v>7.8000001907348633</c:v>
                </c:pt>
                <c:pt idx="44">
                  <c:v>7.8000001907348633</c:v>
                </c:pt>
                <c:pt idx="45">
                  <c:v>7.8000001907348633</c:v>
                </c:pt>
                <c:pt idx="46">
                  <c:v>7.8000001907348633</c:v>
                </c:pt>
                <c:pt idx="47">
                  <c:v>7.8000001907348633</c:v>
                </c:pt>
                <c:pt idx="48">
                  <c:v>7.8000001907348633</c:v>
                </c:pt>
                <c:pt idx="49">
                  <c:v>7.8000001907348633</c:v>
                </c:pt>
                <c:pt idx="50">
                  <c:v>7.8000001907348633</c:v>
                </c:pt>
                <c:pt idx="51">
                  <c:v>7.8000001907348633</c:v>
                </c:pt>
                <c:pt idx="52">
                  <c:v>7.8000001907348633</c:v>
                </c:pt>
                <c:pt idx="53">
                  <c:v>7.8000001907348633</c:v>
                </c:pt>
                <c:pt idx="54">
                  <c:v>7.8000001907348633</c:v>
                </c:pt>
                <c:pt idx="55">
                  <c:v>7.8000001907348633</c:v>
                </c:pt>
                <c:pt idx="56">
                  <c:v>7.8000001907348633</c:v>
                </c:pt>
                <c:pt idx="57">
                  <c:v>7.8000001907348633</c:v>
                </c:pt>
                <c:pt idx="58">
                  <c:v>7.8000001907348633</c:v>
                </c:pt>
                <c:pt idx="59">
                  <c:v>7.8000001907348633</c:v>
                </c:pt>
                <c:pt idx="60">
                  <c:v>8.5</c:v>
                </c:pt>
                <c:pt idx="61">
                  <c:v>8.6000003814697266</c:v>
                </c:pt>
                <c:pt idx="62">
                  <c:v>7.8000001907348633</c:v>
                </c:pt>
                <c:pt idx="63">
                  <c:v>7.8000001907348633</c:v>
                </c:pt>
                <c:pt idx="64">
                  <c:v>7.8000001907348633</c:v>
                </c:pt>
                <c:pt idx="65">
                  <c:v>7.8000001907348633</c:v>
                </c:pt>
                <c:pt idx="66">
                  <c:v>7.8000001907348633</c:v>
                </c:pt>
                <c:pt idx="67">
                  <c:v>7.8000001907348633</c:v>
                </c:pt>
                <c:pt idx="68">
                  <c:v>7.8000001907348633</c:v>
                </c:pt>
                <c:pt idx="69">
                  <c:v>7.8000001907348633</c:v>
                </c:pt>
                <c:pt idx="70">
                  <c:v>7.8000001907348633</c:v>
                </c:pt>
                <c:pt idx="71">
                  <c:v>7.8000001907348633</c:v>
                </c:pt>
                <c:pt idx="72">
                  <c:v>7.8000001907348633</c:v>
                </c:pt>
                <c:pt idx="73">
                  <c:v>7.8000001907348633</c:v>
                </c:pt>
                <c:pt idx="74">
                  <c:v>7.8000001907348633</c:v>
                </c:pt>
                <c:pt idx="75">
                  <c:v>7.8000001907348633</c:v>
                </c:pt>
                <c:pt idx="76">
                  <c:v>7.8000001907348633</c:v>
                </c:pt>
                <c:pt idx="77">
                  <c:v>7.8000001907348633</c:v>
                </c:pt>
                <c:pt idx="78">
                  <c:v>7.8000001907348633</c:v>
                </c:pt>
                <c:pt idx="79">
                  <c:v>7.8000001907348633</c:v>
                </c:pt>
                <c:pt idx="80">
                  <c:v>7.8000001907348633</c:v>
                </c:pt>
                <c:pt idx="81">
                  <c:v>7.8000001907348633</c:v>
                </c:pt>
                <c:pt idx="82">
                  <c:v>7.8000001907348633</c:v>
                </c:pt>
                <c:pt idx="83">
                  <c:v>7.8000001907348633</c:v>
                </c:pt>
                <c:pt idx="84">
                  <c:v>7.8000001907348633</c:v>
                </c:pt>
                <c:pt idx="85">
                  <c:v>7.8000001907348633</c:v>
                </c:pt>
                <c:pt idx="86">
                  <c:v>7.8000001907348633</c:v>
                </c:pt>
                <c:pt idx="87">
                  <c:v>8.3013505935668945</c:v>
                </c:pt>
                <c:pt idx="88">
                  <c:v>10.712398529052734</c:v>
                </c:pt>
                <c:pt idx="89">
                  <c:v>14.282690048217773</c:v>
                </c:pt>
                <c:pt idx="90">
                  <c:v>21.247043609619141</c:v>
                </c:pt>
                <c:pt idx="91">
                  <c:v>31.652641296386719</c:v>
                </c:pt>
                <c:pt idx="92">
                  <c:v>55.424213409423828</c:v>
                </c:pt>
                <c:pt idx="93">
                  <c:v>80.612953186035156</c:v>
                </c:pt>
                <c:pt idx="94">
                  <c:v>106.36561584472656</c:v>
                </c:pt>
                <c:pt idx="95">
                  <c:v>170.48641967773438</c:v>
                </c:pt>
                <c:pt idx="96">
                  <c:v>262.83990478515625</c:v>
                </c:pt>
                <c:pt idx="97">
                  <c:v>423.65646362304688</c:v>
                </c:pt>
                <c:pt idx="98">
                  <c:v>625.42974853515625</c:v>
                </c:pt>
                <c:pt idx="99">
                  <c:v>826.94927978515625</c:v>
                </c:pt>
                <c:pt idx="100">
                  <c:v>1034.9755859375</c:v>
                </c:pt>
                <c:pt idx="101">
                  <c:v>1243.48779296875</c:v>
                </c:pt>
                <c:pt idx="102">
                  <c:v>1552.2159423828125</c:v>
                </c:pt>
                <c:pt idx="103">
                  <c:v>1714.6019287109375</c:v>
                </c:pt>
                <c:pt idx="104">
                  <c:v>2030.4810791015625</c:v>
                </c:pt>
                <c:pt idx="105">
                  <c:v>2322.680908203125</c:v>
                </c:pt>
                <c:pt idx="106">
                  <c:v>2599.95751953125</c:v>
                </c:pt>
                <c:pt idx="107">
                  <c:v>2794.557861328125</c:v>
                </c:pt>
                <c:pt idx="108">
                  <c:v>3022.6826171875</c:v>
                </c:pt>
                <c:pt idx="109">
                  <c:v>3153.31201171875</c:v>
                </c:pt>
                <c:pt idx="110">
                  <c:v>3262.291748046875</c:v>
                </c:pt>
                <c:pt idx="111">
                  <c:v>3572.2265625</c:v>
                </c:pt>
                <c:pt idx="112">
                  <c:v>3935.045166015625</c:v>
                </c:pt>
                <c:pt idx="113">
                  <c:v>4104.54833984375</c:v>
                </c:pt>
                <c:pt idx="114">
                  <c:v>4155.40283203125</c:v>
                </c:pt>
                <c:pt idx="115">
                  <c:v>4364.41162109375</c:v>
                </c:pt>
                <c:pt idx="116">
                  <c:v>4317.80517578125</c:v>
                </c:pt>
                <c:pt idx="117">
                  <c:v>4401.001953125</c:v>
                </c:pt>
                <c:pt idx="118">
                  <c:v>4392.99169921875</c:v>
                </c:pt>
                <c:pt idx="119">
                  <c:v>4143.36474609375</c:v>
                </c:pt>
                <c:pt idx="120">
                  <c:v>4288.35791015625</c:v>
                </c:pt>
                <c:pt idx="121">
                  <c:v>4406.5791015625</c:v>
                </c:pt>
                <c:pt idx="122">
                  <c:v>4361.220703125</c:v>
                </c:pt>
                <c:pt idx="123">
                  <c:v>4376.10791015625</c:v>
                </c:pt>
                <c:pt idx="124">
                  <c:v>4394.01318359375</c:v>
                </c:pt>
                <c:pt idx="125">
                  <c:v>4479.77392578125</c:v>
                </c:pt>
                <c:pt idx="126">
                  <c:v>4702.064453125</c:v>
                </c:pt>
                <c:pt idx="127">
                  <c:v>4851.6787109375</c:v>
                </c:pt>
                <c:pt idx="128">
                  <c:v>4942.40869140625</c:v>
                </c:pt>
                <c:pt idx="129">
                  <c:v>5086.4970703125</c:v>
                </c:pt>
                <c:pt idx="130">
                  <c:v>5234.65625</c:v>
                </c:pt>
                <c:pt idx="131">
                  <c:v>5295.7333984375</c:v>
                </c:pt>
                <c:pt idx="132">
                  <c:v>5434.29150390625</c:v>
                </c:pt>
                <c:pt idx="133">
                  <c:v>5512.09716796875</c:v>
                </c:pt>
                <c:pt idx="134">
                  <c:v>5578.66845703125</c:v>
                </c:pt>
                <c:pt idx="135">
                  <c:v>5467.74072265625</c:v>
                </c:pt>
                <c:pt idx="136">
                  <c:v>5647.19189453125</c:v>
                </c:pt>
                <c:pt idx="137">
                  <c:v>5727.21435546875</c:v>
                </c:pt>
                <c:pt idx="138">
                  <c:v>5768.6796875</c:v>
                </c:pt>
                <c:pt idx="139">
                  <c:v>5781.50732421875</c:v>
                </c:pt>
                <c:pt idx="140">
                  <c:v>5835.13525390625</c:v>
                </c:pt>
                <c:pt idx="141">
                  <c:v>5886.99072265625</c:v>
                </c:pt>
                <c:pt idx="142">
                  <c:v>5867.80810546875</c:v>
                </c:pt>
                <c:pt idx="143">
                  <c:v>5944.216796875</c:v>
                </c:pt>
                <c:pt idx="144">
                  <c:v>5909.9091796875</c:v>
                </c:pt>
                <c:pt idx="145">
                  <c:v>5884.94921875</c:v>
                </c:pt>
                <c:pt idx="146">
                  <c:v>5905.453125</c:v>
                </c:pt>
                <c:pt idx="147">
                  <c:v>5835.89208984375</c:v>
                </c:pt>
                <c:pt idx="148">
                  <c:v>5823.6455078125</c:v>
                </c:pt>
                <c:pt idx="149">
                  <c:v>5805.5166015625</c:v>
                </c:pt>
                <c:pt idx="150">
                  <c:v>5789.38720703125</c:v>
                </c:pt>
                <c:pt idx="151">
                  <c:v>5706.62841796875</c:v>
                </c:pt>
                <c:pt idx="152">
                  <c:v>5583.7763671875</c:v>
                </c:pt>
                <c:pt idx="153">
                  <c:v>5556.115234375</c:v>
                </c:pt>
                <c:pt idx="154">
                  <c:v>5527.74560546875</c:v>
                </c:pt>
                <c:pt idx="155">
                  <c:v>5425.05419921875</c:v>
                </c:pt>
                <c:pt idx="156">
                  <c:v>5463.0888671875</c:v>
                </c:pt>
                <c:pt idx="157">
                  <c:v>5487.56591796875</c:v>
                </c:pt>
                <c:pt idx="158">
                  <c:v>5510.35595703125</c:v>
                </c:pt>
                <c:pt idx="159">
                  <c:v>5553.81884765625</c:v>
                </c:pt>
                <c:pt idx="160">
                  <c:v>5543.767578125</c:v>
                </c:pt>
                <c:pt idx="161">
                  <c:v>5540.80517578125</c:v>
                </c:pt>
                <c:pt idx="162">
                  <c:v>5523.62744140625</c:v>
                </c:pt>
                <c:pt idx="163">
                  <c:v>5410.099609375</c:v>
                </c:pt>
                <c:pt idx="164">
                  <c:v>5514.3505859375</c:v>
                </c:pt>
                <c:pt idx="165">
                  <c:v>5542.1181640625</c:v>
                </c:pt>
                <c:pt idx="166">
                  <c:v>5515.2724609375</c:v>
                </c:pt>
                <c:pt idx="167">
                  <c:v>5553.49462890625</c:v>
                </c:pt>
                <c:pt idx="168">
                  <c:v>5579.484375</c:v>
                </c:pt>
                <c:pt idx="169">
                  <c:v>5709.77978515625</c:v>
                </c:pt>
                <c:pt idx="170">
                  <c:v>5763.1015625</c:v>
                </c:pt>
                <c:pt idx="171">
                  <c:v>5727.0224609375</c:v>
                </c:pt>
                <c:pt idx="172">
                  <c:v>5774.95556640625</c:v>
                </c:pt>
                <c:pt idx="173">
                  <c:v>5832.02392578125</c:v>
                </c:pt>
                <c:pt idx="174">
                  <c:v>5887.755859375</c:v>
                </c:pt>
                <c:pt idx="175">
                  <c:v>5907.64794921875</c:v>
                </c:pt>
                <c:pt idx="176">
                  <c:v>6010.39501953125</c:v>
                </c:pt>
                <c:pt idx="177">
                  <c:v>6034.6181640625</c:v>
                </c:pt>
                <c:pt idx="178">
                  <c:v>5875.0869140625</c:v>
                </c:pt>
                <c:pt idx="179">
                  <c:v>5917.44921875</c:v>
                </c:pt>
                <c:pt idx="180">
                  <c:v>5976.32177734375</c:v>
                </c:pt>
                <c:pt idx="181">
                  <c:v>5962.07373046875</c:v>
                </c:pt>
                <c:pt idx="182">
                  <c:v>6099.3564453125</c:v>
                </c:pt>
                <c:pt idx="183">
                  <c:v>5916.05224609375</c:v>
                </c:pt>
                <c:pt idx="184">
                  <c:v>5914.068359375</c:v>
                </c:pt>
                <c:pt idx="185">
                  <c:v>5882.34228515625</c:v>
                </c:pt>
                <c:pt idx="186">
                  <c:v>5925.501953125</c:v>
                </c:pt>
                <c:pt idx="187">
                  <c:v>5877.703125</c:v>
                </c:pt>
                <c:pt idx="188">
                  <c:v>5918.892578125</c:v>
                </c:pt>
                <c:pt idx="189">
                  <c:v>5946.130859375</c:v>
                </c:pt>
                <c:pt idx="190">
                  <c:v>5858.4501953125</c:v>
                </c:pt>
                <c:pt idx="191">
                  <c:v>5875.13525390625</c:v>
                </c:pt>
                <c:pt idx="192">
                  <c:v>5778.20263671875</c:v>
                </c:pt>
                <c:pt idx="193">
                  <c:v>5445.80029296875</c:v>
                </c:pt>
                <c:pt idx="194">
                  <c:v>5116.57275390625</c:v>
                </c:pt>
                <c:pt idx="195">
                  <c:v>4951.251953125</c:v>
                </c:pt>
                <c:pt idx="196">
                  <c:v>4682.865234375</c:v>
                </c:pt>
                <c:pt idx="197">
                  <c:v>4372.06103515625</c:v>
                </c:pt>
                <c:pt idx="198">
                  <c:v>4088.342529296875</c:v>
                </c:pt>
                <c:pt idx="199">
                  <c:v>3773.5390625</c:v>
                </c:pt>
                <c:pt idx="200">
                  <c:v>3524.9853515625</c:v>
                </c:pt>
                <c:pt idx="201">
                  <c:v>3206.9287109375</c:v>
                </c:pt>
                <c:pt idx="202">
                  <c:v>2828.225830078125</c:v>
                </c:pt>
                <c:pt idx="203">
                  <c:v>2455.092041015625</c:v>
                </c:pt>
                <c:pt idx="204">
                  <c:v>2059.874267578125</c:v>
                </c:pt>
                <c:pt idx="205">
                  <c:v>1726.44580078125</c:v>
                </c:pt>
                <c:pt idx="206">
                  <c:v>1485.5999755859375</c:v>
                </c:pt>
                <c:pt idx="207">
                  <c:v>1156.216796875</c:v>
                </c:pt>
                <c:pt idx="208">
                  <c:v>835.4251708984375</c:v>
                </c:pt>
                <c:pt idx="209">
                  <c:v>566.1790771484375</c:v>
                </c:pt>
                <c:pt idx="210">
                  <c:v>395.16192626953125</c:v>
                </c:pt>
                <c:pt idx="211">
                  <c:v>265.06588745117188</c:v>
                </c:pt>
                <c:pt idx="212">
                  <c:v>168.59642028808594</c:v>
                </c:pt>
                <c:pt idx="213">
                  <c:v>83.996116638183594</c:v>
                </c:pt>
                <c:pt idx="214">
                  <c:v>9.4856758117675781</c:v>
                </c:pt>
                <c:pt idx="215">
                  <c:v>0.69999998807907104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17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19</c:v>
                </c:pt>
                <c:pt idx="314">
                  <c:v>0</c:v>
                </c:pt>
                <c:pt idx="315">
                  <c:v>18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14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10</c:v>
                </c:pt>
                <c:pt idx="324">
                  <c:v>0</c:v>
                </c:pt>
                <c:pt idx="325">
                  <c:v>9</c:v>
                </c:pt>
                <c:pt idx="326">
                  <c:v>0</c:v>
                </c:pt>
                <c:pt idx="327">
                  <c:v>7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6.2637476921081543</c:v>
                </c:pt>
                <c:pt idx="377">
                  <c:v>16.951004028320313</c:v>
                </c:pt>
                <c:pt idx="378">
                  <c:v>45.129245758056641</c:v>
                </c:pt>
                <c:pt idx="379">
                  <c:v>88.974044799804688</c:v>
                </c:pt>
                <c:pt idx="380">
                  <c:v>165.9326171875</c:v>
                </c:pt>
                <c:pt idx="381">
                  <c:v>274.44094848632813</c:v>
                </c:pt>
                <c:pt idx="382">
                  <c:v>391.77737426757813</c:v>
                </c:pt>
                <c:pt idx="383">
                  <c:v>556.7943115234375</c:v>
                </c:pt>
                <c:pt idx="384">
                  <c:v>751.857666015625</c:v>
                </c:pt>
                <c:pt idx="385">
                  <c:v>917.67645263671875</c:v>
                </c:pt>
                <c:pt idx="386">
                  <c:v>1115.817626953125</c:v>
                </c:pt>
                <c:pt idx="387">
                  <c:v>1416.5487060546875</c:v>
                </c:pt>
                <c:pt idx="388">
                  <c:v>1661.11767578125</c:v>
                </c:pt>
                <c:pt idx="389">
                  <c:v>1889.30322265625</c:v>
                </c:pt>
                <c:pt idx="390">
                  <c:v>2198.630126953125</c:v>
                </c:pt>
                <c:pt idx="391">
                  <c:v>2491.581787109375</c:v>
                </c:pt>
                <c:pt idx="392">
                  <c:v>3095.02490234375</c:v>
                </c:pt>
                <c:pt idx="393">
                  <c:v>3496.00732421875</c:v>
                </c:pt>
                <c:pt idx="394">
                  <c:v>3806.494140625</c:v>
                </c:pt>
                <c:pt idx="395">
                  <c:v>3845.97021484375</c:v>
                </c:pt>
                <c:pt idx="396">
                  <c:v>4050.76708984375</c:v>
                </c:pt>
                <c:pt idx="397">
                  <c:v>4597.26318359375</c:v>
                </c:pt>
                <c:pt idx="398">
                  <c:v>5152.86083984375</c:v>
                </c:pt>
                <c:pt idx="399">
                  <c:v>5538.67724609375</c:v>
                </c:pt>
                <c:pt idx="400">
                  <c:v>6031.5341796875</c:v>
                </c:pt>
                <c:pt idx="401">
                  <c:v>6483.478515625</c:v>
                </c:pt>
                <c:pt idx="402">
                  <c:v>6661.49609375</c:v>
                </c:pt>
                <c:pt idx="403">
                  <c:v>6764.24365234375</c:v>
                </c:pt>
                <c:pt idx="404">
                  <c:v>6936.951171875</c:v>
                </c:pt>
                <c:pt idx="405">
                  <c:v>7386.68994140625</c:v>
                </c:pt>
                <c:pt idx="406">
                  <c:v>7183.72021484375</c:v>
                </c:pt>
                <c:pt idx="407">
                  <c:v>7020.88818359375</c:v>
                </c:pt>
                <c:pt idx="408">
                  <c:v>7015.31591796875</c:v>
                </c:pt>
                <c:pt idx="409">
                  <c:v>7103.515625</c:v>
                </c:pt>
                <c:pt idx="410">
                  <c:v>7275.50146484375</c:v>
                </c:pt>
                <c:pt idx="411">
                  <c:v>7233.63134765625</c:v>
                </c:pt>
                <c:pt idx="412">
                  <c:v>7415.599609375</c:v>
                </c:pt>
                <c:pt idx="413">
                  <c:v>7600.95556640625</c:v>
                </c:pt>
                <c:pt idx="414">
                  <c:v>7655.34326171875</c:v>
                </c:pt>
                <c:pt idx="415">
                  <c:v>7467.30224609375</c:v>
                </c:pt>
                <c:pt idx="416">
                  <c:v>7455.1904296875</c:v>
                </c:pt>
                <c:pt idx="417">
                  <c:v>7384.17138671875</c:v>
                </c:pt>
                <c:pt idx="418">
                  <c:v>7551.37255859375</c:v>
                </c:pt>
                <c:pt idx="419">
                  <c:v>7464.28466796875</c:v>
                </c:pt>
                <c:pt idx="420">
                  <c:v>7575.822265625</c:v>
                </c:pt>
                <c:pt idx="421">
                  <c:v>7398.02197265625</c:v>
                </c:pt>
                <c:pt idx="422">
                  <c:v>7544.09521484375</c:v>
                </c:pt>
                <c:pt idx="423">
                  <c:v>7455.33984375</c:v>
                </c:pt>
                <c:pt idx="424">
                  <c:v>7266.56640625</c:v>
                </c:pt>
                <c:pt idx="425">
                  <c:v>7270.39306640625</c:v>
                </c:pt>
                <c:pt idx="426">
                  <c:v>7188.75732421875</c:v>
                </c:pt>
                <c:pt idx="427">
                  <c:v>7275.7119140625</c:v>
                </c:pt>
                <c:pt idx="428">
                  <c:v>7428.18798828125</c:v>
                </c:pt>
                <c:pt idx="429">
                  <c:v>7527.2021484375</c:v>
                </c:pt>
                <c:pt idx="430">
                  <c:v>7368.6728515625</c:v>
                </c:pt>
                <c:pt idx="431">
                  <c:v>7474.5751953125</c:v>
                </c:pt>
                <c:pt idx="432">
                  <c:v>7378.22607421875</c:v>
                </c:pt>
                <c:pt idx="433">
                  <c:v>7365.2509765625</c:v>
                </c:pt>
                <c:pt idx="434">
                  <c:v>7448.5185546875</c:v>
                </c:pt>
                <c:pt idx="435">
                  <c:v>7581.5634765625</c:v>
                </c:pt>
                <c:pt idx="436">
                  <c:v>7492.03955078125</c:v>
                </c:pt>
                <c:pt idx="437">
                  <c:v>7455.94140625</c:v>
                </c:pt>
                <c:pt idx="438">
                  <c:v>7533.36669921875</c:v>
                </c:pt>
                <c:pt idx="439">
                  <c:v>7603.06591796875</c:v>
                </c:pt>
                <c:pt idx="440">
                  <c:v>7491.03515625</c:v>
                </c:pt>
                <c:pt idx="441">
                  <c:v>7543.0068359375</c:v>
                </c:pt>
                <c:pt idx="442">
                  <c:v>7735.1318359375</c:v>
                </c:pt>
                <c:pt idx="443">
                  <c:v>7875.6787109375</c:v>
                </c:pt>
                <c:pt idx="444">
                  <c:v>7817.744140625</c:v>
                </c:pt>
                <c:pt idx="445">
                  <c:v>7690.7685546875</c:v>
                </c:pt>
                <c:pt idx="446">
                  <c:v>7679.1240234375</c:v>
                </c:pt>
                <c:pt idx="447">
                  <c:v>7599.6044921875</c:v>
                </c:pt>
                <c:pt idx="448">
                  <c:v>7599.986328125</c:v>
                </c:pt>
                <c:pt idx="449">
                  <c:v>7505.3720703125</c:v>
                </c:pt>
                <c:pt idx="450">
                  <c:v>7643.888671875</c:v>
                </c:pt>
                <c:pt idx="451">
                  <c:v>7474.31005859375</c:v>
                </c:pt>
                <c:pt idx="452">
                  <c:v>7502.25830078125</c:v>
                </c:pt>
                <c:pt idx="453">
                  <c:v>7519.6630859375</c:v>
                </c:pt>
                <c:pt idx="454">
                  <c:v>7470.33251953125</c:v>
                </c:pt>
                <c:pt idx="455">
                  <c:v>7489.23583984375</c:v>
                </c:pt>
                <c:pt idx="456">
                  <c:v>7450.6015625</c:v>
                </c:pt>
                <c:pt idx="457">
                  <c:v>7402.57763671875</c:v>
                </c:pt>
                <c:pt idx="458">
                  <c:v>7454.2607421875</c:v>
                </c:pt>
                <c:pt idx="459">
                  <c:v>7402.93310546875</c:v>
                </c:pt>
                <c:pt idx="460">
                  <c:v>7114.63720703125</c:v>
                </c:pt>
                <c:pt idx="461">
                  <c:v>7256.58642578125</c:v>
                </c:pt>
                <c:pt idx="462">
                  <c:v>7335.18701171875</c:v>
                </c:pt>
                <c:pt idx="463">
                  <c:v>7202.10107421875</c:v>
                </c:pt>
                <c:pt idx="464">
                  <c:v>7005.3681640625</c:v>
                </c:pt>
                <c:pt idx="465">
                  <c:v>7135.30322265625</c:v>
                </c:pt>
                <c:pt idx="466">
                  <c:v>7298.83154296875</c:v>
                </c:pt>
                <c:pt idx="467">
                  <c:v>7431.8486328125</c:v>
                </c:pt>
                <c:pt idx="468">
                  <c:v>7373.30419921875</c:v>
                </c:pt>
                <c:pt idx="469">
                  <c:v>7350.19140625</c:v>
                </c:pt>
                <c:pt idx="470">
                  <c:v>7352.548828125</c:v>
                </c:pt>
                <c:pt idx="471">
                  <c:v>7526.51318359375</c:v>
                </c:pt>
                <c:pt idx="472">
                  <c:v>7697.7158203125</c:v>
                </c:pt>
                <c:pt idx="473">
                  <c:v>7522.6806640625</c:v>
                </c:pt>
                <c:pt idx="474">
                  <c:v>7359.2900390625</c:v>
                </c:pt>
                <c:pt idx="475">
                  <c:v>7265.28564453125</c:v>
                </c:pt>
                <c:pt idx="476">
                  <c:v>7174.8603515625</c:v>
                </c:pt>
                <c:pt idx="477">
                  <c:v>6829.4873046875</c:v>
                </c:pt>
                <c:pt idx="478">
                  <c:v>6556.22509765625</c:v>
                </c:pt>
                <c:pt idx="479">
                  <c:v>6158.015625</c:v>
                </c:pt>
                <c:pt idx="480">
                  <c:v>5874.39453125</c:v>
                </c:pt>
                <c:pt idx="481">
                  <c:v>5668.814453125</c:v>
                </c:pt>
                <c:pt idx="482">
                  <c:v>5388.38427734375</c:v>
                </c:pt>
                <c:pt idx="483">
                  <c:v>5023.3330078125</c:v>
                </c:pt>
                <c:pt idx="484">
                  <c:v>4747.86474609375</c:v>
                </c:pt>
                <c:pt idx="485">
                  <c:v>4174.0517578125</c:v>
                </c:pt>
                <c:pt idx="486">
                  <c:v>3990.224853515625</c:v>
                </c:pt>
                <c:pt idx="487">
                  <c:v>3459.625732421875</c:v>
                </c:pt>
                <c:pt idx="488">
                  <c:v>3085.6953125</c:v>
                </c:pt>
                <c:pt idx="489">
                  <c:v>2754.48583984375</c:v>
                </c:pt>
                <c:pt idx="490">
                  <c:v>2480.06640625</c:v>
                </c:pt>
                <c:pt idx="491">
                  <c:v>2063.091796875</c:v>
                </c:pt>
                <c:pt idx="492">
                  <c:v>1692.686279296875</c:v>
                </c:pt>
                <c:pt idx="493">
                  <c:v>1321.81298828125</c:v>
                </c:pt>
                <c:pt idx="494">
                  <c:v>972.8218994140625</c:v>
                </c:pt>
                <c:pt idx="495">
                  <c:v>759.019287109375</c:v>
                </c:pt>
                <c:pt idx="496">
                  <c:v>629.7451171875</c:v>
                </c:pt>
                <c:pt idx="497">
                  <c:v>442.2406005859375</c:v>
                </c:pt>
                <c:pt idx="498">
                  <c:v>280.8798828125</c:v>
                </c:pt>
                <c:pt idx="499">
                  <c:v>172.83323669433594</c:v>
                </c:pt>
                <c:pt idx="500">
                  <c:v>76.583953857421875</c:v>
                </c:pt>
                <c:pt idx="501">
                  <c:v>49.340980529785156</c:v>
                </c:pt>
                <c:pt idx="502">
                  <c:v>12.326946258544922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0.54142141342163086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5.1350975036621094</c:v>
                </c:pt>
                <c:pt idx="666">
                  <c:v>16.180290222167969</c:v>
                </c:pt>
                <c:pt idx="667">
                  <c:v>63.523750305175781</c:v>
                </c:pt>
                <c:pt idx="668">
                  <c:v>120.36558532714844</c:v>
                </c:pt>
                <c:pt idx="669">
                  <c:v>196.04139709472656</c:v>
                </c:pt>
                <c:pt idx="670">
                  <c:v>328.53668212890625</c:v>
                </c:pt>
                <c:pt idx="671">
                  <c:v>480.4285888671875</c:v>
                </c:pt>
                <c:pt idx="672">
                  <c:v>693.18548583984375</c:v>
                </c:pt>
                <c:pt idx="673">
                  <c:v>942.76214599609375</c:v>
                </c:pt>
                <c:pt idx="674">
                  <c:v>1286.961181640625</c:v>
                </c:pt>
                <c:pt idx="675">
                  <c:v>1647.5345458984375</c:v>
                </c:pt>
                <c:pt idx="676">
                  <c:v>2163.779541015625</c:v>
                </c:pt>
                <c:pt idx="677">
                  <c:v>2635.389892578125</c:v>
                </c:pt>
                <c:pt idx="678">
                  <c:v>3147.861572265625</c:v>
                </c:pt>
                <c:pt idx="679">
                  <c:v>3641.033203125</c:v>
                </c:pt>
                <c:pt idx="680">
                  <c:v>4153.1513671875</c:v>
                </c:pt>
                <c:pt idx="681">
                  <c:v>4591.05126953125</c:v>
                </c:pt>
                <c:pt idx="682">
                  <c:v>5118.41015625</c:v>
                </c:pt>
                <c:pt idx="683">
                  <c:v>5635.85888671875</c:v>
                </c:pt>
                <c:pt idx="684">
                  <c:v>6039.724609375</c:v>
                </c:pt>
                <c:pt idx="685">
                  <c:v>6262.9052734375</c:v>
                </c:pt>
                <c:pt idx="686">
                  <c:v>6554.76513671875</c:v>
                </c:pt>
                <c:pt idx="687">
                  <c:v>6894.30322265625</c:v>
                </c:pt>
                <c:pt idx="688">
                  <c:v>7236.08203125</c:v>
                </c:pt>
                <c:pt idx="689">
                  <c:v>7465.98046875</c:v>
                </c:pt>
                <c:pt idx="690">
                  <c:v>7680.12060546875</c:v>
                </c:pt>
                <c:pt idx="691">
                  <c:v>7822.2373046875</c:v>
                </c:pt>
                <c:pt idx="692">
                  <c:v>7941.97314453125</c:v>
                </c:pt>
                <c:pt idx="693">
                  <c:v>8084.99609375</c:v>
                </c:pt>
                <c:pt idx="694">
                  <c:v>8047.14697265625</c:v>
                </c:pt>
                <c:pt idx="695">
                  <c:v>8192.5966796875</c:v>
                </c:pt>
                <c:pt idx="696">
                  <c:v>8317.4384765625</c:v>
                </c:pt>
                <c:pt idx="697">
                  <c:v>8367.85546875</c:v>
                </c:pt>
                <c:pt idx="698">
                  <c:v>8378.6328125</c:v>
                </c:pt>
                <c:pt idx="699">
                  <c:v>8495.51171875</c:v>
                </c:pt>
                <c:pt idx="700">
                  <c:v>8540.2353515625</c:v>
                </c:pt>
                <c:pt idx="701">
                  <c:v>8546.0654296875</c:v>
                </c:pt>
                <c:pt idx="702">
                  <c:v>8480.552734375</c:v>
                </c:pt>
                <c:pt idx="703">
                  <c:v>8476.728515625</c:v>
                </c:pt>
                <c:pt idx="704">
                  <c:v>8455.3994140625</c:v>
                </c:pt>
                <c:pt idx="705">
                  <c:v>8461.9716796875</c:v>
                </c:pt>
                <c:pt idx="706">
                  <c:v>8484.25</c:v>
                </c:pt>
                <c:pt idx="707">
                  <c:v>8500.5166015625</c:v>
                </c:pt>
                <c:pt idx="708">
                  <c:v>8512.3388671875</c:v>
                </c:pt>
                <c:pt idx="709">
                  <c:v>8455.658203125</c:v>
                </c:pt>
                <c:pt idx="710">
                  <c:v>8477.080078125</c:v>
                </c:pt>
                <c:pt idx="711">
                  <c:v>8488.2294921875</c:v>
                </c:pt>
                <c:pt idx="712">
                  <c:v>8462.4453125</c:v>
                </c:pt>
                <c:pt idx="713">
                  <c:v>8424.6484375</c:v>
                </c:pt>
                <c:pt idx="714">
                  <c:v>8372.6669921875</c:v>
                </c:pt>
                <c:pt idx="715">
                  <c:v>8295.2568359375</c:v>
                </c:pt>
                <c:pt idx="716">
                  <c:v>8226.0908203125</c:v>
                </c:pt>
                <c:pt idx="717">
                  <c:v>8167.12939453125</c:v>
                </c:pt>
                <c:pt idx="718">
                  <c:v>8189.8427734375</c:v>
                </c:pt>
                <c:pt idx="719">
                  <c:v>8213.6787109375</c:v>
                </c:pt>
                <c:pt idx="720">
                  <c:v>8264.9638671875</c:v>
                </c:pt>
                <c:pt idx="721">
                  <c:v>8166.19287109375</c:v>
                </c:pt>
                <c:pt idx="722">
                  <c:v>8144.4736328125</c:v>
                </c:pt>
                <c:pt idx="723">
                  <c:v>8235.498046875</c:v>
                </c:pt>
                <c:pt idx="724">
                  <c:v>8211.251953125</c:v>
                </c:pt>
                <c:pt idx="725">
                  <c:v>8193.255859375</c:v>
                </c:pt>
                <c:pt idx="726">
                  <c:v>8156.88720703125</c:v>
                </c:pt>
                <c:pt idx="727">
                  <c:v>8209.994140625</c:v>
                </c:pt>
                <c:pt idx="728">
                  <c:v>8219.728515625</c:v>
                </c:pt>
                <c:pt idx="729">
                  <c:v>8197.97265625</c:v>
                </c:pt>
                <c:pt idx="730">
                  <c:v>8228.3544921875</c:v>
                </c:pt>
                <c:pt idx="731">
                  <c:v>8267.04296875</c:v>
                </c:pt>
                <c:pt idx="732">
                  <c:v>8306.91796875</c:v>
                </c:pt>
                <c:pt idx="733">
                  <c:v>8313.7431640625</c:v>
                </c:pt>
                <c:pt idx="734">
                  <c:v>8308.9736328125</c:v>
                </c:pt>
                <c:pt idx="735">
                  <c:v>8322.4345703125</c:v>
                </c:pt>
                <c:pt idx="736">
                  <c:v>8377.9404296875</c:v>
                </c:pt>
                <c:pt idx="737">
                  <c:v>8403.53515625</c:v>
                </c:pt>
                <c:pt idx="738">
                  <c:v>8431.1591796875</c:v>
                </c:pt>
                <c:pt idx="739">
                  <c:v>8462.205078125</c:v>
                </c:pt>
                <c:pt idx="740">
                  <c:v>8492.8642578125</c:v>
                </c:pt>
                <c:pt idx="741">
                  <c:v>8544.6015625</c:v>
                </c:pt>
                <c:pt idx="742">
                  <c:v>8575.82421875</c:v>
                </c:pt>
                <c:pt idx="743">
                  <c:v>8605.806640625</c:v>
                </c:pt>
                <c:pt idx="744">
                  <c:v>8644.919921875</c:v>
                </c:pt>
                <c:pt idx="745">
                  <c:v>8677.388671875</c:v>
                </c:pt>
                <c:pt idx="746">
                  <c:v>8690.6015625</c:v>
                </c:pt>
                <c:pt idx="747">
                  <c:v>8702.673828125</c:v>
                </c:pt>
                <c:pt idx="748">
                  <c:v>8764.8154296875</c:v>
                </c:pt>
                <c:pt idx="749">
                  <c:v>8791.75</c:v>
                </c:pt>
                <c:pt idx="750">
                  <c:v>8820.634765625</c:v>
                </c:pt>
                <c:pt idx="751">
                  <c:v>8822.85546875</c:v>
                </c:pt>
                <c:pt idx="752">
                  <c:v>8868.9599609375</c:v>
                </c:pt>
                <c:pt idx="753">
                  <c:v>8905.5361328125</c:v>
                </c:pt>
                <c:pt idx="754">
                  <c:v>8923.994140625</c:v>
                </c:pt>
                <c:pt idx="755">
                  <c:v>8931.9189453125</c:v>
                </c:pt>
                <c:pt idx="756">
                  <c:v>8937.021484375</c:v>
                </c:pt>
                <c:pt idx="757">
                  <c:v>8949.0859375</c:v>
                </c:pt>
                <c:pt idx="758">
                  <c:v>8920.0732421875</c:v>
                </c:pt>
                <c:pt idx="759">
                  <c:v>8856.3232421875</c:v>
                </c:pt>
                <c:pt idx="760">
                  <c:v>8828.6083984375</c:v>
                </c:pt>
                <c:pt idx="761">
                  <c:v>8775.60546875</c:v>
                </c:pt>
                <c:pt idx="762">
                  <c:v>8722.5244140625</c:v>
                </c:pt>
                <c:pt idx="763">
                  <c:v>8700.529296875</c:v>
                </c:pt>
                <c:pt idx="764">
                  <c:v>8577.529296875</c:v>
                </c:pt>
                <c:pt idx="765">
                  <c:v>8530.2490234375</c:v>
                </c:pt>
                <c:pt idx="766">
                  <c:v>8419.5205078125</c:v>
                </c:pt>
                <c:pt idx="767">
                  <c:v>8258.466796875</c:v>
                </c:pt>
                <c:pt idx="768">
                  <c:v>8088.8623046875</c:v>
                </c:pt>
                <c:pt idx="769">
                  <c:v>7830.88525390625</c:v>
                </c:pt>
                <c:pt idx="770">
                  <c:v>7473.00537109375</c:v>
                </c:pt>
                <c:pt idx="771">
                  <c:v>7191.57666015625</c:v>
                </c:pt>
                <c:pt idx="772">
                  <c:v>6849.560546875</c:v>
                </c:pt>
                <c:pt idx="773">
                  <c:v>6337.462890625</c:v>
                </c:pt>
                <c:pt idx="774">
                  <c:v>5738.779296875</c:v>
                </c:pt>
                <c:pt idx="775">
                  <c:v>5283.4208984375</c:v>
                </c:pt>
                <c:pt idx="776">
                  <c:v>4750.54296875</c:v>
                </c:pt>
                <c:pt idx="777">
                  <c:v>4201.47509765625</c:v>
                </c:pt>
                <c:pt idx="778">
                  <c:v>3635.755126953125</c:v>
                </c:pt>
                <c:pt idx="779">
                  <c:v>3100.51318359375</c:v>
                </c:pt>
                <c:pt idx="780">
                  <c:v>2512.19970703125</c:v>
                </c:pt>
                <c:pt idx="781">
                  <c:v>2086.3076171875</c:v>
                </c:pt>
                <c:pt idx="782">
                  <c:v>1670.1046142578125</c:v>
                </c:pt>
                <c:pt idx="783">
                  <c:v>1236.9329833984375</c:v>
                </c:pt>
                <c:pt idx="784">
                  <c:v>918.96942138671875</c:v>
                </c:pt>
                <c:pt idx="785">
                  <c:v>634.0142822265625</c:v>
                </c:pt>
                <c:pt idx="786">
                  <c:v>412.93508911132813</c:v>
                </c:pt>
                <c:pt idx="787">
                  <c:v>246.88063049316406</c:v>
                </c:pt>
                <c:pt idx="788">
                  <c:v>126.74748992919922</c:v>
                </c:pt>
                <c:pt idx="789">
                  <c:v>51.1019287109375</c:v>
                </c:pt>
                <c:pt idx="790">
                  <c:v>10.967388153076172</c:v>
                </c:pt>
                <c:pt idx="791">
                  <c:v>0.62750029563903809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12-4E63-8100-89BF250E2F22}"/>
            </c:ext>
          </c:extLst>
        </c:ser>
        <c:ser>
          <c:idx val="4"/>
          <c:order val="4"/>
          <c:tx>
            <c:strRef>
              <c:f>Sheet1!$O$1</c:f>
              <c:strCache>
                <c:ptCount val="1"/>
                <c:pt idx="0">
                  <c:v>Undeployed QGSRs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Sheet1!$O$2:$O$865</c:f>
              <c:numCache>
                <c:formatCode>General</c:formatCode>
                <c:ptCount val="864"/>
                <c:pt idx="0">
                  <c:v>1087.530029296875</c:v>
                </c:pt>
                <c:pt idx="1">
                  <c:v>1087.530029296875</c:v>
                </c:pt>
                <c:pt idx="2">
                  <c:v>1087.530029296875</c:v>
                </c:pt>
                <c:pt idx="3">
                  <c:v>1087.530029296875</c:v>
                </c:pt>
                <c:pt idx="4">
                  <c:v>1087.530029296875</c:v>
                </c:pt>
                <c:pt idx="5">
                  <c:v>1087.530029296875</c:v>
                </c:pt>
                <c:pt idx="6">
                  <c:v>1087.530029296875</c:v>
                </c:pt>
                <c:pt idx="7">
                  <c:v>1087.530029296875</c:v>
                </c:pt>
                <c:pt idx="8">
                  <c:v>1087.530029296875</c:v>
                </c:pt>
                <c:pt idx="9">
                  <c:v>1087.530029296875</c:v>
                </c:pt>
                <c:pt idx="10">
                  <c:v>1087.530029296875</c:v>
                </c:pt>
                <c:pt idx="11">
                  <c:v>1087.530029296875</c:v>
                </c:pt>
                <c:pt idx="12">
                  <c:v>1088.7100830078125</c:v>
                </c:pt>
                <c:pt idx="13">
                  <c:v>1089.60009765625</c:v>
                </c:pt>
                <c:pt idx="14">
                  <c:v>1089.880126953125</c:v>
                </c:pt>
                <c:pt idx="15">
                  <c:v>1089.880126953125</c:v>
                </c:pt>
                <c:pt idx="16">
                  <c:v>1089.880126953125</c:v>
                </c:pt>
                <c:pt idx="17">
                  <c:v>1089.880126953125</c:v>
                </c:pt>
                <c:pt idx="18">
                  <c:v>1089.880126953125</c:v>
                </c:pt>
                <c:pt idx="19">
                  <c:v>1089.880126953125</c:v>
                </c:pt>
                <c:pt idx="20">
                  <c:v>1089.880126953125</c:v>
                </c:pt>
                <c:pt idx="21">
                  <c:v>1089.880126953125</c:v>
                </c:pt>
                <c:pt idx="22">
                  <c:v>1089.880126953125</c:v>
                </c:pt>
                <c:pt idx="23">
                  <c:v>1089.880126953125</c:v>
                </c:pt>
                <c:pt idx="24">
                  <c:v>1089.9300537109375</c:v>
                </c:pt>
                <c:pt idx="25">
                  <c:v>1089.9300537109375</c:v>
                </c:pt>
                <c:pt idx="26">
                  <c:v>1089.9300537109375</c:v>
                </c:pt>
                <c:pt idx="27">
                  <c:v>1089.9300537109375</c:v>
                </c:pt>
                <c:pt idx="28">
                  <c:v>1089.9300537109375</c:v>
                </c:pt>
                <c:pt idx="29">
                  <c:v>1089.9300537109375</c:v>
                </c:pt>
                <c:pt idx="30">
                  <c:v>1089.9300537109375</c:v>
                </c:pt>
                <c:pt idx="31">
                  <c:v>1089.9300537109375</c:v>
                </c:pt>
                <c:pt idx="32">
                  <c:v>1089.9300537109375</c:v>
                </c:pt>
                <c:pt idx="33">
                  <c:v>1089.9300537109375</c:v>
                </c:pt>
                <c:pt idx="34">
                  <c:v>1089.9300537109375</c:v>
                </c:pt>
                <c:pt idx="35">
                  <c:v>1089.9300537109375</c:v>
                </c:pt>
                <c:pt idx="36">
                  <c:v>1091.1201171875</c:v>
                </c:pt>
                <c:pt idx="37">
                  <c:v>1092.340087890625</c:v>
                </c:pt>
                <c:pt idx="38">
                  <c:v>1092.340087890625</c:v>
                </c:pt>
                <c:pt idx="39">
                  <c:v>1092.340087890625</c:v>
                </c:pt>
                <c:pt idx="40">
                  <c:v>1092.340087890625</c:v>
                </c:pt>
                <c:pt idx="41">
                  <c:v>1092.340087890625</c:v>
                </c:pt>
                <c:pt idx="42">
                  <c:v>1092.340087890625</c:v>
                </c:pt>
                <c:pt idx="43">
                  <c:v>1092.340087890625</c:v>
                </c:pt>
                <c:pt idx="44">
                  <c:v>1092.340087890625</c:v>
                </c:pt>
                <c:pt idx="45">
                  <c:v>1092.340087890625</c:v>
                </c:pt>
                <c:pt idx="46">
                  <c:v>1092.340087890625</c:v>
                </c:pt>
                <c:pt idx="47">
                  <c:v>1092.340087890625</c:v>
                </c:pt>
                <c:pt idx="48">
                  <c:v>1092.340087890625</c:v>
                </c:pt>
                <c:pt idx="49">
                  <c:v>1093.570068359375</c:v>
                </c:pt>
                <c:pt idx="50">
                  <c:v>1093.570068359375</c:v>
                </c:pt>
                <c:pt idx="51">
                  <c:v>1093.570068359375</c:v>
                </c:pt>
                <c:pt idx="52">
                  <c:v>1093.570068359375</c:v>
                </c:pt>
                <c:pt idx="53">
                  <c:v>1093.570068359375</c:v>
                </c:pt>
                <c:pt idx="54">
                  <c:v>1093.570068359375</c:v>
                </c:pt>
                <c:pt idx="55">
                  <c:v>1093.570068359375</c:v>
                </c:pt>
                <c:pt idx="56">
                  <c:v>1093.570068359375</c:v>
                </c:pt>
                <c:pt idx="57">
                  <c:v>1093.570068359375</c:v>
                </c:pt>
                <c:pt idx="58">
                  <c:v>1093.570068359375</c:v>
                </c:pt>
                <c:pt idx="59">
                  <c:v>1093.570068359375</c:v>
                </c:pt>
                <c:pt idx="60">
                  <c:v>1092.340087890625</c:v>
                </c:pt>
                <c:pt idx="61">
                  <c:v>1092.340087890625</c:v>
                </c:pt>
                <c:pt idx="62">
                  <c:v>1092.340087890625</c:v>
                </c:pt>
                <c:pt idx="63">
                  <c:v>1092.340087890625</c:v>
                </c:pt>
                <c:pt idx="64">
                  <c:v>1092.340087890625</c:v>
                </c:pt>
                <c:pt idx="65">
                  <c:v>1092.340087890625</c:v>
                </c:pt>
                <c:pt idx="66">
                  <c:v>1092.340087890625</c:v>
                </c:pt>
                <c:pt idx="67">
                  <c:v>1092.340087890625</c:v>
                </c:pt>
                <c:pt idx="68">
                  <c:v>1092.340087890625</c:v>
                </c:pt>
                <c:pt idx="69">
                  <c:v>1092.340087890625</c:v>
                </c:pt>
                <c:pt idx="70">
                  <c:v>1092.340087890625</c:v>
                </c:pt>
                <c:pt idx="71">
                  <c:v>1092.340087890625</c:v>
                </c:pt>
                <c:pt idx="72">
                  <c:v>1092.340087890625</c:v>
                </c:pt>
                <c:pt idx="73">
                  <c:v>1093.630126953125</c:v>
                </c:pt>
                <c:pt idx="74">
                  <c:v>1093.630126953125</c:v>
                </c:pt>
                <c:pt idx="75">
                  <c:v>1093.630126953125</c:v>
                </c:pt>
                <c:pt idx="76">
                  <c:v>1093.630126953125</c:v>
                </c:pt>
                <c:pt idx="77">
                  <c:v>1093.630126953125</c:v>
                </c:pt>
                <c:pt idx="78">
                  <c:v>1093.630126953125</c:v>
                </c:pt>
                <c:pt idx="79">
                  <c:v>1093.630126953125</c:v>
                </c:pt>
                <c:pt idx="80">
                  <c:v>1093.630126953125</c:v>
                </c:pt>
                <c:pt idx="81">
                  <c:v>1093.630126953125</c:v>
                </c:pt>
                <c:pt idx="82">
                  <c:v>1093.630126953125</c:v>
                </c:pt>
                <c:pt idx="83">
                  <c:v>1093.630126953125</c:v>
                </c:pt>
                <c:pt idx="84">
                  <c:v>1092.41015625</c:v>
                </c:pt>
                <c:pt idx="85">
                  <c:v>1091.179931640625</c:v>
                </c:pt>
                <c:pt idx="86">
                  <c:v>1091.179931640625</c:v>
                </c:pt>
                <c:pt idx="87">
                  <c:v>1091.179931640625</c:v>
                </c:pt>
                <c:pt idx="88">
                  <c:v>1091.179931640625</c:v>
                </c:pt>
                <c:pt idx="89">
                  <c:v>1091.179931640625</c:v>
                </c:pt>
                <c:pt idx="90">
                  <c:v>1091.179931640625</c:v>
                </c:pt>
                <c:pt idx="91">
                  <c:v>1091.179931640625</c:v>
                </c:pt>
                <c:pt idx="92">
                  <c:v>1091.179931640625</c:v>
                </c:pt>
                <c:pt idx="93">
                  <c:v>1091.179931640625</c:v>
                </c:pt>
                <c:pt idx="94">
                  <c:v>1091.179931640625</c:v>
                </c:pt>
                <c:pt idx="95">
                  <c:v>1091.179931640625</c:v>
                </c:pt>
                <c:pt idx="96">
                  <c:v>1090.02001953125</c:v>
                </c:pt>
                <c:pt idx="97">
                  <c:v>1094.8800048828125</c:v>
                </c:pt>
                <c:pt idx="98">
                  <c:v>1094.8800048828125</c:v>
                </c:pt>
                <c:pt idx="99">
                  <c:v>1094.8800048828125</c:v>
                </c:pt>
                <c:pt idx="100">
                  <c:v>1094.8800048828125</c:v>
                </c:pt>
                <c:pt idx="101">
                  <c:v>1094.8800048828125</c:v>
                </c:pt>
                <c:pt idx="102">
                  <c:v>1094.8800048828125</c:v>
                </c:pt>
                <c:pt idx="103">
                  <c:v>1094.8800048828125</c:v>
                </c:pt>
                <c:pt idx="104">
                  <c:v>1094.8800048828125</c:v>
                </c:pt>
                <c:pt idx="105">
                  <c:v>1094.8800048828125</c:v>
                </c:pt>
                <c:pt idx="106">
                  <c:v>1094.8800048828125</c:v>
                </c:pt>
                <c:pt idx="107">
                  <c:v>1094.8800048828125</c:v>
                </c:pt>
                <c:pt idx="108">
                  <c:v>1098.1800537109375</c:v>
                </c:pt>
                <c:pt idx="109">
                  <c:v>1106.650146484375</c:v>
                </c:pt>
                <c:pt idx="110">
                  <c:v>1106.650146484375</c:v>
                </c:pt>
                <c:pt idx="111">
                  <c:v>1106.650146484375</c:v>
                </c:pt>
                <c:pt idx="112">
                  <c:v>1106.650146484375</c:v>
                </c:pt>
                <c:pt idx="113">
                  <c:v>1106.650146484375</c:v>
                </c:pt>
                <c:pt idx="114">
                  <c:v>1106.650146484375</c:v>
                </c:pt>
                <c:pt idx="115">
                  <c:v>1106.650146484375</c:v>
                </c:pt>
                <c:pt idx="116">
                  <c:v>1106.650146484375</c:v>
                </c:pt>
                <c:pt idx="117">
                  <c:v>1106.650146484375</c:v>
                </c:pt>
                <c:pt idx="118">
                  <c:v>1106.650146484375</c:v>
                </c:pt>
                <c:pt idx="119">
                  <c:v>1106.650146484375</c:v>
                </c:pt>
                <c:pt idx="120">
                  <c:v>1106.780029296875</c:v>
                </c:pt>
                <c:pt idx="121">
                  <c:v>1112.800048828125</c:v>
                </c:pt>
                <c:pt idx="122">
                  <c:v>1112.800048828125</c:v>
                </c:pt>
                <c:pt idx="123">
                  <c:v>1112.800048828125</c:v>
                </c:pt>
                <c:pt idx="124">
                  <c:v>1112.800048828125</c:v>
                </c:pt>
                <c:pt idx="125">
                  <c:v>1112.800048828125</c:v>
                </c:pt>
                <c:pt idx="126">
                  <c:v>1112.800048828125</c:v>
                </c:pt>
                <c:pt idx="127">
                  <c:v>1112.800048828125</c:v>
                </c:pt>
                <c:pt idx="128">
                  <c:v>1112.800048828125</c:v>
                </c:pt>
                <c:pt idx="129">
                  <c:v>1112.800048828125</c:v>
                </c:pt>
                <c:pt idx="130">
                  <c:v>1112.800048828125</c:v>
                </c:pt>
                <c:pt idx="131">
                  <c:v>1112.800048828125</c:v>
                </c:pt>
                <c:pt idx="132">
                  <c:v>1111.6201171875</c:v>
                </c:pt>
                <c:pt idx="133">
                  <c:v>1115.25</c:v>
                </c:pt>
                <c:pt idx="134">
                  <c:v>1115.25</c:v>
                </c:pt>
                <c:pt idx="135">
                  <c:v>1115.25</c:v>
                </c:pt>
                <c:pt idx="136">
                  <c:v>1115.25</c:v>
                </c:pt>
                <c:pt idx="137">
                  <c:v>1115.25</c:v>
                </c:pt>
                <c:pt idx="138">
                  <c:v>1115.25</c:v>
                </c:pt>
                <c:pt idx="139">
                  <c:v>1115.25</c:v>
                </c:pt>
                <c:pt idx="140">
                  <c:v>1115.25</c:v>
                </c:pt>
                <c:pt idx="141">
                  <c:v>1115.25</c:v>
                </c:pt>
                <c:pt idx="142">
                  <c:v>1115.25</c:v>
                </c:pt>
                <c:pt idx="143">
                  <c:v>1115.25</c:v>
                </c:pt>
                <c:pt idx="144">
                  <c:v>1017.3300170898438</c:v>
                </c:pt>
                <c:pt idx="145">
                  <c:v>1023.3300170898438</c:v>
                </c:pt>
                <c:pt idx="146">
                  <c:v>1023.3300170898438</c:v>
                </c:pt>
                <c:pt idx="147">
                  <c:v>1023.3300170898438</c:v>
                </c:pt>
                <c:pt idx="148">
                  <c:v>1023.3300170898438</c:v>
                </c:pt>
                <c:pt idx="149">
                  <c:v>1023.3300170898438</c:v>
                </c:pt>
                <c:pt idx="150">
                  <c:v>1023.3300170898438</c:v>
                </c:pt>
                <c:pt idx="151">
                  <c:v>1023.3300170898438</c:v>
                </c:pt>
                <c:pt idx="152">
                  <c:v>1023.3300170898438</c:v>
                </c:pt>
                <c:pt idx="153">
                  <c:v>1023.3300170898438</c:v>
                </c:pt>
                <c:pt idx="154">
                  <c:v>1023.3300170898438</c:v>
                </c:pt>
                <c:pt idx="155">
                  <c:v>1023.3300170898438</c:v>
                </c:pt>
                <c:pt idx="156">
                  <c:v>1019.8699951171875</c:v>
                </c:pt>
                <c:pt idx="157">
                  <c:v>1022.050048828125</c:v>
                </c:pt>
                <c:pt idx="158">
                  <c:v>1022.050048828125</c:v>
                </c:pt>
                <c:pt idx="159">
                  <c:v>1022.050048828125</c:v>
                </c:pt>
                <c:pt idx="160">
                  <c:v>1110.989990234375</c:v>
                </c:pt>
                <c:pt idx="161">
                  <c:v>1110.989990234375</c:v>
                </c:pt>
                <c:pt idx="162">
                  <c:v>1110.989990234375</c:v>
                </c:pt>
                <c:pt idx="163">
                  <c:v>1110.989990234375</c:v>
                </c:pt>
                <c:pt idx="164">
                  <c:v>1110.989990234375</c:v>
                </c:pt>
                <c:pt idx="165">
                  <c:v>1110.989990234375</c:v>
                </c:pt>
                <c:pt idx="166">
                  <c:v>1110.989990234375</c:v>
                </c:pt>
                <c:pt idx="167">
                  <c:v>1110.989990234375</c:v>
                </c:pt>
                <c:pt idx="168">
                  <c:v>1108.489990234375</c:v>
                </c:pt>
                <c:pt idx="169">
                  <c:v>1108.719970703125</c:v>
                </c:pt>
                <c:pt idx="170">
                  <c:v>1109.739990234375</c:v>
                </c:pt>
                <c:pt idx="171">
                  <c:v>1109.739990234375</c:v>
                </c:pt>
                <c:pt idx="172">
                  <c:v>1109.739990234375</c:v>
                </c:pt>
                <c:pt idx="173">
                  <c:v>1109.739990234375</c:v>
                </c:pt>
                <c:pt idx="174">
                  <c:v>1109.739990234375</c:v>
                </c:pt>
                <c:pt idx="175">
                  <c:v>1109.739990234375</c:v>
                </c:pt>
                <c:pt idx="176">
                  <c:v>1109.739990234375</c:v>
                </c:pt>
                <c:pt idx="177">
                  <c:v>1109.739990234375</c:v>
                </c:pt>
                <c:pt idx="178">
                  <c:v>1109.739990234375</c:v>
                </c:pt>
                <c:pt idx="179">
                  <c:v>1109.739990234375</c:v>
                </c:pt>
                <c:pt idx="180">
                  <c:v>1108.489990234375</c:v>
                </c:pt>
                <c:pt idx="181">
                  <c:v>1110.0999755859375</c:v>
                </c:pt>
                <c:pt idx="182">
                  <c:v>1110.97998046875</c:v>
                </c:pt>
                <c:pt idx="183">
                  <c:v>1110.97998046875</c:v>
                </c:pt>
                <c:pt idx="184">
                  <c:v>1110.97998046875</c:v>
                </c:pt>
                <c:pt idx="185">
                  <c:v>1110.97998046875</c:v>
                </c:pt>
                <c:pt idx="186">
                  <c:v>1110.97998046875</c:v>
                </c:pt>
                <c:pt idx="187">
                  <c:v>1110.97998046875</c:v>
                </c:pt>
                <c:pt idx="188">
                  <c:v>1110.97998046875</c:v>
                </c:pt>
                <c:pt idx="189">
                  <c:v>1110.97998046875</c:v>
                </c:pt>
                <c:pt idx="190">
                  <c:v>1110.97998046875</c:v>
                </c:pt>
                <c:pt idx="191">
                  <c:v>1110.97998046875</c:v>
                </c:pt>
                <c:pt idx="192">
                  <c:v>1110.97998046875</c:v>
                </c:pt>
                <c:pt idx="193">
                  <c:v>1112.22998046875</c:v>
                </c:pt>
                <c:pt idx="194">
                  <c:v>1113.47998046875</c:v>
                </c:pt>
                <c:pt idx="195">
                  <c:v>1113.47998046875</c:v>
                </c:pt>
                <c:pt idx="196">
                  <c:v>1113.47998046875</c:v>
                </c:pt>
                <c:pt idx="197">
                  <c:v>1113.47998046875</c:v>
                </c:pt>
                <c:pt idx="198">
                  <c:v>1113.47998046875</c:v>
                </c:pt>
                <c:pt idx="199">
                  <c:v>1113.47998046875</c:v>
                </c:pt>
                <c:pt idx="200">
                  <c:v>1113.47998046875</c:v>
                </c:pt>
                <c:pt idx="201">
                  <c:v>1113.47998046875</c:v>
                </c:pt>
                <c:pt idx="202">
                  <c:v>1113.47998046875</c:v>
                </c:pt>
                <c:pt idx="203">
                  <c:v>1113.47998046875</c:v>
                </c:pt>
                <c:pt idx="204">
                  <c:v>1113.47998046875</c:v>
                </c:pt>
                <c:pt idx="205">
                  <c:v>1114.2999267578125</c:v>
                </c:pt>
                <c:pt idx="206">
                  <c:v>1114.72998046875</c:v>
                </c:pt>
                <c:pt idx="207">
                  <c:v>1114.72998046875</c:v>
                </c:pt>
                <c:pt idx="208">
                  <c:v>1114.72998046875</c:v>
                </c:pt>
                <c:pt idx="209">
                  <c:v>1114.72998046875</c:v>
                </c:pt>
                <c:pt idx="210">
                  <c:v>1114.72998046875</c:v>
                </c:pt>
                <c:pt idx="211">
                  <c:v>1114.72998046875</c:v>
                </c:pt>
                <c:pt idx="212">
                  <c:v>1114.72998046875</c:v>
                </c:pt>
                <c:pt idx="213">
                  <c:v>1114.72998046875</c:v>
                </c:pt>
                <c:pt idx="214">
                  <c:v>1114.72998046875</c:v>
                </c:pt>
                <c:pt idx="215">
                  <c:v>1114.72998046875</c:v>
                </c:pt>
                <c:pt idx="216">
                  <c:v>1118.510009765625</c:v>
                </c:pt>
                <c:pt idx="217">
                  <c:v>1119.8099365234375</c:v>
                </c:pt>
                <c:pt idx="218">
                  <c:v>1119.8099365234375</c:v>
                </c:pt>
                <c:pt idx="219">
                  <c:v>1119.8099365234375</c:v>
                </c:pt>
                <c:pt idx="220">
                  <c:v>1119.8099365234375</c:v>
                </c:pt>
                <c:pt idx="221">
                  <c:v>1119.8099365234375</c:v>
                </c:pt>
                <c:pt idx="222">
                  <c:v>1119.8099365234375</c:v>
                </c:pt>
                <c:pt idx="223">
                  <c:v>1119.8099365234375</c:v>
                </c:pt>
                <c:pt idx="224">
                  <c:v>1119.8099365234375</c:v>
                </c:pt>
                <c:pt idx="225">
                  <c:v>1119.8099365234375</c:v>
                </c:pt>
                <c:pt idx="226">
                  <c:v>1119.8099365234375</c:v>
                </c:pt>
                <c:pt idx="227">
                  <c:v>1119.8099365234375</c:v>
                </c:pt>
                <c:pt idx="228">
                  <c:v>1122.4000244140625</c:v>
                </c:pt>
                <c:pt idx="229">
                  <c:v>1123.6700439453125</c:v>
                </c:pt>
                <c:pt idx="230">
                  <c:v>1123.6700439453125</c:v>
                </c:pt>
                <c:pt idx="231">
                  <c:v>1123.6700439453125</c:v>
                </c:pt>
                <c:pt idx="232">
                  <c:v>1123.6700439453125</c:v>
                </c:pt>
                <c:pt idx="233">
                  <c:v>1123.6700439453125</c:v>
                </c:pt>
                <c:pt idx="234">
                  <c:v>1123.6700439453125</c:v>
                </c:pt>
                <c:pt idx="235">
                  <c:v>1123.6700439453125</c:v>
                </c:pt>
                <c:pt idx="236">
                  <c:v>1123.6700439453125</c:v>
                </c:pt>
                <c:pt idx="237">
                  <c:v>1123.6700439453125</c:v>
                </c:pt>
                <c:pt idx="238">
                  <c:v>1123.6700439453125</c:v>
                </c:pt>
                <c:pt idx="239">
                  <c:v>1123.6700439453125</c:v>
                </c:pt>
                <c:pt idx="240">
                  <c:v>1123.7099609375</c:v>
                </c:pt>
                <c:pt idx="241">
                  <c:v>1124.97998046875</c:v>
                </c:pt>
                <c:pt idx="242">
                  <c:v>1124.97998046875</c:v>
                </c:pt>
                <c:pt idx="243">
                  <c:v>1124.97998046875</c:v>
                </c:pt>
                <c:pt idx="244">
                  <c:v>1124.97998046875</c:v>
                </c:pt>
                <c:pt idx="245">
                  <c:v>1124.97998046875</c:v>
                </c:pt>
                <c:pt idx="246">
                  <c:v>1124.97998046875</c:v>
                </c:pt>
                <c:pt idx="247">
                  <c:v>1124.97998046875</c:v>
                </c:pt>
                <c:pt idx="248">
                  <c:v>1124.97998046875</c:v>
                </c:pt>
                <c:pt idx="249">
                  <c:v>1124.97998046875</c:v>
                </c:pt>
                <c:pt idx="250">
                  <c:v>1124.97998046875</c:v>
                </c:pt>
                <c:pt idx="251">
                  <c:v>1124.97998046875</c:v>
                </c:pt>
                <c:pt idx="252">
                  <c:v>1126.2900390625</c:v>
                </c:pt>
                <c:pt idx="253">
                  <c:v>1127.2698974609375</c:v>
                </c:pt>
                <c:pt idx="254">
                  <c:v>1127.5399169921875</c:v>
                </c:pt>
                <c:pt idx="255">
                  <c:v>1127.5399169921875</c:v>
                </c:pt>
                <c:pt idx="256">
                  <c:v>1127.5399169921875</c:v>
                </c:pt>
                <c:pt idx="257">
                  <c:v>1127.5399169921875</c:v>
                </c:pt>
                <c:pt idx="258">
                  <c:v>1127.5399169921875</c:v>
                </c:pt>
                <c:pt idx="259">
                  <c:v>1127.5399169921875</c:v>
                </c:pt>
                <c:pt idx="260">
                  <c:v>1127.5399169921875</c:v>
                </c:pt>
                <c:pt idx="261">
                  <c:v>1127.5399169921875</c:v>
                </c:pt>
                <c:pt idx="262">
                  <c:v>1127.5399169921875</c:v>
                </c:pt>
                <c:pt idx="263">
                  <c:v>1127.5399169921875</c:v>
                </c:pt>
                <c:pt idx="264">
                  <c:v>1127.6201171875</c:v>
                </c:pt>
                <c:pt idx="265">
                  <c:v>1132.5201416015625</c:v>
                </c:pt>
                <c:pt idx="266">
                  <c:v>1132.860107421875</c:v>
                </c:pt>
                <c:pt idx="267">
                  <c:v>1132.860107421875</c:v>
                </c:pt>
                <c:pt idx="268">
                  <c:v>1132.860107421875</c:v>
                </c:pt>
                <c:pt idx="269">
                  <c:v>1132.860107421875</c:v>
                </c:pt>
                <c:pt idx="270">
                  <c:v>1132.860107421875</c:v>
                </c:pt>
                <c:pt idx="271">
                  <c:v>1132.860107421875</c:v>
                </c:pt>
                <c:pt idx="272">
                  <c:v>1132.860107421875</c:v>
                </c:pt>
                <c:pt idx="273">
                  <c:v>1132.860107421875</c:v>
                </c:pt>
                <c:pt idx="274">
                  <c:v>1132.860107421875</c:v>
                </c:pt>
                <c:pt idx="275">
                  <c:v>1132.860107421875</c:v>
                </c:pt>
                <c:pt idx="276">
                  <c:v>1132.860107421875</c:v>
                </c:pt>
                <c:pt idx="277">
                  <c:v>1135.449951171875</c:v>
                </c:pt>
                <c:pt idx="278">
                  <c:v>1135.449951171875</c:v>
                </c:pt>
                <c:pt idx="279">
                  <c:v>1135.449951171875</c:v>
                </c:pt>
                <c:pt idx="280">
                  <c:v>1135.449951171875</c:v>
                </c:pt>
                <c:pt idx="281">
                  <c:v>1135.449951171875</c:v>
                </c:pt>
                <c:pt idx="282">
                  <c:v>1135.449951171875</c:v>
                </c:pt>
                <c:pt idx="283">
                  <c:v>1135.449951171875</c:v>
                </c:pt>
                <c:pt idx="284">
                  <c:v>1135.449951171875</c:v>
                </c:pt>
                <c:pt idx="285">
                  <c:v>1135.449951171875</c:v>
                </c:pt>
                <c:pt idx="286">
                  <c:v>1135.449951171875</c:v>
                </c:pt>
                <c:pt idx="287">
                  <c:v>1135.449951171875</c:v>
                </c:pt>
                <c:pt idx="288">
                  <c:v>1135.449951171875</c:v>
                </c:pt>
                <c:pt idx="289">
                  <c:v>1136.7099609375</c:v>
                </c:pt>
                <c:pt idx="290">
                  <c:v>1044.7099609375</c:v>
                </c:pt>
                <c:pt idx="291">
                  <c:v>1044.7099609375</c:v>
                </c:pt>
                <c:pt idx="292">
                  <c:v>1044.7099609375</c:v>
                </c:pt>
                <c:pt idx="293">
                  <c:v>1044.7099609375</c:v>
                </c:pt>
                <c:pt idx="294">
                  <c:v>1136.7099609375</c:v>
                </c:pt>
                <c:pt idx="295">
                  <c:v>1136.7099609375</c:v>
                </c:pt>
                <c:pt idx="296">
                  <c:v>1048.7099609375</c:v>
                </c:pt>
                <c:pt idx="297">
                  <c:v>1048.7099609375</c:v>
                </c:pt>
                <c:pt idx="298">
                  <c:v>1048.7099609375</c:v>
                </c:pt>
                <c:pt idx="299">
                  <c:v>1048.7099609375</c:v>
                </c:pt>
                <c:pt idx="300">
                  <c:v>1047.449951171875</c:v>
                </c:pt>
                <c:pt idx="301">
                  <c:v>956.50994873046875</c:v>
                </c:pt>
                <c:pt idx="302">
                  <c:v>956.8099365234375</c:v>
                </c:pt>
                <c:pt idx="303">
                  <c:v>1466.97021484375</c:v>
                </c:pt>
                <c:pt idx="304">
                  <c:v>1466.97021484375</c:v>
                </c:pt>
                <c:pt idx="305">
                  <c:v>1378.97021484375</c:v>
                </c:pt>
                <c:pt idx="306">
                  <c:v>1378.97021484375</c:v>
                </c:pt>
                <c:pt idx="307">
                  <c:v>1378.97021484375</c:v>
                </c:pt>
                <c:pt idx="308">
                  <c:v>1426.97021484375</c:v>
                </c:pt>
                <c:pt idx="309">
                  <c:v>1426.97021484375</c:v>
                </c:pt>
                <c:pt idx="310">
                  <c:v>1426.97021484375</c:v>
                </c:pt>
                <c:pt idx="311">
                  <c:v>1378.97021484375</c:v>
                </c:pt>
                <c:pt idx="312">
                  <c:v>1378.97021484375</c:v>
                </c:pt>
                <c:pt idx="313">
                  <c:v>1380.3299560546875</c:v>
                </c:pt>
                <c:pt idx="314">
                  <c:v>1380.3299560546875</c:v>
                </c:pt>
                <c:pt idx="315">
                  <c:v>1380.3299560546875</c:v>
                </c:pt>
                <c:pt idx="316">
                  <c:v>1380.3299560546875</c:v>
                </c:pt>
                <c:pt idx="317">
                  <c:v>1380.3299560546875</c:v>
                </c:pt>
                <c:pt idx="318">
                  <c:v>1380.3299560546875</c:v>
                </c:pt>
                <c:pt idx="319">
                  <c:v>1380.3299560546875</c:v>
                </c:pt>
                <c:pt idx="320">
                  <c:v>1380.3299560546875</c:v>
                </c:pt>
                <c:pt idx="321">
                  <c:v>1380.3299560546875</c:v>
                </c:pt>
                <c:pt idx="322">
                  <c:v>1428.3299560546875</c:v>
                </c:pt>
                <c:pt idx="323">
                  <c:v>1428.3299560546875</c:v>
                </c:pt>
                <c:pt idx="324">
                  <c:v>1378.97021484375</c:v>
                </c:pt>
                <c:pt idx="325">
                  <c:v>1380.0400390625</c:v>
                </c:pt>
                <c:pt idx="326">
                  <c:v>1380.3299560546875</c:v>
                </c:pt>
                <c:pt idx="327">
                  <c:v>1220.679931640625</c:v>
                </c:pt>
                <c:pt idx="328">
                  <c:v>1220.679931640625</c:v>
                </c:pt>
                <c:pt idx="329">
                  <c:v>1130.679931640625</c:v>
                </c:pt>
                <c:pt idx="330">
                  <c:v>1130.679931640625</c:v>
                </c:pt>
                <c:pt idx="331">
                  <c:v>1130.679931640625</c:v>
                </c:pt>
                <c:pt idx="332">
                  <c:v>962.98004150390625</c:v>
                </c:pt>
                <c:pt idx="333">
                  <c:v>962.98004150390625</c:v>
                </c:pt>
                <c:pt idx="334">
                  <c:v>962.98004150390625</c:v>
                </c:pt>
                <c:pt idx="335">
                  <c:v>962.98004150390625</c:v>
                </c:pt>
                <c:pt idx="336">
                  <c:v>964.800048828125</c:v>
                </c:pt>
                <c:pt idx="337">
                  <c:v>963.3699951171875</c:v>
                </c:pt>
                <c:pt idx="338">
                  <c:v>885.27001953125</c:v>
                </c:pt>
                <c:pt idx="339">
                  <c:v>885.27001953125</c:v>
                </c:pt>
                <c:pt idx="340">
                  <c:v>885.27001953125</c:v>
                </c:pt>
                <c:pt idx="341">
                  <c:v>885.27001953125</c:v>
                </c:pt>
                <c:pt idx="342">
                  <c:v>885.27001953125</c:v>
                </c:pt>
                <c:pt idx="343">
                  <c:v>794.3599853515625</c:v>
                </c:pt>
                <c:pt idx="344">
                  <c:v>885.27001953125</c:v>
                </c:pt>
                <c:pt idx="345">
                  <c:v>794.3599853515625</c:v>
                </c:pt>
                <c:pt idx="346">
                  <c:v>702.8599853515625</c:v>
                </c:pt>
                <c:pt idx="347">
                  <c:v>611.66998291015625</c:v>
                </c:pt>
                <c:pt idx="348">
                  <c:v>611.66998291015625</c:v>
                </c:pt>
                <c:pt idx="349">
                  <c:v>612.010009765625</c:v>
                </c:pt>
                <c:pt idx="350">
                  <c:v>527.510009765625</c:v>
                </c:pt>
                <c:pt idx="351">
                  <c:v>527.510009765625</c:v>
                </c:pt>
                <c:pt idx="352">
                  <c:v>516.510009765625</c:v>
                </c:pt>
                <c:pt idx="353">
                  <c:v>425.66000366210938</c:v>
                </c:pt>
                <c:pt idx="354">
                  <c:v>344.73001098632813</c:v>
                </c:pt>
                <c:pt idx="355">
                  <c:v>174.04000854492188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5</c:v>
                </c:pt>
                <c:pt idx="365">
                  <c:v>11</c:v>
                </c:pt>
                <c:pt idx="366">
                  <c:v>11</c:v>
                </c:pt>
                <c:pt idx="367">
                  <c:v>0</c:v>
                </c:pt>
                <c:pt idx="368">
                  <c:v>91.769996643066406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5</c:v>
                </c:pt>
                <c:pt idx="397">
                  <c:v>0</c:v>
                </c:pt>
                <c:pt idx="398">
                  <c:v>0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5</c:v>
                </c:pt>
                <c:pt idx="408">
                  <c:v>5</c:v>
                </c:pt>
                <c:pt idx="409">
                  <c:v>5</c:v>
                </c:pt>
                <c:pt idx="410">
                  <c:v>177.29000854492188</c:v>
                </c:pt>
                <c:pt idx="411">
                  <c:v>177.29000854492188</c:v>
                </c:pt>
                <c:pt idx="412">
                  <c:v>87.650001525878906</c:v>
                </c:pt>
                <c:pt idx="413">
                  <c:v>176.80999755859375</c:v>
                </c:pt>
                <c:pt idx="414">
                  <c:v>344.79000854492188</c:v>
                </c:pt>
                <c:pt idx="415">
                  <c:v>344.79000854492188</c:v>
                </c:pt>
                <c:pt idx="416">
                  <c:v>431.79000854492188</c:v>
                </c:pt>
                <c:pt idx="417">
                  <c:v>392.79000854492188</c:v>
                </c:pt>
                <c:pt idx="418">
                  <c:v>483.19998168945313</c:v>
                </c:pt>
                <c:pt idx="419">
                  <c:v>621.10003662109375</c:v>
                </c:pt>
                <c:pt idx="420">
                  <c:v>741.2900390625</c:v>
                </c:pt>
                <c:pt idx="421">
                  <c:v>741.239990234375</c:v>
                </c:pt>
                <c:pt idx="422">
                  <c:v>832.8900146484375</c:v>
                </c:pt>
                <c:pt idx="423">
                  <c:v>1073.2099609375</c:v>
                </c:pt>
                <c:pt idx="424">
                  <c:v>1073.2099609375</c:v>
                </c:pt>
                <c:pt idx="425">
                  <c:v>1026.2099609375</c:v>
                </c:pt>
                <c:pt idx="426">
                  <c:v>1026.2099609375</c:v>
                </c:pt>
                <c:pt idx="427">
                  <c:v>1026.2099609375</c:v>
                </c:pt>
                <c:pt idx="428">
                  <c:v>1026.2099609375</c:v>
                </c:pt>
                <c:pt idx="429">
                  <c:v>1026.2099609375</c:v>
                </c:pt>
                <c:pt idx="430">
                  <c:v>1026.2099609375</c:v>
                </c:pt>
                <c:pt idx="431">
                  <c:v>930.21002197265625</c:v>
                </c:pt>
                <c:pt idx="432">
                  <c:v>923.72998046875</c:v>
                </c:pt>
                <c:pt idx="433">
                  <c:v>922.550048828125</c:v>
                </c:pt>
                <c:pt idx="434">
                  <c:v>922.27001953125</c:v>
                </c:pt>
                <c:pt idx="435">
                  <c:v>922.27001953125</c:v>
                </c:pt>
                <c:pt idx="436">
                  <c:v>922.27001953125</c:v>
                </c:pt>
                <c:pt idx="437">
                  <c:v>922.27001953125</c:v>
                </c:pt>
                <c:pt idx="438">
                  <c:v>922.27001953125</c:v>
                </c:pt>
                <c:pt idx="439">
                  <c:v>1001.9000244140625</c:v>
                </c:pt>
                <c:pt idx="440">
                  <c:v>996.9000244140625</c:v>
                </c:pt>
                <c:pt idx="441">
                  <c:v>996.9000244140625</c:v>
                </c:pt>
                <c:pt idx="442">
                  <c:v>996.9000244140625</c:v>
                </c:pt>
                <c:pt idx="443">
                  <c:v>996.9000244140625</c:v>
                </c:pt>
                <c:pt idx="444">
                  <c:v>989.919921875</c:v>
                </c:pt>
                <c:pt idx="445">
                  <c:v>988.46990966796875</c:v>
                </c:pt>
                <c:pt idx="446">
                  <c:v>988.46990966796875</c:v>
                </c:pt>
                <c:pt idx="447">
                  <c:v>988.46990966796875</c:v>
                </c:pt>
                <c:pt idx="448">
                  <c:v>988.46990966796875</c:v>
                </c:pt>
                <c:pt idx="449">
                  <c:v>988.46990966796875</c:v>
                </c:pt>
                <c:pt idx="450">
                  <c:v>988.46990966796875</c:v>
                </c:pt>
                <c:pt idx="451">
                  <c:v>988.46990966796875</c:v>
                </c:pt>
                <c:pt idx="452">
                  <c:v>988.46990966796875</c:v>
                </c:pt>
                <c:pt idx="453">
                  <c:v>988.46990966796875</c:v>
                </c:pt>
                <c:pt idx="454">
                  <c:v>988.46990966796875</c:v>
                </c:pt>
                <c:pt idx="455">
                  <c:v>988.46990966796875</c:v>
                </c:pt>
                <c:pt idx="456">
                  <c:v>981.61004638671875</c:v>
                </c:pt>
                <c:pt idx="457">
                  <c:v>982.530029296875</c:v>
                </c:pt>
                <c:pt idx="458">
                  <c:v>982.530029296875</c:v>
                </c:pt>
                <c:pt idx="459">
                  <c:v>982.530029296875</c:v>
                </c:pt>
                <c:pt idx="460">
                  <c:v>982.530029296875</c:v>
                </c:pt>
                <c:pt idx="461">
                  <c:v>1069.6400146484375</c:v>
                </c:pt>
                <c:pt idx="462">
                  <c:v>1069.6400146484375</c:v>
                </c:pt>
                <c:pt idx="463">
                  <c:v>1069.6400146484375</c:v>
                </c:pt>
                <c:pt idx="464">
                  <c:v>1069.6400146484375</c:v>
                </c:pt>
                <c:pt idx="465">
                  <c:v>1069.6400146484375</c:v>
                </c:pt>
                <c:pt idx="466">
                  <c:v>1069.6400146484375</c:v>
                </c:pt>
                <c:pt idx="467">
                  <c:v>1069.6400146484375</c:v>
                </c:pt>
                <c:pt idx="468">
                  <c:v>1064.820068359375</c:v>
                </c:pt>
                <c:pt idx="469">
                  <c:v>1067.090087890625</c:v>
                </c:pt>
                <c:pt idx="470">
                  <c:v>1067.650146484375</c:v>
                </c:pt>
                <c:pt idx="471">
                  <c:v>1067.650146484375</c:v>
                </c:pt>
                <c:pt idx="472">
                  <c:v>1067.650146484375</c:v>
                </c:pt>
                <c:pt idx="473">
                  <c:v>1067.650146484375</c:v>
                </c:pt>
                <c:pt idx="474">
                  <c:v>1067.650146484375</c:v>
                </c:pt>
                <c:pt idx="475">
                  <c:v>1067.650146484375</c:v>
                </c:pt>
                <c:pt idx="476">
                  <c:v>1067.650146484375</c:v>
                </c:pt>
                <c:pt idx="477">
                  <c:v>1163.650146484375</c:v>
                </c:pt>
                <c:pt idx="478">
                  <c:v>1163.650146484375</c:v>
                </c:pt>
                <c:pt idx="479">
                  <c:v>1163.650146484375</c:v>
                </c:pt>
                <c:pt idx="480">
                  <c:v>1160.1199951171875</c:v>
                </c:pt>
                <c:pt idx="481">
                  <c:v>1161.1600341796875</c:v>
                </c:pt>
                <c:pt idx="482">
                  <c:v>1161.1600341796875</c:v>
                </c:pt>
                <c:pt idx="483">
                  <c:v>1161.1600341796875</c:v>
                </c:pt>
                <c:pt idx="484">
                  <c:v>1161.1600341796875</c:v>
                </c:pt>
                <c:pt idx="485">
                  <c:v>1161.1600341796875</c:v>
                </c:pt>
                <c:pt idx="486">
                  <c:v>1161.1600341796875</c:v>
                </c:pt>
                <c:pt idx="487">
                  <c:v>1161.1600341796875</c:v>
                </c:pt>
                <c:pt idx="488">
                  <c:v>1161.1600341796875</c:v>
                </c:pt>
                <c:pt idx="489">
                  <c:v>1235.68994140625</c:v>
                </c:pt>
                <c:pt idx="490">
                  <c:v>1139.68994140625</c:v>
                </c:pt>
                <c:pt idx="491">
                  <c:v>1139.68994140625</c:v>
                </c:pt>
                <c:pt idx="492">
                  <c:v>1141.1099853515625</c:v>
                </c:pt>
                <c:pt idx="493">
                  <c:v>1333.510009765625</c:v>
                </c:pt>
                <c:pt idx="494">
                  <c:v>724.9100341796875</c:v>
                </c:pt>
                <c:pt idx="495">
                  <c:v>479.02999877929688</c:v>
                </c:pt>
                <c:pt idx="496">
                  <c:v>479.02999877929688</c:v>
                </c:pt>
                <c:pt idx="497">
                  <c:v>431.02999877929688</c:v>
                </c:pt>
                <c:pt idx="498">
                  <c:v>431.02999877929688</c:v>
                </c:pt>
                <c:pt idx="499">
                  <c:v>174.54000854492188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48</c:v>
                </c:pt>
                <c:pt idx="504">
                  <c:v>48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47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47</c:v>
                </c:pt>
                <c:pt idx="524">
                  <c:v>47</c:v>
                </c:pt>
                <c:pt idx="525">
                  <c:v>47</c:v>
                </c:pt>
                <c:pt idx="526">
                  <c:v>47</c:v>
                </c:pt>
                <c:pt idx="527">
                  <c:v>47</c:v>
                </c:pt>
                <c:pt idx="528">
                  <c:v>47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47</c:v>
                </c:pt>
                <c:pt idx="557">
                  <c:v>47</c:v>
                </c:pt>
                <c:pt idx="558">
                  <c:v>47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47</c:v>
                </c:pt>
                <c:pt idx="564">
                  <c:v>47</c:v>
                </c:pt>
                <c:pt idx="565">
                  <c:v>0</c:v>
                </c:pt>
                <c:pt idx="566">
                  <c:v>0</c:v>
                </c:pt>
                <c:pt idx="567">
                  <c:v>47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47</c:v>
                </c:pt>
                <c:pt idx="576">
                  <c:v>47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76.379997253417969</c:v>
                </c:pt>
                <c:pt idx="583">
                  <c:v>159.57998657226563</c:v>
                </c:pt>
                <c:pt idx="584">
                  <c:v>159.57998657226563</c:v>
                </c:pt>
                <c:pt idx="585">
                  <c:v>159.57998657226563</c:v>
                </c:pt>
                <c:pt idx="586">
                  <c:v>159.57998657226563</c:v>
                </c:pt>
                <c:pt idx="587">
                  <c:v>238.90998840332031</c:v>
                </c:pt>
                <c:pt idx="588">
                  <c:v>370.20999145507813</c:v>
                </c:pt>
                <c:pt idx="589">
                  <c:v>409.72998046875</c:v>
                </c:pt>
                <c:pt idx="590">
                  <c:v>408.8800048828125</c:v>
                </c:pt>
                <c:pt idx="591">
                  <c:v>569.97003173828125</c:v>
                </c:pt>
                <c:pt idx="592">
                  <c:v>569.97003173828125</c:v>
                </c:pt>
                <c:pt idx="593">
                  <c:v>569.97003173828125</c:v>
                </c:pt>
                <c:pt idx="594">
                  <c:v>820.7900390625</c:v>
                </c:pt>
                <c:pt idx="595">
                  <c:v>820.7900390625</c:v>
                </c:pt>
                <c:pt idx="596">
                  <c:v>820.7900390625</c:v>
                </c:pt>
                <c:pt idx="597">
                  <c:v>977.25</c:v>
                </c:pt>
                <c:pt idx="598">
                  <c:v>1065.8701171875</c:v>
                </c:pt>
                <c:pt idx="599">
                  <c:v>1065.8701171875</c:v>
                </c:pt>
                <c:pt idx="600">
                  <c:v>1156.659912109375</c:v>
                </c:pt>
                <c:pt idx="601">
                  <c:v>1153.919921875</c:v>
                </c:pt>
                <c:pt idx="602">
                  <c:v>1153.919921875</c:v>
                </c:pt>
                <c:pt idx="603">
                  <c:v>1153.919921875</c:v>
                </c:pt>
                <c:pt idx="604">
                  <c:v>1153.919921875</c:v>
                </c:pt>
                <c:pt idx="605">
                  <c:v>1153.919921875</c:v>
                </c:pt>
                <c:pt idx="606">
                  <c:v>1153.919921875</c:v>
                </c:pt>
                <c:pt idx="607">
                  <c:v>1153.919921875</c:v>
                </c:pt>
                <c:pt idx="608">
                  <c:v>1153.919921875</c:v>
                </c:pt>
                <c:pt idx="609">
                  <c:v>1153.919921875</c:v>
                </c:pt>
                <c:pt idx="610">
                  <c:v>1153.919921875</c:v>
                </c:pt>
                <c:pt idx="611">
                  <c:v>1153.919921875</c:v>
                </c:pt>
                <c:pt idx="612">
                  <c:v>1155.429931640625</c:v>
                </c:pt>
                <c:pt idx="613">
                  <c:v>1156.5999755859375</c:v>
                </c:pt>
                <c:pt idx="614">
                  <c:v>1156.8800048828125</c:v>
                </c:pt>
                <c:pt idx="615">
                  <c:v>1156.8800048828125</c:v>
                </c:pt>
                <c:pt idx="616">
                  <c:v>1156.8800048828125</c:v>
                </c:pt>
                <c:pt idx="617">
                  <c:v>1156.8800048828125</c:v>
                </c:pt>
                <c:pt idx="618">
                  <c:v>1156.8800048828125</c:v>
                </c:pt>
                <c:pt idx="619">
                  <c:v>1156.8800048828125</c:v>
                </c:pt>
                <c:pt idx="620">
                  <c:v>1156.8800048828125</c:v>
                </c:pt>
                <c:pt idx="621">
                  <c:v>1156.8800048828125</c:v>
                </c:pt>
                <c:pt idx="622">
                  <c:v>1156.8800048828125</c:v>
                </c:pt>
                <c:pt idx="623">
                  <c:v>1156.8800048828125</c:v>
                </c:pt>
                <c:pt idx="624">
                  <c:v>1161.099853515625</c:v>
                </c:pt>
                <c:pt idx="625">
                  <c:v>1160.989990234375</c:v>
                </c:pt>
                <c:pt idx="626">
                  <c:v>1161.1900634765625</c:v>
                </c:pt>
                <c:pt idx="627">
                  <c:v>1161.1900634765625</c:v>
                </c:pt>
                <c:pt idx="628">
                  <c:v>1161.1900634765625</c:v>
                </c:pt>
                <c:pt idx="629">
                  <c:v>1161.1900634765625</c:v>
                </c:pt>
                <c:pt idx="630">
                  <c:v>1161.1900634765625</c:v>
                </c:pt>
                <c:pt idx="631">
                  <c:v>1161.1900634765625</c:v>
                </c:pt>
                <c:pt idx="632">
                  <c:v>1161.1900634765625</c:v>
                </c:pt>
                <c:pt idx="633">
                  <c:v>1161.1900634765625</c:v>
                </c:pt>
                <c:pt idx="634">
                  <c:v>1161.1900634765625</c:v>
                </c:pt>
                <c:pt idx="635">
                  <c:v>1161.1900634765625</c:v>
                </c:pt>
                <c:pt idx="636">
                  <c:v>1163.969970703125</c:v>
                </c:pt>
                <c:pt idx="637">
                  <c:v>1162.510009765625</c:v>
                </c:pt>
                <c:pt idx="638">
                  <c:v>1162.510009765625</c:v>
                </c:pt>
                <c:pt idx="639">
                  <c:v>1162.510009765625</c:v>
                </c:pt>
                <c:pt idx="640">
                  <c:v>1162.510009765625</c:v>
                </c:pt>
                <c:pt idx="641">
                  <c:v>1162.510009765625</c:v>
                </c:pt>
                <c:pt idx="642">
                  <c:v>1162.510009765625</c:v>
                </c:pt>
                <c:pt idx="643">
                  <c:v>1162.510009765625</c:v>
                </c:pt>
                <c:pt idx="644">
                  <c:v>1162.510009765625</c:v>
                </c:pt>
                <c:pt idx="645">
                  <c:v>1209.510009765625</c:v>
                </c:pt>
                <c:pt idx="646">
                  <c:v>1121.06005859375</c:v>
                </c:pt>
                <c:pt idx="647">
                  <c:v>1074.0599365234375</c:v>
                </c:pt>
                <c:pt idx="648">
                  <c:v>1076.47998046875</c:v>
                </c:pt>
                <c:pt idx="649">
                  <c:v>1075.4100341796875</c:v>
                </c:pt>
                <c:pt idx="650">
                  <c:v>1075.3900146484375</c:v>
                </c:pt>
                <c:pt idx="651">
                  <c:v>1075.3900146484375</c:v>
                </c:pt>
                <c:pt idx="652">
                  <c:v>1075.3900146484375</c:v>
                </c:pt>
                <c:pt idx="653">
                  <c:v>1075.3900146484375</c:v>
                </c:pt>
                <c:pt idx="654">
                  <c:v>1075.3900146484375</c:v>
                </c:pt>
                <c:pt idx="655">
                  <c:v>1075.3900146484375</c:v>
                </c:pt>
                <c:pt idx="656">
                  <c:v>1075.3900146484375</c:v>
                </c:pt>
                <c:pt idx="657">
                  <c:v>1075.3900146484375</c:v>
                </c:pt>
                <c:pt idx="658">
                  <c:v>1075.3900146484375</c:v>
                </c:pt>
                <c:pt idx="659">
                  <c:v>1075.3900146484375</c:v>
                </c:pt>
                <c:pt idx="660">
                  <c:v>1077.429931640625</c:v>
                </c:pt>
                <c:pt idx="661">
                  <c:v>1077.97998046875</c:v>
                </c:pt>
                <c:pt idx="662">
                  <c:v>1077.97998046875</c:v>
                </c:pt>
                <c:pt idx="663">
                  <c:v>1077.97998046875</c:v>
                </c:pt>
                <c:pt idx="664">
                  <c:v>1077.97998046875</c:v>
                </c:pt>
                <c:pt idx="665">
                  <c:v>1077.97998046875</c:v>
                </c:pt>
                <c:pt idx="666">
                  <c:v>1077.97998046875</c:v>
                </c:pt>
                <c:pt idx="667">
                  <c:v>1077.97998046875</c:v>
                </c:pt>
                <c:pt idx="668">
                  <c:v>1077.97998046875</c:v>
                </c:pt>
                <c:pt idx="669">
                  <c:v>1077.97998046875</c:v>
                </c:pt>
                <c:pt idx="670">
                  <c:v>1124.97998046875</c:v>
                </c:pt>
                <c:pt idx="671">
                  <c:v>1124.97998046875</c:v>
                </c:pt>
                <c:pt idx="672">
                  <c:v>1080.260009765625</c:v>
                </c:pt>
                <c:pt idx="673">
                  <c:v>1082.1201171875</c:v>
                </c:pt>
                <c:pt idx="674">
                  <c:v>1082.1201171875</c:v>
                </c:pt>
                <c:pt idx="675">
                  <c:v>1082.1201171875</c:v>
                </c:pt>
                <c:pt idx="676">
                  <c:v>1082.1201171875</c:v>
                </c:pt>
                <c:pt idx="677">
                  <c:v>1082.1201171875</c:v>
                </c:pt>
                <c:pt idx="678">
                  <c:v>1082.1201171875</c:v>
                </c:pt>
                <c:pt idx="679">
                  <c:v>1082.1201171875</c:v>
                </c:pt>
                <c:pt idx="680">
                  <c:v>1082.1201171875</c:v>
                </c:pt>
                <c:pt idx="681">
                  <c:v>1082.1201171875</c:v>
                </c:pt>
                <c:pt idx="682">
                  <c:v>1082.1201171875</c:v>
                </c:pt>
                <c:pt idx="683">
                  <c:v>1082.1201171875</c:v>
                </c:pt>
                <c:pt idx="684">
                  <c:v>1071.8001708984375</c:v>
                </c:pt>
                <c:pt idx="685">
                  <c:v>1072.7401123046875</c:v>
                </c:pt>
                <c:pt idx="686">
                  <c:v>1161.1900634765625</c:v>
                </c:pt>
                <c:pt idx="687">
                  <c:v>1161.1900634765625</c:v>
                </c:pt>
                <c:pt idx="688">
                  <c:v>1161.1900634765625</c:v>
                </c:pt>
                <c:pt idx="689">
                  <c:v>1161.1900634765625</c:v>
                </c:pt>
                <c:pt idx="690">
                  <c:v>1161.1900634765625</c:v>
                </c:pt>
                <c:pt idx="691">
                  <c:v>1161.1900634765625</c:v>
                </c:pt>
                <c:pt idx="692">
                  <c:v>1161.1900634765625</c:v>
                </c:pt>
                <c:pt idx="693">
                  <c:v>1161.1900634765625</c:v>
                </c:pt>
                <c:pt idx="694">
                  <c:v>1161.1900634765625</c:v>
                </c:pt>
                <c:pt idx="695">
                  <c:v>1161.1900634765625</c:v>
                </c:pt>
                <c:pt idx="696">
                  <c:v>1149.110107421875</c:v>
                </c:pt>
                <c:pt idx="697">
                  <c:v>1145.4600830078125</c:v>
                </c:pt>
                <c:pt idx="698">
                  <c:v>1145.1800537109375</c:v>
                </c:pt>
                <c:pt idx="699">
                  <c:v>1145.1800537109375</c:v>
                </c:pt>
                <c:pt idx="700">
                  <c:v>1145.1800537109375</c:v>
                </c:pt>
                <c:pt idx="701">
                  <c:v>1192.1800537109375</c:v>
                </c:pt>
                <c:pt idx="702">
                  <c:v>1192.1800537109375</c:v>
                </c:pt>
                <c:pt idx="703">
                  <c:v>1192.1800537109375</c:v>
                </c:pt>
                <c:pt idx="704">
                  <c:v>1192.1800537109375</c:v>
                </c:pt>
                <c:pt idx="705">
                  <c:v>1192.1800537109375</c:v>
                </c:pt>
                <c:pt idx="706">
                  <c:v>1192.1800537109375</c:v>
                </c:pt>
                <c:pt idx="707">
                  <c:v>1240.1800537109375</c:v>
                </c:pt>
                <c:pt idx="708">
                  <c:v>1277.6600341796875</c:v>
                </c:pt>
                <c:pt idx="709">
                  <c:v>1276.449951171875</c:v>
                </c:pt>
                <c:pt idx="710">
                  <c:v>1276.449951171875</c:v>
                </c:pt>
                <c:pt idx="711">
                  <c:v>1324.449951171875</c:v>
                </c:pt>
                <c:pt idx="712">
                  <c:v>1324.449951171875</c:v>
                </c:pt>
                <c:pt idx="713">
                  <c:v>1324.449951171875</c:v>
                </c:pt>
                <c:pt idx="714">
                  <c:v>1324.449951171875</c:v>
                </c:pt>
                <c:pt idx="715">
                  <c:v>1324.449951171875</c:v>
                </c:pt>
                <c:pt idx="716">
                  <c:v>1324.449951171875</c:v>
                </c:pt>
                <c:pt idx="717">
                  <c:v>1324.449951171875</c:v>
                </c:pt>
                <c:pt idx="718">
                  <c:v>1324.449951171875</c:v>
                </c:pt>
                <c:pt idx="719">
                  <c:v>1324.449951171875</c:v>
                </c:pt>
                <c:pt idx="720">
                  <c:v>1314.139892578125</c:v>
                </c:pt>
                <c:pt idx="721">
                  <c:v>1312.8900146484375</c:v>
                </c:pt>
                <c:pt idx="722">
                  <c:v>1360.8900146484375</c:v>
                </c:pt>
                <c:pt idx="723">
                  <c:v>1360.8900146484375</c:v>
                </c:pt>
                <c:pt idx="724">
                  <c:v>1360.8900146484375</c:v>
                </c:pt>
                <c:pt idx="725">
                  <c:v>1360.8900146484375</c:v>
                </c:pt>
                <c:pt idx="726">
                  <c:v>1360.8900146484375</c:v>
                </c:pt>
                <c:pt idx="727">
                  <c:v>1360.8900146484375</c:v>
                </c:pt>
                <c:pt idx="728">
                  <c:v>1360.8900146484375</c:v>
                </c:pt>
                <c:pt idx="729">
                  <c:v>1360.8900146484375</c:v>
                </c:pt>
                <c:pt idx="730">
                  <c:v>1360.8900146484375</c:v>
                </c:pt>
                <c:pt idx="731">
                  <c:v>1360.8900146484375</c:v>
                </c:pt>
                <c:pt idx="732">
                  <c:v>1350.7799072265625</c:v>
                </c:pt>
                <c:pt idx="733">
                  <c:v>1351.679931640625</c:v>
                </c:pt>
                <c:pt idx="734">
                  <c:v>1351.989990234375</c:v>
                </c:pt>
                <c:pt idx="735">
                  <c:v>1351.989990234375</c:v>
                </c:pt>
                <c:pt idx="736">
                  <c:v>1351.989990234375</c:v>
                </c:pt>
                <c:pt idx="737">
                  <c:v>1351.989990234375</c:v>
                </c:pt>
                <c:pt idx="738">
                  <c:v>1351.989990234375</c:v>
                </c:pt>
                <c:pt idx="739">
                  <c:v>1351.989990234375</c:v>
                </c:pt>
                <c:pt idx="740">
                  <c:v>1351.989990234375</c:v>
                </c:pt>
                <c:pt idx="741">
                  <c:v>1351.989990234375</c:v>
                </c:pt>
                <c:pt idx="742">
                  <c:v>1398.989990234375</c:v>
                </c:pt>
                <c:pt idx="743">
                  <c:v>1398.989990234375</c:v>
                </c:pt>
                <c:pt idx="744">
                  <c:v>1392.7099609375</c:v>
                </c:pt>
                <c:pt idx="745">
                  <c:v>1392.7099609375</c:v>
                </c:pt>
                <c:pt idx="746">
                  <c:v>1392.7099609375</c:v>
                </c:pt>
                <c:pt idx="747">
                  <c:v>1298.7099609375</c:v>
                </c:pt>
                <c:pt idx="748">
                  <c:v>1298.7099609375</c:v>
                </c:pt>
                <c:pt idx="749">
                  <c:v>1298.7099609375</c:v>
                </c:pt>
                <c:pt idx="750">
                  <c:v>1298.7099609375</c:v>
                </c:pt>
                <c:pt idx="751">
                  <c:v>1298.7099609375</c:v>
                </c:pt>
                <c:pt idx="752">
                  <c:v>1298.7099609375</c:v>
                </c:pt>
                <c:pt idx="753">
                  <c:v>1298.7099609375</c:v>
                </c:pt>
                <c:pt idx="754">
                  <c:v>1298.7099609375</c:v>
                </c:pt>
                <c:pt idx="755">
                  <c:v>1298.7099609375</c:v>
                </c:pt>
                <c:pt idx="756">
                  <c:v>1292.510009765625</c:v>
                </c:pt>
                <c:pt idx="757">
                  <c:v>1292.6300048828125</c:v>
                </c:pt>
                <c:pt idx="758">
                  <c:v>1292.6300048828125</c:v>
                </c:pt>
                <c:pt idx="759">
                  <c:v>1292.6300048828125</c:v>
                </c:pt>
                <c:pt idx="760">
                  <c:v>1292.6300048828125</c:v>
                </c:pt>
                <c:pt idx="761">
                  <c:v>1292.6300048828125</c:v>
                </c:pt>
                <c:pt idx="762">
                  <c:v>1292.6300048828125</c:v>
                </c:pt>
                <c:pt idx="763">
                  <c:v>1292.6300048828125</c:v>
                </c:pt>
                <c:pt idx="764">
                  <c:v>1292.6300048828125</c:v>
                </c:pt>
                <c:pt idx="765">
                  <c:v>1292.6300048828125</c:v>
                </c:pt>
                <c:pt idx="766">
                  <c:v>1292.6300048828125</c:v>
                </c:pt>
                <c:pt idx="767">
                  <c:v>1292.6300048828125</c:v>
                </c:pt>
                <c:pt idx="768">
                  <c:v>1288.9698486328125</c:v>
                </c:pt>
                <c:pt idx="769">
                  <c:v>1287.4200439453125</c:v>
                </c:pt>
                <c:pt idx="770">
                  <c:v>1286.4000244140625</c:v>
                </c:pt>
                <c:pt idx="771">
                  <c:v>1286.4000244140625</c:v>
                </c:pt>
                <c:pt idx="772">
                  <c:v>1286.4000244140625</c:v>
                </c:pt>
                <c:pt idx="773">
                  <c:v>1286.4000244140625</c:v>
                </c:pt>
                <c:pt idx="774">
                  <c:v>1286.4000244140625</c:v>
                </c:pt>
                <c:pt idx="775">
                  <c:v>1286.4000244140625</c:v>
                </c:pt>
                <c:pt idx="776">
                  <c:v>1286.4000244140625</c:v>
                </c:pt>
                <c:pt idx="777">
                  <c:v>1286.4000244140625</c:v>
                </c:pt>
                <c:pt idx="778">
                  <c:v>1286.4000244140625</c:v>
                </c:pt>
                <c:pt idx="779">
                  <c:v>1286.4000244140625</c:v>
                </c:pt>
                <c:pt idx="780">
                  <c:v>1287.6800537109375</c:v>
                </c:pt>
                <c:pt idx="781">
                  <c:v>1290.2799072265625</c:v>
                </c:pt>
                <c:pt idx="782">
                  <c:v>1384.2799072265625</c:v>
                </c:pt>
                <c:pt idx="783">
                  <c:v>1384.2799072265625</c:v>
                </c:pt>
                <c:pt idx="784">
                  <c:v>1384.2799072265625</c:v>
                </c:pt>
                <c:pt idx="785">
                  <c:v>1290.2799072265625</c:v>
                </c:pt>
                <c:pt idx="786">
                  <c:v>1290.2799072265625</c:v>
                </c:pt>
                <c:pt idx="787">
                  <c:v>1194.2799072265625</c:v>
                </c:pt>
                <c:pt idx="788">
                  <c:v>1194.2799072265625</c:v>
                </c:pt>
                <c:pt idx="789">
                  <c:v>1194.2799072265625</c:v>
                </c:pt>
                <c:pt idx="790">
                  <c:v>1194.2799072265625</c:v>
                </c:pt>
                <c:pt idx="791">
                  <c:v>1194.2799072265625</c:v>
                </c:pt>
                <c:pt idx="792">
                  <c:v>1206.699951171875</c:v>
                </c:pt>
                <c:pt idx="793">
                  <c:v>1200.3299560546875</c:v>
                </c:pt>
                <c:pt idx="794">
                  <c:v>1200.3299560546875</c:v>
                </c:pt>
                <c:pt idx="795">
                  <c:v>1200.3299560546875</c:v>
                </c:pt>
                <c:pt idx="796">
                  <c:v>1200.3299560546875</c:v>
                </c:pt>
                <c:pt idx="797">
                  <c:v>1247.3299560546875</c:v>
                </c:pt>
                <c:pt idx="798">
                  <c:v>1247.3299560546875</c:v>
                </c:pt>
                <c:pt idx="799">
                  <c:v>1200.3299560546875</c:v>
                </c:pt>
                <c:pt idx="800">
                  <c:v>1248.3299560546875</c:v>
                </c:pt>
                <c:pt idx="801">
                  <c:v>1248.3299560546875</c:v>
                </c:pt>
                <c:pt idx="802">
                  <c:v>1248.3299560546875</c:v>
                </c:pt>
                <c:pt idx="803">
                  <c:v>1248.3299560546875</c:v>
                </c:pt>
                <c:pt idx="804">
                  <c:v>1260.8599853515625</c:v>
                </c:pt>
                <c:pt idx="805">
                  <c:v>1264.8199462890625</c:v>
                </c:pt>
                <c:pt idx="806">
                  <c:v>1264.8199462890625</c:v>
                </c:pt>
                <c:pt idx="807">
                  <c:v>1168.81982421875</c:v>
                </c:pt>
                <c:pt idx="808">
                  <c:v>1168.81982421875</c:v>
                </c:pt>
                <c:pt idx="809">
                  <c:v>1168.81982421875</c:v>
                </c:pt>
                <c:pt idx="810">
                  <c:v>1168.81982421875</c:v>
                </c:pt>
                <c:pt idx="811">
                  <c:v>1168.81982421875</c:v>
                </c:pt>
                <c:pt idx="812">
                  <c:v>1168.81982421875</c:v>
                </c:pt>
                <c:pt idx="813">
                  <c:v>1168.81982421875</c:v>
                </c:pt>
                <c:pt idx="814">
                  <c:v>1168.81982421875</c:v>
                </c:pt>
                <c:pt idx="815">
                  <c:v>1168.81982421875</c:v>
                </c:pt>
                <c:pt idx="816">
                  <c:v>1175.22998046875</c:v>
                </c:pt>
                <c:pt idx="817">
                  <c:v>1175.6600341796875</c:v>
                </c:pt>
                <c:pt idx="818">
                  <c:v>1176.280029296875</c:v>
                </c:pt>
                <c:pt idx="819">
                  <c:v>1176.280029296875</c:v>
                </c:pt>
                <c:pt idx="820">
                  <c:v>1176.280029296875</c:v>
                </c:pt>
                <c:pt idx="821">
                  <c:v>1176.280029296875</c:v>
                </c:pt>
                <c:pt idx="822">
                  <c:v>1176.280029296875</c:v>
                </c:pt>
                <c:pt idx="823">
                  <c:v>1176.280029296875</c:v>
                </c:pt>
                <c:pt idx="824">
                  <c:v>1176.280029296875</c:v>
                </c:pt>
                <c:pt idx="825">
                  <c:v>1176.280029296875</c:v>
                </c:pt>
                <c:pt idx="826">
                  <c:v>1176.280029296875</c:v>
                </c:pt>
                <c:pt idx="827">
                  <c:v>1176.280029296875</c:v>
                </c:pt>
                <c:pt idx="828">
                  <c:v>1180.1300048828125</c:v>
                </c:pt>
                <c:pt idx="829">
                  <c:v>1181.25</c:v>
                </c:pt>
                <c:pt idx="830">
                  <c:v>1181.25</c:v>
                </c:pt>
                <c:pt idx="831">
                  <c:v>1181.25</c:v>
                </c:pt>
                <c:pt idx="832">
                  <c:v>1181.25</c:v>
                </c:pt>
                <c:pt idx="833">
                  <c:v>1181.25</c:v>
                </c:pt>
                <c:pt idx="834">
                  <c:v>1181.25</c:v>
                </c:pt>
                <c:pt idx="835">
                  <c:v>1181.25</c:v>
                </c:pt>
                <c:pt idx="836">
                  <c:v>1181.25</c:v>
                </c:pt>
                <c:pt idx="837">
                  <c:v>1181.25</c:v>
                </c:pt>
                <c:pt idx="838">
                  <c:v>1181.25</c:v>
                </c:pt>
                <c:pt idx="839">
                  <c:v>1181.25</c:v>
                </c:pt>
                <c:pt idx="840">
                  <c:v>1185.1099853515625</c:v>
                </c:pt>
                <c:pt idx="841">
                  <c:v>1235.7301025390625</c:v>
                </c:pt>
                <c:pt idx="842">
                  <c:v>1187.7301025390625</c:v>
                </c:pt>
                <c:pt idx="843">
                  <c:v>1187.7301025390625</c:v>
                </c:pt>
                <c:pt idx="844">
                  <c:v>1235.7301025390625</c:v>
                </c:pt>
                <c:pt idx="845">
                  <c:v>1235.7301025390625</c:v>
                </c:pt>
                <c:pt idx="846">
                  <c:v>1235.7301025390625</c:v>
                </c:pt>
                <c:pt idx="847">
                  <c:v>1235.7301025390625</c:v>
                </c:pt>
                <c:pt idx="848">
                  <c:v>1235.7301025390625</c:v>
                </c:pt>
                <c:pt idx="849">
                  <c:v>1235.7301025390625</c:v>
                </c:pt>
                <c:pt idx="850">
                  <c:v>1235.7301025390625</c:v>
                </c:pt>
                <c:pt idx="851">
                  <c:v>1235.7301025390625</c:v>
                </c:pt>
                <c:pt idx="852">
                  <c:v>1238.4300537109375</c:v>
                </c:pt>
                <c:pt idx="853">
                  <c:v>1239.35009765625</c:v>
                </c:pt>
                <c:pt idx="854">
                  <c:v>1239.6700439453125</c:v>
                </c:pt>
                <c:pt idx="855">
                  <c:v>1239.6700439453125</c:v>
                </c:pt>
                <c:pt idx="856">
                  <c:v>1239.6700439453125</c:v>
                </c:pt>
                <c:pt idx="857">
                  <c:v>1239.6700439453125</c:v>
                </c:pt>
                <c:pt idx="858">
                  <c:v>1239.6700439453125</c:v>
                </c:pt>
                <c:pt idx="859">
                  <c:v>1239.6700439453125</c:v>
                </c:pt>
                <c:pt idx="860">
                  <c:v>1191.6700439453125</c:v>
                </c:pt>
                <c:pt idx="861">
                  <c:v>1191.6700439453125</c:v>
                </c:pt>
                <c:pt idx="862">
                  <c:v>1191.6700439453125</c:v>
                </c:pt>
                <c:pt idx="863">
                  <c:v>1191.6700439453125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12-4E63-8100-89BF250E2F22}"/>
            </c:ext>
          </c:extLst>
        </c:ser>
        <c:ser>
          <c:idx val="5"/>
          <c:order val="5"/>
          <c:tx>
            <c:strRef>
              <c:f>Sheet1!$P$1</c:f>
              <c:strCache>
                <c:ptCount val="1"/>
                <c:pt idx="0">
                  <c:v>Undeployed NS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Sheet1!$P$2:$P$865</c:f>
              <c:numCache>
                <c:formatCode>General</c:formatCode>
                <c:ptCount val="864"/>
                <c:pt idx="0">
                  <c:v>2899.990234375</c:v>
                </c:pt>
                <c:pt idx="1">
                  <c:v>2899.990234375</c:v>
                </c:pt>
                <c:pt idx="2">
                  <c:v>2899.990234375</c:v>
                </c:pt>
                <c:pt idx="3">
                  <c:v>2899.990234375</c:v>
                </c:pt>
                <c:pt idx="4">
                  <c:v>2899.990234375</c:v>
                </c:pt>
                <c:pt idx="5">
                  <c:v>2899.990234375</c:v>
                </c:pt>
                <c:pt idx="6">
                  <c:v>2899.990234375</c:v>
                </c:pt>
                <c:pt idx="7">
                  <c:v>2899.990234375</c:v>
                </c:pt>
                <c:pt idx="8">
                  <c:v>2899.990234375</c:v>
                </c:pt>
                <c:pt idx="9">
                  <c:v>2899.990234375</c:v>
                </c:pt>
                <c:pt idx="10">
                  <c:v>2899.990234375</c:v>
                </c:pt>
                <c:pt idx="11">
                  <c:v>2899.990234375</c:v>
                </c:pt>
                <c:pt idx="12">
                  <c:v>2900.190185546875</c:v>
                </c:pt>
                <c:pt idx="13">
                  <c:v>2899.89013671875</c:v>
                </c:pt>
                <c:pt idx="14">
                  <c:v>2899.610107421875</c:v>
                </c:pt>
                <c:pt idx="15">
                  <c:v>2899.610107421875</c:v>
                </c:pt>
                <c:pt idx="16">
                  <c:v>2899.610107421875</c:v>
                </c:pt>
                <c:pt idx="17">
                  <c:v>2899.610107421875</c:v>
                </c:pt>
                <c:pt idx="18">
                  <c:v>2899.610107421875</c:v>
                </c:pt>
                <c:pt idx="19">
                  <c:v>2899.610107421875</c:v>
                </c:pt>
                <c:pt idx="20">
                  <c:v>2899.610107421875</c:v>
                </c:pt>
                <c:pt idx="21">
                  <c:v>2899.610107421875</c:v>
                </c:pt>
                <c:pt idx="22">
                  <c:v>2899.610107421875</c:v>
                </c:pt>
                <c:pt idx="23">
                  <c:v>2899.610107421875</c:v>
                </c:pt>
                <c:pt idx="24">
                  <c:v>2865</c:v>
                </c:pt>
                <c:pt idx="25">
                  <c:v>2865</c:v>
                </c:pt>
                <c:pt idx="26">
                  <c:v>2865</c:v>
                </c:pt>
                <c:pt idx="27">
                  <c:v>2865</c:v>
                </c:pt>
                <c:pt idx="28">
                  <c:v>2865</c:v>
                </c:pt>
                <c:pt idx="29">
                  <c:v>2865</c:v>
                </c:pt>
                <c:pt idx="30">
                  <c:v>2865</c:v>
                </c:pt>
                <c:pt idx="31">
                  <c:v>2865</c:v>
                </c:pt>
                <c:pt idx="32">
                  <c:v>2865</c:v>
                </c:pt>
                <c:pt idx="33">
                  <c:v>2865</c:v>
                </c:pt>
                <c:pt idx="34">
                  <c:v>2865</c:v>
                </c:pt>
                <c:pt idx="35">
                  <c:v>2865</c:v>
                </c:pt>
                <c:pt idx="36">
                  <c:v>2888.489990234375</c:v>
                </c:pt>
                <c:pt idx="37">
                  <c:v>2888.489990234375</c:v>
                </c:pt>
                <c:pt idx="38">
                  <c:v>2888.489990234375</c:v>
                </c:pt>
                <c:pt idx="39">
                  <c:v>2888.489990234375</c:v>
                </c:pt>
                <c:pt idx="40">
                  <c:v>2888.489990234375</c:v>
                </c:pt>
                <c:pt idx="41">
                  <c:v>2888.489990234375</c:v>
                </c:pt>
                <c:pt idx="42">
                  <c:v>2888.489990234375</c:v>
                </c:pt>
                <c:pt idx="43">
                  <c:v>2888.489990234375</c:v>
                </c:pt>
                <c:pt idx="44">
                  <c:v>2888.489990234375</c:v>
                </c:pt>
                <c:pt idx="45">
                  <c:v>2888.489990234375</c:v>
                </c:pt>
                <c:pt idx="46">
                  <c:v>2888.489990234375</c:v>
                </c:pt>
                <c:pt idx="47">
                  <c:v>2888.489990234375</c:v>
                </c:pt>
                <c:pt idx="48">
                  <c:v>2887.990234375</c:v>
                </c:pt>
                <c:pt idx="49">
                  <c:v>2887.990234375</c:v>
                </c:pt>
                <c:pt idx="50">
                  <c:v>2887.990234375</c:v>
                </c:pt>
                <c:pt idx="51">
                  <c:v>2887.990234375</c:v>
                </c:pt>
                <c:pt idx="52">
                  <c:v>2887.990234375</c:v>
                </c:pt>
                <c:pt idx="53">
                  <c:v>2887.990234375</c:v>
                </c:pt>
                <c:pt idx="54">
                  <c:v>2887.990234375</c:v>
                </c:pt>
                <c:pt idx="55">
                  <c:v>2887.990234375</c:v>
                </c:pt>
                <c:pt idx="56">
                  <c:v>2887.990234375</c:v>
                </c:pt>
                <c:pt idx="57">
                  <c:v>2887.990234375</c:v>
                </c:pt>
                <c:pt idx="58">
                  <c:v>2887.990234375</c:v>
                </c:pt>
                <c:pt idx="59">
                  <c:v>2887.990234375</c:v>
                </c:pt>
                <c:pt idx="60">
                  <c:v>2887.989990234375</c:v>
                </c:pt>
                <c:pt idx="61">
                  <c:v>2887.989990234375</c:v>
                </c:pt>
                <c:pt idx="62">
                  <c:v>2887.989990234375</c:v>
                </c:pt>
                <c:pt idx="63">
                  <c:v>2887.989990234375</c:v>
                </c:pt>
                <c:pt idx="64">
                  <c:v>2887.989990234375</c:v>
                </c:pt>
                <c:pt idx="65">
                  <c:v>2887.989990234375</c:v>
                </c:pt>
                <c:pt idx="66">
                  <c:v>2887.989990234375</c:v>
                </c:pt>
                <c:pt idx="67">
                  <c:v>2887.989990234375</c:v>
                </c:pt>
                <c:pt idx="68">
                  <c:v>2887.989990234375</c:v>
                </c:pt>
                <c:pt idx="69">
                  <c:v>2887.989990234375</c:v>
                </c:pt>
                <c:pt idx="70">
                  <c:v>2887.989990234375</c:v>
                </c:pt>
                <c:pt idx="71">
                  <c:v>2887.989990234375</c:v>
                </c:pt>
                <c:pt idx="72">
                  <c:v>3176.400146484375</c:v>
                </c:pt>
                <c:pt idx="73">
                  <c:v>3237.26025390625</c:v>
                </c:pt>
                <c:pt idx="74">
                  <c:v>3237.26025390625</c:v>
                </c:pt>
                <c:pt idx="75">
                  <c:v>3237.26025390625</c:v>
                </c:pt>
                <c:pt idx="76">
                  <c:v>3237.26025390625</c:v>
                </c:pt>
                <c:pt idx="77">
                  <c:v>3237.26025390625</c:v>
                </c:pt>
                <c:pt idx="78">
                  <c:v>3237.26025390625</c:v>
                </c:pt>
                <c:pt idx="79">
                  <c:v>3237.26025390625</c:v>
                </c:pt>
                <c:pt idx="80">
                  <c:v>3237.26025390625</c:v>
                </c:pt>
                <c:pt idx="81">
                  <c:v>3237.26025390625</c:v>
                </c:pt>
                <c:pt idx="82">
                  <c:v>3237.26025390625</c:v>
                </c:pt>
                <c:pt idx="83">
                  <c:v>3237.26025390625</c:v>
                </c:pt>
                <c:pt idx="84">
                  <c:v>3119.4501953125</c:v>
                </c:pt>
                <c:pt idx="85">
                  <c:v>3122.56005859375</c:v>
                </c:pt>
                <c:pt idx="86">
                  <c:v>3124.219970703125</c:v>
                </c:pt>
                <c:pt idx="87">
                  <c:v>3124.219970703125</c:v>
                </c:pt>
                <c:pt idx="88">
                  <c:v>3124.219970703125</c:v>
                </c:pt>
                <c:pt idx="89">
                  <c:v>3124.219970703125</c:v>
                </c:pt>
                <c:pt idx="90">
                  <c:v>3124.219970703125</c:v>
                </c:pt>
                <c:pt idx="91">
                  <c:v>3124.219970703125</c:v>
                </c:pt>
                <c:pt idx="92">
                  <c:v>3124.219970703125</c:v>
                </c:pt>
                <c:pt idx="93">
                  <c:v>3124.219970703125</c:v>
                </c:pt>
                <c:pt idx="94">
                  <c:v>3124.219970703125</c:v>
                </c:pt>
                <c:pt idx="95">
                  <c:v>3124.219970703125</c:v>
                </c:pt>
                <c:pt idx="96">
                  <c:v>3041.4501953125</c:v>
                </c:pt>
                <c:pt idx="97">
                  <c:v>3046.89013671875</c:v>
                </c:pt>
                <c:pt idx="98">
                  <c:v>3048.06005859375</c:v>
                </c:pt>
                <c:pt idx="99">
                  <c:v>3048.06005859375</c:v>
                </c:pt>
                <c:pt idx="100">
                  <c:v>3048.06005859375</c:v>
                </c:pt>
                <c:pt idx="101">
                  <c:v>3048.06005859375</c:v>
                </c:pt>
                <c:pt idx="102">
                  <c:v>3048.06005859375</c:v>
                </c:pt>
                <c:pt idx="103">
                  <c:v>3048.06005859375</c:v>
                </c:pt>
                <c:pt idx="104">
                  <c:v>3048.06005859375</c:v>
                </c:pt>
                <c:pt idx="105">
                  <c:v>3048.06005859375</c:v>
                </c:pt>
                <c:pt idx="106">
                  <c:v>3048.06005859375</c:v>
                </c:pt>
                <c:pt idx="107">
                  <c:v>3048.06005859375</c:v>
                </c:pt>
                <c:pt idx="108">
                  <c:v>3042.239990234375</c:v>
                </c:pt>
                <c:pt idx="109">
                  <c:v>3048.1298828125</c:v>
                </c:pt>
                <c:pt idx="110">
                  <c:v>3049.06982421875</c:v>
                </c:pt>
                <c:pt idx="111">
                  <c:v>3049.06982421875</c:v>
                </c:pt>
                <c:pt idx="112">
                  <c:v>3049.06982421875</c:v>
                </c:pt>
                <c:pt idx="113">
                  <c:v>3049.06982421875</c:v>
                </c:pt>
                <c:pt idx="114">
                  <c:v>3049.06982421875</c:v>
                </c:pt>
                <c:pt idx="115">
                  <c:v>3049.06982421875</c:v>
                </c:pt>
                <c:pt idx="116">
                  <c:v>3049.06982421875</c:v>
                </c:pt>
                <c:pt idx="117">
                  <c:v>3049.06982421875</c:v>
                </c:pt>
                <c:pt idx="118">
                  <c:v>3049.06982421875</c:v>
                </c:pt>
                <c:pt idx="119">
                  <c:v>3049.06982421875</c:v>
                </c:pt>
                <c:pt idx="120">
                  <c:v>2961.730224609375</c:v>
                </c:pt>
                <c:pt idx="121">
                  <c:v>2963.47021484375</c:v>
                </c:pt>
                <c:pt idx="122">
                  <c:v>2963.47021484375</c:v>
                </c:pt>
                <c:pt idx="123">
                  <c:v>2963.47021484375</c:v>
                </c:pt>
                <c:pt idx="124">
                  <c:v>2963.47021484375</c:v>
                </c:pt>
                <c:pt idx="125">
                  <c:v>2963.47021484375</c:v>
                </c:pt>
                <c:pt idx="126">
                  <c:v>2963.47021484375</c:v>
                </c:pt>
                <c:pt idx="127">
                  <c:v>2963.47021484375</c:v>
                </c:pt>
                <c:pt idx="128">
                  <c:v>2963.47021484375</c:v>
                </c:pt>
                <c:pt idx="129">
                  <c:v>2963.47021484375</c:v>
                </c:pt>
                <c:pt idx="130">
                  <c:v>2963.47021484375</c:v>
                </c:pt>
                <c:pt idx="131">
                  <c:v>2963.47021484375</c:v>
                </c:pt>
                <c:pt idx="132">
                  <c:v>2954.170166015625</c:v>
                </c:pt>
                <c:pt idx="133">
                  <c:v>2958.650146484375</c:v>
                </c:pt>
                <c:pt idx="134">
                  <c:v>2959.360107421875</c:v>
                </c:pt>
                <c:pt idx="135">
                  <c:v>2959.360107421875</c:v>
                </c:pt>
                <c:pt idx="136">
                  <c:v>2959.360107421875</c:v>
                </c:pt>
                <c:pt idx="137">
                  <c:v>2959.360107421875</c:v>
                </c:pt>
                <c:pt idx="138">
                  <c:v>2959.360107421875</c:v>
                </c:pt>
                <c:pt idx="139">
                  <c:v>2959.360107421875</c:v>
                </c:pt>
                <c:pt idx="140">
                  <c:v>2959.360107421875</c:v>
                </c:pt>
                <c:pt idx="141">
                  <c:v>2959.360107421875</c:v>
                </c:pt>
                <c:pt idx="142">
                  <c:v>2959.360107421875</c:v>
                </c:pt>
                <c:pt idx="143">
                  <c:v>2959.360107421875</c:v>
                </c:pt>
                <c:pt idx="144">
                  <c:v>2845.559814453125</c:v>
                </c:pt>
                <c:pt idx="145">
                  <c:v>2844.110107421875</c:v>
                </c:pt>
                <c:pt idx="146">
                  <c:v>2843.81005859375</c:v>
                </c:pt>
                <c:pt idx="147">
                  <c:v>2929.610107421875</c:v>
                </c:pt>
                <c:pt idx="148">
                  <c:v>2929.610107421875</c:v>
                </c:pt>
                <c:pt idx="149">
                  <c:v>2843.81005859375</c:v>
                </c:pt>
                <c:pt idx="150">
                  <c:v>2843.81005859375</c:v>
                </c:pt>
                <c:pt idx="151">
                  <c:v>2843.81005859375</c:v>
                </c:pt>
                <c:pt idx="152">
                  <c:v>2843.81005859375</c:v>
                </c:pt>
                <c:pt idx="153">
                  <c:v>2843.81005859375</c:v>
                </c:pt>
                <c:pt idx="154">
                  <c:v>2843.81005859375</c:v>
                </c:pt>
                <c:pt idx="155">
                  <c:v>2843.81005859375</c:v>
                </c:pt>
                <c:pt idx="156">
                  <c:v>2835.031005859375</c:v>
                </c:pt>
                <c:pt idx="157">
                  <c:v>2837.941650390625</c:v>
                </c:pt>
                <c:pt idx="158">
                  <c:v>2838.520751953125</c:v>
                </c:pt>
                <c:pt idx="159">
                  <c:v>2838.499755859375</c:v>
                </c:pt>
                <c:pt idx="160">
                  <c:v>2838.542236328125</c:v>
                </c:pt>
                <c:pt idx="161">
                  <c:v>2838.446044921875</c:v>
                </c:pt>
                <c:pt idx="162">
                  <c:v>2838.414306640625</c:v>
                </c:pt>
                <c:pt idx="163">
                  <c:v>2838.531494140625</c:v>
                </c:pt>
                <c:pt idx="164">
                  <c:v>2838.499755859375</c:v>
                </c:pt>
                <c:pt idx="165">
                  <c:v>2838.520751953125</c:v>
                </c:pt>
                <c:pt idx="166">
                  <c:v>2838.574462890625</c:v>
                </c:pt>
                <c:pt idx="167">
                  <c:v>2838.520751953125</c:v>
                </c:pt>
                <c:pt idx="168">
                  <c:v>3317.477294921875</c:v>
                </c:pt>
                <c:pt idx="169">
                  <c:v>3316.222412109375</c:v>
                </c:pt>
                <c:pt idx="170">
                  <c:v>3315.77734375</c:v>
                </c:pt>
                <c:pt idx="171">
                  <c:v>3315.77734375</c:v>
                </c:pt>
                <c:pt idx="172">
                  <c:v>3315.77734375</c:v>
                </c:pt>
                <c:pt idx="173">
                  <c:v>3315.809326171875</c:v>
                </c:pt>
                <c:pt idx="174">
                  <c:v>3315.86279296875</c:v>
                </c:pt>
                <c:pt idx="175">
                  <c:v>3315.83056640625</c:v>
                </c:pt>
                <c:pt idx="176">
                  <c:v>3315.86279296875</c:v>
                </c:pt>
                <c:pt idx="177">
                  <c:v>3315.86279296875</c:v>
                </c:pt>
                <c:pt idx="178">
                  <c:v>3315.755859375</c:v>
                </c:pt>
                <c:pt idx="179">
                  <c:v>3315.83056640625</c:v>
                </c:pt>
                <c:pt idx="180">
                  <c:v>3301.9912109375</c:v>
                </c:pt>
                <c:pt idx="181">
                  <c:v>3302.827392578125</c:v>
                </c:pt>
                <c:pt idx="182">
                  <c:v>3303.859130859375</c:v>
                </c:pt>
                <c:pt idx="183">
                  <c:v>3303.677490234375</c:v>
                </c:pt>
                <c:pt idx="184">
                  <c:v>3303.688232421875</c:v>
                </c:pt>
                <c:pt idx="185">
                  <c:v>3303.602783203125</c:v>
                </c:pt>
                <c:pt idx="186">
                  <c:v>3303.762939453125</c:v>
                </c:pt>
                <c:pt idx="187">
                  <c:v>3303.73095703125</c:v>
                </c:pt>
                <c:pt idx="188">
                  <c:v>3303.70947265625</c:v>
                </c:pt>
                <c:pt idx="189">
                  <c:v>3303.7841796875</c:v>
                </c:pt>
                <c:pt idx="190">
                  <c:v>3303.677490234375</c:v>
                </c:pt>
                <c:pt idx="191">
                  <c:v>3303.7841796875</c:v>
                </c:pt>
                <c:pt idx="192">
                  <c:v>3391.696044921875</c:v>
                </c:pt>
                <c:pt idx="193">
                  <c:v>3392.89599609375</c:v>
                </c:pt>
                <c:pt idx="194">
                  <c:v>3393.43603515625</c:v>
                </c:pt>
                <c:pt idx="195">
                  <c:v>3393.43603515625</c:v>
                </c:pt>
                <c:pt idx="196">
                  <c:v>3393.43603515625</c:v>
                </c:pt>
                <c:pt idx="197">
                  <c:v>3393.43603515625</c:v>
                </c:pt>
                <c:pt idx="198">
                  <c:v>3393.43603515625</c:v>
                </c:pt>
                <c:pt idx="199">
                  <c:v>3393.43603515625</c:v>
                </c:pt>
                <c:pt idx="200">
                  <c:v>3393.43603515625</c:v>
                </c:pt>
                <c:pt idx="201">
                  <c:v>3393.43603515625</c:v>
                </c:pt>
                <c:pt idx="202">
                  <c:v>3393.43603515625</c:v>
                </c:pt>
                <c:pt idx="203">
                  <c:v>3393.43603515625</c:v>
                </c:pt>
                <c:pt idx="204">
                  <c:v>3060.8121337890625</c:v>
                </c:pt>
                <c:pt idx="205">
                  <c:v>3073.981689453125</c:v>
                </c:pt>
                <c:pt idx="206">
                  <c:v>3080.9222412109375</c:v>
                </c:pt>
                <c:pt idx="207">
                  <c:v>3094.127197265625</c:v>
                </c:pt>
                <c:pt idx="208">
                  <c:v>3094.020263671875</c:v>
                </c:pt>
                <c:pt idx="209">
                  <c:v>3094.127197265625</c:v>
                </c:pt>
                <c:pt idx="210">
                  <c:v>3017.9990234375</c:v>
                </c:pt>
                <c:pt idx="211">
                  <c:v>3018.052490234375</c:v>
                </c:pt>
                <c:pt idx="212">
                  <c:v>3018.1484375</c:v>
                </c:pt>
                <c:pt idx="213">
                  <c:v>3017.98828125</c:v>
                </c:pt>
                <c:pt idx="214">
                  <c:v>3018.191162109375</c:v>
                </c:pt>
                <c:pt idx="215">
                  <c:v>3027.942626953125</c:v>
                </c:pt>
                <c:pt idx="216">
                  <c:v>2548.221435546875</c:v>
                </c:pt>
                <c:pt idx="217">
                  <c:v>2551.128173828125</c:v>
                </c:pt>
                <c:pt idx="218">
                  <c:v>2551.748046875</c:v>
                </c:pt>
                <c:pt idx="219">
                  <c:v>2551.71142578125</c:v>
                </c:pt>
                <c:pt idx="220">
                  <c:v>2551.71142578125</c:v>
                </c:pt>
                <c:pt idx="221">
                  <c:v>2551.748046875</c:v>
                </c:pt>
                <c:pt idx="222">
                  <c:v>2551.71142578125</c:v>
                </c:pt>
                <c:pt idx="223">
                  <c:v>2551.71142578125</c:v>
                </c:pt>
                <c:pt idx="224">
                  <c:v>2551.748046875</c:v>
                </c:pt>
                <c:pt idx="225">
                  <c:v>2551.71142578125</c:v>
                </c:pt>
                <c:pt idx="226">
                  <c:v>2551.71142578125</c:v>
                </c:pt>
                <c:pt idx="227">
                  <c:v>2551.748046875</c:v>
                </c:pt>
                <c:pt idx="228">
                  <c:v>2577.1181640625</c:v>
                </c:pt>
                <c:pt idx="229">
                  <c:v>2547.13623046875</c:v>
                </c:pt>
                <c:pt idx="230">
                  <c:v>2547.117919921875</c:v>
                </c:pt>
                <c:pt idx="231">
                  <c:v>2623.117919921875</c:v>
                </c:pt>
                <c:pt idx="232">
                  <c:v>2547.117919921875</c:v>
                </c:pt>
                <c:pt idx="233">
                  <c:v>2547.117919921875</c:v>
                </c:pt>
                <c:pt idx="234">
                  <c:v>2547.13623046875</c:v>
                </c:pt>
                <c:pt idx="235">
                  <c:v>2547.081298828125</c:v>
                </c:pt>
                <c:pt idx="236">
                  <c:v>2540.0893630981445</c:v>
                </c:pt>
                <c:pt idx="237">
                  <c:v>2537.2338943481445</c:v>
                </c:pt>
                <c:pt idx="238">
                  <c:v>2537.8779373168945</c:v>
                </c:pt>
                <c:pt idx="239">
                  <c:v>2538.7578201293945</c:v>
                </c:pt>
                <c:pt idx="240">
                  <c:v>2485.4814453125</c:v>
                </c:pt>
                <c:pt idx="241">
                  <c:v>2485.572998046875</c:v>
                </c:pt>
                <c:pt idx="242">
                  <c:v>2485.51806640625</c:v>
                </c:pt>
                <c:pt idx="243">
                  <c:v>2485.4814453125</c:v>
                </c:pt>
                <c:pt idx="244">
                  <c:v>2485.51806640625</c:v>
                </c:pt>
                <c:pt idx="245">
                  <c:v>2485.4814453125</c:v>
                </c:pt>
                <c:pt idx="246">
                  <c:v>2485.4814453125</c:v>
                </c:pt>
                <c:pt idx="247">
                  <c:v>2561.4814453125</c:v>
                </c:pt>
                <c:pt idx="248">
                  <c:v>2485.51806640625</c:v>
                </c:pt>
                <c:pt idx="249">
                  <c:v>2485.51806640625</c:v>
                </c:pt>
                <c:pt idx="250">
                  <c:v>2485.536376953125</c:v>
                </c:pt>
                <c:pt idx="251">
                  <c:v>2485.4814453125</c:v>
                </c:pt>
                <c:pt idx="252">
                  <c:v>2585.617919921875</c:v>
                </c:pt>
                <c:pt idx="253">
                  <c:v>2530.832763671875</c:v>
                </c:pt>
                <c:pt idx="254">
                  <c:v>2531.396240234375</c:v>
                </c:pt>
                <c:pt idx="255">
                  <c:v>2511.3779296875</c:v>
                </c:pt>
                <c:pt idx="256">
                  <c:v>2511.396240234375</c:v>
                </c:pt>
                <c:pt idx="257">
                  <c:v>2531.3779296875</c:v>
                </c:pt>
                <c:pt idx="258">
                  <c:v>2531.3779296875</c:v>
                </c:pt>
                <c:pt idx="259">
                  <c:v>2531.3779296875</c:v>
                </c:pt>
                <c:pt idx="260">
                  <c:v>2531.34130859375</c:v>
                </c:pt>
                <c:pt idx="261">
                  <c:v>2531.396240234375</c:v>
                </c:pt>
                <c:pt idx="262">
                  <c:v>2521.9526443481445</c:v>
                </c:pt>
                <c:pt idx="263">
                  <c:v>2501.597541809082</c:v>
                </c:pt>
                <c:pt idx="264">
                  <c:v>2446.4209671020508</c:v>
                </c:pt>
                <c:pt idx="265">
                  <c:v>2449.2422561645508</c:v>
                </c:pt>
                <c:pt idx="266">
                  <c:v>2446.7904739379883</c:v>
                </c:pt>
                <c:pt idx="267">
                  <c:v>2446.7312088012695</c:v>
                </c:pt>
                <c:pt idx="268">
                  <c:v>2448.0776443481445</c:v>
                </c:pt>
                <c:pt idx="269">
                  <c:v>2447.9000930786133</c:v>
                </c:pt>
                <c:pt idx="270">
                  <c:v>2447.5893630981445</c:v>
                </c:pt>
                <c:pt idx="271">
                  <c:v>2447.722541809082</c:v>
                </c:pt>
                <c:pt idx="272">
                  <c:v>2447.6781692504883</c:v>
                </c:pt>
                <c:pt idx="273">
                  <c:v>2467.7669143676758</c:v>
                </c:pt>
                <c:pt idx="274">
                  <c:v>2467.8112869262695</c:v>
                </c:pt>
                <c:pt idx="275">
                  <c:v>2496.67041015625</c:v>
                </c:pt>
                <c:pt idx="276">
                  <c:v>2635.5620803833008</c:v>
                </c:pt>
                <c:pt idx="277">
                  <c:v>2632.6770706176758</c:v>
                </c:pt>
                <c:pt idx="278">
                  <c:v>2631.9225540161133</c:v>
                </c:pt>
                <c:pt idx="279">
                  <c:v>2630.1027908325195</c:v>
                </c:pt>
                <c:pt idx="280">
                  <c:v>2629.8659744262695</c:v>
                </c:pt>
                <c:pt idx="281">
                  <c:v>2629.8659744262695</c:v>
                </c:pt>
                <c:pt idx="282">
                  <c:v>2610.1471633911133</c:v>
                </c:pt>
                <c:pt idx="283">
                  <c:v>2591.3455276489258</c:v>
                </c:pt>
                <c:pt idx="284">
                  <c:v>2591.079231262207</c:v>
                </c:pt>
                <c:pt idx="285">
                  <c:v>2590.5910110473633</c:v>
                </c:pt>
                <c:pt idx="286">
                  <c:v>2592.632698059082</c:v>
                </c:pt>
                <c:pt idx="287">
                  <c:v>2562.3803176879883</c:v>
                </c:pt>
                <c:pt idx="288">
                  <c:v>2136.6725692749023</c:v>
                </c:pt>
                <c:pt idx="289">
                  <c:v>2136.543342590332</c:v>
                </c:pt>
                <c:pt idx="290">
                  <c:v>2228.321418762207</c:v>
                </c:pt>
                <c:pt idx="291">
                  <c:v>2231.1281204223633</c:v>
                </c:pt>
                <c:pt idx="292">
                  <c:v>2251.0315628051758</c:v>
                </c:pt>
                <c:pt idx="293">
                  <c:v>2235.6218948364258</c:v>
                </c:pt>
                <c:pt idx="294">
                  <c:v>2138.0551223754883</c:v>
                </c:pt>
                <c:pt idx="295">
                  <c:v>2138.321418762207</c:v>
                </c:pt>
                <c:pt idx="296">
                  <c:v>2146.8581619262695</c:v>
                </c:pt>
                <c:pt idx="297">
                  <c:v>2158.8984451293945</c:v>
                </c:pt>
                <c:pt idx="298">
                  <c:v>2157.3300857543945</c:v>
                </c:pt>
                <c:pt idx="299">
                  <c:v>2137.3300857543945</c:v>
                </c:pt>
                <c:pt idx="300">
                  <c:v>2252.6999588012695</c:v>
                </c:pt>
                <c:pt idx="301">
                  <c:v>2305.583984375</c:v>
                </c:pt>
                <c:pt idx="302">
                  <c:v>2262.54736328125</c:v>
                </c:pt>
                <c:pt idx="303">
                  <c:v>1843.04736328125</c:v>
                </c:pt>
                <c:pt idx="304">
                  <c:v>1843.083984375</c:v>
                </c:pt>
                <c:pt idx="305">
                  <c:v>1843.083984375</c:v>
                </c:pt>
                <c:pt idx="306">
                  <c:v>1828.2893333435059</c:v>
                </c:pt>
                <c:pt idx="307">
                  <c:v>1843.04736328125</c:v>
                </c:pt>
                <c:pt idx="308">
                  <c:v>1725.102294921875</c:v>
                </c:pt>
                <c:pt idx="309">
                  <c:v>1725.04736328125</c:v>
                </c:pt>
                <c:pt idx="310">
                  <c:v>1708.170259475708</c:v>
                </c:pt>
                <c:pt idx="311">
                  <c:v>1747.6344985961914</c:v>
                </c:pt>
                <c:pt idx="312">
                  <c:v>1600.4357757568359</c:v>
                </c:pt>
                <c:pt idx="313">
                  <c:v>1527.5269241333008</c:v>
                </c:pt>
                <c:pt idx="314">
                  <c:v>1524.2000198364258</c:v>
                </c:pt>
                <c:pt idx="315">
                  <c:v>1539.679817199707</c:v>
                </c:pt>
                <c:pt idx="316">
                  <c:v>1572.2806701660156</c:v>
                </c:pt>
                <c:pt idx="317">
                  <c:v>1558.1235313415527</c:v>
                </c:pt>
                <c:pt idx="318">
                  <c:v>1557.2524375915527</c:v>
                </c:pt>
                <c:pt idx="319">
                  <c:v>1548.9506683349609</c:v>
                </c:pt>
                <c:pt idx="320">
                  <c:v>1550.4852256774902</c:v>
                </c:pt>
                <c:pt idx="321">
                  <c:v>1554.6384048461914</c:v>
                </c:pt>
                <c:pt idx="322">
                  <c:v>1504.1604156494141</c:v>
                </c:pt>
                <c:pt idx="323">
                  <c:v>1456.05126953125</c:v>
                </c:pt>
                <c:pt idx="324">
                  <c:v>1386.3242340087891</c:v>
                </c:pt>
                <c:pt idx="325">
                  <c:v>1387.5696258544922</c:v>
                </c:pt>
                <c:pt idx="326">
                  <c:v>1399.7242889404297</c:v>
                </c:pt>
                <c:pt idx="327">
                  <c:v>1392.0946960449219</c:v>
                </c:pt>
                <c:pt idx="328">
                  <c:v>1389.4419860839844</c:v>
                </c:pt>
                <c:pt idx="329">
                  <c:v>1395.7237854003906</c:v>
                </c:pt>
                <c:pt idx="330">
                  <c:v>1393.3652191162109</c:v>
                </c:pt>
                <c:pt idx="331">
                  <c:v>1360.7945556640625</c:v>
                </c:pt>
                <c:pt idx="332">
                  <c:v>1395.6334075927734</c:v>
                </c:pt>
                <c:pt idx="333">
                  <c:v>1372.1389465332031</c:v>
                </c:pt>
                <c:pt idx="334">
                  <c:v>1375.0352478027344</c:v>
                </c:pt>
                <c:pt idx="335">
                  <c:v>1369.689697265625</c:v>
                </c:pt>
                <c:pt idx="336">
                  <c:v>1348.7477416992188</c:v>
                </c:pt>
                <c:pt idx="337">
                  <c:v>1286.8567962646484</c:v>
                </c:pt>
                <c:pt idx="338">
                  <c:v>1278.1295166015625</c:v>
                </c:pt>
                <c:pt idx="339">
                  <c:v>1282.8712158203125</c:v>
                </c:pt>
                <c:pt idx="340">
                  <c:v>1233.1216888427734</c:v>
                </c:pt>
                <c:pt idx="341">
                  <c:v>1233.9195556640625</c:v>
                </c:pt>
                <c:pt idx="342">
                  <c:v>1234.8226013183594</c:v>
                </c:pt>
                <c:pt idx="343">
                  <c:v>1236.6225891113281</c:v>
                </c:pt>
                <c:pt idx="344">
                  <c:v>1230.8155212402344</c:v>
                </c:pt>
                <c:pt idx="345">
                  <c:v>1232.7161407470703</c:v>
                </c:pt>
                <c:pt idx="346">
                  <c:v>1235.2072143554688</c:v>
                </c:pt>
                <c:pt idx="347">
                  <c:v>1230.7556304931641</c:v>
                </c:pt>
                <c:pt idx="348">
                  <c:v>1231.083251953125</c:v>
                </c:pt>
                <c:pt idx="349">
                  <c:v>1186.7833251953125</c:v>
                </c:pt>
                <c:pt idx="350">
                  <c:v>1187.5072174072266</c:v>
                </c:pt>
                <c:pt idx="351">
                  <c:v>1180.67578125</c:v>
                </c:pt>
                <c:pt idx="352">
                  <c:v>1177.8831481933594</c:v>
                </c:pt>
                <c:pt idx="353">
                  <c:v>1184.9228057861328</c:v>
                </c:pt>
                <c:pt idx="354">
                  <c:v>1178.1755981445313</c:v>
                </c:pt>
                <c:pt idx="355">
                  <c:v>1181.7847900390625</c:v>
                </c:pt>
                <c:pt idx="356">
                  <c:v>1597.2274780273438</c:v>
                </c:pt>
                <c:pt idx="357">
                  <c:v>1168.1171264648438</c:v>
                </c:pt>
                <c:pt idx="358">
                  <c:v>1169.6080322265625</c:v>
                </c:pt>
                <c:pt idx="359">
                  <c:v>1173.0331573486328</c:v>
                </c:pt>
                <c:pt idx="360">
                  <c:v>1302.7189025878906</c:v>
                </c:pt>
                <c:pt idx="361">
                  <c:v>1099.2159423828125</c:v>
                </c:pt>
                <c:pt idx="362">
                  <c:v>1172.7635192871094</c:v>
                </c:pt>
                <c:pt idx="363">
                  <c:v>1056.529052734375</c:v>
                </c:pt>
                <c:pt idx="364">
                  <c:v>947.25970458984375</c:v>
                </c:pt>
                <c:pt idx="365">
                  <c:v>944.09893798828125</c:v>
                </c:pt>
                <c:pt idx="366">
                  <c:v>952.20654296875</c:v>
                </c:pt>
                <c:pt idx="367">
                  <c:v>1046.8961791992188</c:v>
                </c:pt>
                <c:pt idx="368">
                  <c:v>942.53265380859375</c:v>
                </c:pt>
                <c:pt idx="369">
                  <c:v>942.019287109375</c:v>
                </c:pt>
                <c:pt idx="370">
                  <c:v>946.3306884765625</c:v>
                </c:pt>
                <c:pt idx="371">
                  <c:v>1078.13232421875</c:v>
                </c:pt>
                <c:pt idx="372">
                  <c:v>1128.017822265625</c:v>
                </c:pt>
                <c:pt idx="373">
                  <c:v>967.258056640625</c:v>
                </c:pt>
                <c:pt idx="374">
                  <c:v>824.824462890625</c:v>
                </c:pt>
                <c:pt idx="375">
                  <c:v>883.654052734375</c:v>
                </c:pt>
                <c:pt idx="376">
                  <c:v>803.75634765625</c:v>
                </c:pt>
                <c:pt idx="377">
                  <c:v>644.1630859375</c:v>
                </c:pt>
                <c:pt idx="378">
                  <c:v>595.876708984375</c:v>
                </c:pt>
                <c:pt idx="379">
                  <c:v>527.096435546875</c:v>
                </c:pt>
                <c:pt idx="380">
                  <c:v>535.541748046875</c:v>
                </c:pt>
                <c:pt idx="381">
                  <c:v>501.4345703125</c:v>
                </c:pt>
                <c:pt idx="382">
                  <c:v>606.439697265625</c:v>
                </c:pt>
                <c:pt idx="383">
                  <c:v>594.499267578125</c:v>
                </c:pt>
                <c:pt idx="384">
                  <c:v>546.87353515625</c:v>
                </c:pt>
                <c:pt idx="385">
                  <c:v>537.739501953125</c:v>
                </c:pt>
                <c:pt idx="386">
                  <c:v>562.76611328125</c:v>
                </c:pt>
                <c:pt idx="387">
                  <c:v>590.56005859375</c:v>
                </c:pt>
                <c:pt idx="388">
                  <c:v>495.7734375</c:v>
                </c:pt>
                <c:pt idx="389">
                  <c:v>582.97216796875</c:v>
                </c:pt>
                <c:pt idx="390">
                  <c:v>655.198486328125</c:v>
                </c:pt>
                <c:pt idx="391">
                  <c:v>522.230224609375</c:v>
                </c:pt>
                <c:pt idx="392">
                  <c:v>651.070556640625</c:v>
                </c:pt>
                <c:pt idx="393">
                  <c:v>851.7476806640625</c:v>
                </c:pt>
                <c:pt idx="394">
                  <c:v>904.250732421875</c:v>
                </c:pt>
                <c:pt idx="395">
                  <c:v>915.9520263671875</c:v>
                </c:pt>
                <c:pt idx="396">
                  <c:v>903.3109130859375</c:v>
                </c:pt>
                <c:pt idx="397">
                  <c:v>937.163330078125</c:v>
                </c:pt>
                <c:pt idx="398">
                  <c:v>1011.8883056640625</c:v>
                </c:pt>
                <c:pt idx="399">
                  <c:v>1137.4466552734375</c:v>
                </c:pt>
                <c:pt idx="400">
                  <c:v>920.710205078125</c:v>
                </c:pt>
                <c:pt idx="401">
                  <c:v>1028.3015747070313</c:v>
                </c:pt>
                <c:pt idx="402">
                  <c:v>1098.7308349609375</c:v>
                </c:pt>
                <c:pt idx="403">
                  <c:v>1123.4100952148438</c:v>
                </c:pt>
                <c:pt idx="404">
                  <c:v>1293.3052978515625</c:v>
                </c:pt>
                <c:pt idx="405">
                  <c:v>1281.16796875</c:v>
                </c:pt>
                <c:pt idx="406">
                  <c:v>1184.7233276367188</c:v>
                </c:pt>
                <c:pt idx="407">
                  <c:v>1173.848876953125</c:v>
                </c:pt>
                <c:pt idx="408">
                  <c:v>1651.0546875</c:v>
                </c:pt>
                <c:pt idx="409">
                  <c:v>545.31759643554688</c:v>
                </c:pt>
                <c:pt idx="410">
                  <c:v>553.79498291015625</c:v>
                </c:pt>
                <c:pt idx="411">
                  <c:v>773.6629638671875</c:v>
                </c:pt>
                <c:pt idx="412">
                  <c:v>1359.4165954589844</c:v>
                </c:pt>
                <c:pt idx="413">
                  <c:v>1315.5948181152344</c:v>
                </c:pt>
                <c:pt idx="414">
                  <c:v>1148.0048217773438</c:v>
                </c:pt>
                <c:pt idx="415">
                  <c:v>1494.9514465332031</c:v>
                </c:pt>
                <c:pt idx="416">
                  <c:v>1561.9957275390625</c:v>
                </c:pt>
                <c:pt idx="417">
                  <c:v>1561.8222045898438</c:v>
                </c:pt>
                <c:pt idx="418">
                  <c:v>1783.0699615478516</c:v>
                </c:pt>
                <c:pt idx="419">
                  <c:v>1649.9681091308594</c:v>
                </c:pt>
                <c:pt idx="420">
                  <c:v>1547.9466552734375</c:v>
                </c:pt>
                <c:pt idx="421">
                  <c:v>1677.2900695800781</c:v>
                </c:pt>
                <c:pt idx="422">
                  <c:v>1737.8900146484375</c:v>
                </c:pt>
                <c:pt idx="423">
                  <c:v>1538.6658325195313</c:v>
                </c:pt>
                <c:pt idx="424">
                  <c:v>1551.5055770874023</c:v>
                </c:pt>
                <c:pt idx="425">
                  <c:v>1602.6000366210938</c:v>
                </c:pt>
                <c:pt idx="426">
                  <c:v>1737.8445510864258</c:v>
                </c:pt>
                <c:pt idx="427">
                  <c:v>1489.5000610351563</c:v>
                </c:pt>
                <c:pt idx="428">
                  <c:v>1812.6166839599609</c:v>
                </c:pt>
                <c:pt idx="429">
                  <c:v>1750.1848754882813</c:v>
                </c:pt>
                <c:pt idx="430">
                  <c:v>1750.3509750366211</c:v>
                </c:pt>
                <c:pt idx="431">
                  <c:v>1752.5205688476563</c:v>
                </c:pt>
                <c:pt idx="432">
                  <c:v>1945.5</c:v>
                </c:pt>
                <c:pt idx="433">
                  <c:v>1783.5271453857422</c:v>
                </c:pt>
                <c:pt idx="434">
                  <c:v>1785.0728607177734</c:v>
                </c:pt>
                <c:pt idx="435">
                  <c:v>1783.0502777099609</c:v>
                </c:pt>
                <c:pt idx="436">
                  <c:v>1781.4999847412109</c:v>
                </c:pt>
                <c:pt idx="437">
                  <c:v>1861.1299896240234</c:v>
                </c:pt>
                <c:pt idx="438">
                  <c:v>1864.3521575927734</c:v>
                </c:pt>
                <c:pt idx="439">
                  <c:v>1781.4999847412109</c:v>
                </c:pt>
                <c:pt idx="440">
                  <c:v>1741.4999847412109</c:v>
                </c:pt>
                <c:pt idx="441">
                  <c:v>1741.4999847412109</c:v>
                </c:pt>
                <c:pt idx="442">
                  <c:v>1764.0424652099609</c:v>
                </c:pt>
                <c:pt idx="443">
                  <c:v>1744.8285980224609</c:v>
                </c:pt>
                <c:pt idx="444">
                  <c:v>1882.9000244140625</c:v>
                </c:pt>
                <c:pt idx="445">
                  <c:v>1878.9000244140625</c:v>
                </c:pt>
                <c:pt idx="446">
                  <c:v>1914.2925415039063</c:v>
                </c:pt>
                <c:pt idx="447">
                  <c:v>1943.1478881835938</c:v>
                </c:pt>
                <c:pt idx="448">
                  <c:v>1861.900146484375</c:v>
                </c:pt>
                <c:pt idx="449">
                  <c:v>1867.5751953125</c:v>
                </c:pt>
                <c:pt idx="450">
                  <c:v>1859.8515014648438</c:v>
                </c:pt>
                <c:pt idx="451">
                  <c:v>1912.9815673828125</c:v>
                </c:pt>
                <c:pt idx="452">
                  <c:v>1915.1112670898438</c:v>
                </c:pt>
                <c:pt idx="453">
                  <c:v>1908.905029296875</c:v>
                </c:pt>
                <c:pt idx="454">
                  <c:v>1912.06591796875</c:v>
                </c:pt>
                <c:pt idx="455">
                  <c:v>1909.9940185546875</c:v>
                </c:pt>
                <c:pt idx="456">
                  <c:v>2182.896484375</c:v>
                </c:pt>
                <c:pt idx="457">
                  <c:v>2039.8355255126953</c:v>
                </c:pt>
                <c:pt idx="458">
                  <c:v>2038.9439888000488</c:v>
                </c:pt>
                <c:pt idx="459">
                  <c:v>2182.1332588195801</c:v>
                </c:pt>
                <c:pt idx="460">
                  <c:v>2205.7943000793457</c:v>
                </c:pt>
                <c:pt idx="461">
                  <c:v>2218.0174446105957</c:v>
                </c:pt>
                <c:pt idx="462">
                  <c:v>2235.1174201965332</c:v>
                </c:pt>
                <c:pt idx="463">
                  <c:v>2235.984130859375</c:v>
                </c:pt>
                <c:pt idx="464">
                  <c:v>2235.984130859375</c:v>
                </c:pt>
                <c:pt idx="465">
                  <c:v>2257.984130859375</c:v>
                </c:pt>
                <c:pt idx="466">
                  <c:v>2245.68408203125</c:v>
                </c:pt>
                <c:pt idx="467">
                  <c:v>2253.510986328125</c:v>
                </c:pt>
                <c:pt idx="468">
                  <c:v>2391.296142578125</c:v>
                </c:pt>
                <c:pt idx="469">
                  <c:v>2347.962646484375</c:v>
                </c:pt>
                <c:pt idx="470">
                  <c:v>2214.242431640625</c:v>
                </c:pt>
                <c:pt idx="471">
                  <c:v>2233.2823905944824</c:v>
                </c:pt>
                <c:pt idx="472">
                  <c:v>2234.2427177429199</c:v>
                </c:pt>
                <c:pt idx="473">
                  <c:v>2458.0370903015137</c:v>
                </c:pt>
                <c:pt idx="474">
                  <c:v>2490.0224838256836</c:v>
                </c:pt>
                <c:pt idx="475">
                  <c:v>2490.7584457397461</c:v>
                </c:pt>
                <c:pt idx="476">
                  <c:v>2487.6622543334961</c:v>
                </c:pt>
                <c:pt idx="477">
                  <c:v>2393.8434066772461</c:v>
                </c:pt>
                <c:pt idx="478">
                  <c:v>2369.5974960327148</c:v>
                </c:pt>
                <c:pt idx="479">
                  <c:v>2339.5163993835449</c:v>
                </c:pt>
                <c:pt idx="480">
                  <c:v>2223.90087890625</c:v>
                </c:pt>
                <c:pt idx="481">
                  <c:v>2280.508056640625</c:v>
                </c:pt>
                <c:pt idx="482">
                  <c:v>2298.32177734375</c:v>
                </c:pt>
                <c:pt idx="483">
                  <c:v>2298.37646484375</c:v>
                </c:pt>
                <c:pt idx="484">
                  <c:v>2299.2880859375</c:v>
                </c:pt>
                <c:pt idx="485">
                  <c:v>2298.33984375</c:v>
                </c:pt>
                <c:pt idx="486">
                  <c:v>1689.921028137207</c:v>
                </c:pt>
                <c:pt idx="487">
                  <c:v>1509.7444458007813</c:v>
                </c:pt>
                <c:pt idx="488">
                  <c:v>1465.3309631347656</c:v>
                </c:pt>
                <c:pt idx="489">
                  <c:v>1444.7630920410156</c:v>
                </c:pt>
                <c:pt idx="490">
                  <c:v>1417.0250854492188</c:v>
                </c:pt>
                <c:pt idx="491">
                  <c:v>1395.5744018554688</c:v>
                </c:pt>
                <c:pt idx="492">
                  <c:v>1606.0343017578125</c:v>
                </c:pt>
                <c:pt idx="493">
                  <c:v>1438.2732543945313</c:v>
                </c:pt>
                <c:pt idx="494">
                  <c:v>1344.3453369140625</c:v>
                </c:pt>
                <c:pt idx="495">
                  <c:v>1269.3299560546875</c:v>
                </c:pt>
                <c:pt idx="496">
                  <c:v>1334.6217041015625</c:v>
                </c:pt>
                <c:pt idx="497">
                  <c:v>1315.7412109375</c:v>
                </c:pt>
                <c:pt idx="498">
                  <c:v>1274.1865234375</c:v>
                </c:pt>
                <c:pt idx="499">
                  <c:v>1310.0925903320313</c:v>
                </c:pt>
                <c:pt idx="500">
                  <c:v>1349.8888549804688</c:v>
                </c:pt>
                <c:pt idx="501">
                  <c:v>1271.6915283203125</c:v>
                </c:pt>
                <c:pt idx="502">
                  <c:v>1269.620849609375</c:v>
                </c:pt>
                <c:pt idx="503">
                  <c:v>1097.2667236328125</c:v>
                </c:pt>
                <c:pt idx="504">
                  <c:v>1044.8152770996094</c:v>
                </c:pt>
                <c:pt idx="505">
                  <c:v>1043.7589111328125</c:v>
                </c:pt>
                <c:pt idx="506">
                  <c:v>988.4483642578125</c:v>
                </c:pt>
                <c:pt idx="507">
                  <c:v>969.88800048828125</c:v>
                </c:pt>
                <c:pt idx="508">
                  <c:v>992.002197265625</c:v>
                </c:pt>
                <c:pt idx="509">
                  <c:v>962.96688842773438</c:v>
                </c:pt>
                <c:pt idx="510">
                  <c:v>1003.1234436035156</c:v>
                </c:pt>
                <c:pt idx="511">
                  <c:v>994.55429077148438</c:v>
                </c:pt>
                <c:pt idx="512">
                  <c:v>992.85443115234375</c:v>
                </c:pt>
                <c:pt idx="513">
                  <c:v>989.22750854492188</c:v>
                </c:pt>
                <c:pt idx="514">
                  <c:v>984.4471435546875</c:v>
                </c:pt>
                <c:pt idx="515">
                  <c:v>991.99945068359375</c:v>
                </c:pt>
                <c:pt idx="516">
                  <c:v>1048.3784790039063</c:v>
                </c:pt>
                <c:pt idx="517">
                  <c:v>1001.1748352050781</c:v>
                </c:pt>
                <c:pt idx="518">
                  <c:v>984.83319091796875</c:v>
                </c:pt>
                <c:pt idx="519">
                  <c:v>993.53125</c:v>
                </c:pt>
                <c:pt idx="520">
                  <c:v>982.56240844726563</c:v>
                </c:pt>
                <c:pt idx="521">
                  <c:v>982.55633544921875</c:v>
                </c:pt>
                <c:pt idx="522">
                  <c:v>969.34552001953125</c:v>
                </c:pt>
                <c:pt idx="523">
                  <c:v>968.96798706054688</c:v>
                </c:pt>
                <c:pt idx="524">
                  <c:v>973.92718505859375</c:v>
                </c:pt>
                <c:pt idx="525">
                  <c:v>984.3128662109375</c:v>
                </c:pt>
                <c:pt idx="526">
                  <c:v>987.00582885742188</c:v>
                </c:pt>
                <c:pt idx="527">
                  <c:v>981.74981689453125</c:v>
                </c:pt>
                <c:pt idx="528">
                  <c:v>1018.45556640625</c:v>
                </c:pt>
                <c:pt idx="529">
                  <c:v>997.740966796875</c:v>
                </c:pt>
                <c:pt idx="530">
                  <c:v>999.79254150390625</c:v>
                </c:pt>
                <c:pt idx="531">
                  <c:v>997.3782958984375</c:v>
                </c:pt>
                <c:pt idx="532">
                  <c:v>1028.1731567382813</c:v>
                </c:pt>
                <c:pt idx="533">
                  <c:v>1027.35693359375</c:v>
                </c:pt>
                <c:pt idx="534">
                  <c:v>978.02752685546875</c:v>
                </c:pt>
                <c:pt idx="535">
                  <c:v>985.52157592773438</c:v>
                </c:pt>
                <c:pt idx="536">
                  <c:v>986.12014770507813</c:v>
                </c:pt>
                <c:pt idx="537">
                  <c:v>987.72808837890625</c:v>
                </c:pt>
                <c:pt idx="538">
                  <c:v>987.3671875</c:v>
                </c:pt>
                <c:pt idx="539">
                  <c:v>991.70465087890625</c:v>
                </c:pt>
                <c:pt idx="540">
                  <c:v>979.05184936523438</c:v>
                </c:pt>
                <c:pt idx="541">
                  <c:v>953.13677978515625</c:v>
                </c:pt>
                <c:pt idx="542">
                  <c:v>944.94705200195313</c:v>
                </c:pt>
                <c:pt idx="543">
                  <c:v>942.05020141601563</c:v>
                </c:pt>
                <c:pt idx="544">
                  <c:v>941.4949951171875</c:v>
                </c:pt>
                <c:pt idx="545">
                  <c:v>945.37481689453125</c:v>
                </c:pt>
                <c:pt idx="546">
                  <c:v>953.72128295898438</c:v>
                </c:pt>
                <c:pt idx="547">
                  <c:v>946.24923706054688</c:v>
                </c:pt>
                <c:pt idx="548">
                  <c:v>948.9482421875</c:v>
                </c:pt>
                <c:pt idx="549">
                  <c:v>946.51712036132813</c:v>
                </c:pt>
                <c:pt idx="550">
                  <c:v>943.148193359375</c:v>
                </c:pt>
                <c:pt idx="551">
                  <c:v>946.66192626953125</c:v>
                </c:pt>
                <c:pt idx="552">
                  <c:v>960.8853759765625</c:v>
                </c:pt>
                <c:pt idx="553">
                  <c:v>957.7674560546875</c:v>
                </c:pt>
                <c:pt idx="554">
                  <c:v>947.78518676757813</c:v>
                </c:pt>
                <c:pt idx="555">
                  <c:v>942.09967041015625</c:v>
                </c:pt>
                <c:pt idx="556">
                  <c:v>945.24325561523438</c:v>
                </c:pt>
                <c:pt idx="557">
                  <c:v>937.06661987304688</c:v>
                </c:pt>
                <c:pt idx="558">
                  <c:v>947.42083740234375</c:v>
                </c:pt>
                <c:pt idx="559">
                  <c:v>942.88613891601563</c:v>
                </c:pt>
                <c:pt idx="560">
                  <c:v>941.94357299804688</c:v>
                </c:pt>
                <c:pt idx="561">
                  <c:v>944.83203125</c:v>
                </c:pt>
                <c:pt idx="562">
                  <c:v>943.7001953125</c:v>
                </c:pt>
                <c:pt idx="563">
                  <c:v>943.278564453125</c:v>
                </c:pt>
                <c:pt idx="564">
                  <c:v>1052.2283935546875</c:v>
                </c:pt>
                <c:pt idx="565">
                  <c:v>1058.9529113769531</c:v>
                </c:pt>
                <c:pt idx="566">
                  <c:v>1058.7954406738281</c:v>
                </c:pt>
                <c:pt idx="567">
                  <c:v>1048.6217651367188</c:v>
                </c:pt>
                <c:pt idx="568">
                  <c:v>1049.3380126953125</c:v>
                </c:pt>
                <c:pt idx="569">
                  <c:v>1052.781494140625</c:v>
                </c:pt>
                <c:pt idx="570">
                  <c:v>1051.6260986328125</c:v>
                </c:pt>
                <c:pt idx="571">
                  <c:v>1061.9288635253906</c:v>
                </c:pt>
                <c:pt idx="572">
                  <c:v>1050.514404296875</c:v>
                </c:pt>
                <c:pt idx="573">
                  <c:v>1056.7817687988281</c:v>
                </c:pt>
                <c:pt idx="574">
                  <c:v>1056.4564208984375</c:v>
                </c:pt>
                <c:pt idx="575">
                  <c:v>1055.4083557128906</c:v>
                </c:pt>
                <c:pt idx="576">
                  <c:v>988.83355712890625</c:v>
                </c:pt>
                <c:pt idx="577">
                  <c:v>1015.6238098144531</c:v>
                </c:pt>
                <c:pt idx="578">
                  <c:v>1108.3685913085938</c:v>
                </c:pt>
                <c:pt idx="579">
                  <c:v>1105.7568359375</c:v>
                </c:pt>
                <c:pt idx="580">
                  <c:v>1085.7998657226563</c:v>
                </c:pt>
                <c:pt idx="581">
                  <c:v>1166.5796508789063</c:v>
                </c:pt>
                <c:pt idx="582">
                  <c:v>1170.09765625</c:v>
                </c:pt>
                <c:pt idx="583">
                  <c:v>1086.3593444824219</c:v>
                </c:pt>
                <c:pt idx="584">
                  <c:v>1090.2316589355469</c:v>
                </c:pt>
                <c:pt idx="585">
                  <c:v>1090.2507934570313</c:v>
                </c:pt>
                <c:pt idx="586">
                  <c:v>1185.1524047851563</c:v>
                </c:pt>
                <c:pt idx="587">
                  <c:v>1203.4229125976563</c:v>
                </c:pt>
                <c:pt idx="588">
                  <c:v>1265.6283264160156</c:v>
                </c:pt>
                <c:pt idx="589">
                  <c:v>1263.6783142089844</c:v>
                </c:pt>
                <c:pt idx="590">
                  <c:v>1246.6979217529297</c:v>
                </c:pt>
                <c:pt idx="591">
                  <c:v>1157.3890380859375</c:v>
                </c:pt>
                <c:pt idx="592">
                  <c:v>1233.4639282226563</c:v>
                </c:pt>
                <c:pt idx="593">
                  <c:v>1268.786376953125</c:v>
                </c:pt>
                <c:pt idx="594">
                  <c:v>1185.1637573242188</c:v>
                </c:pt>
                <c:pt idx="595">
                  <c:v>1313.0128936767578</c:v>
                </c:pt>
                <c:pt idx="596">
                  <c:v>1417.8392486572266</c:v>
                </c:pt>
                <c:pt idx="597">
                  <c:v>1367.9826049804688</c:v>
                </c:pt>
                <c:pt idx="598">
                  <c:v>1213.0120391845703</c:v>
                </c:pt>
                <c:pt idx="599">
                  <c:v>1216.2351379394531</c:v>
                </c:pt>
                <c:pt idx="600">
                  <c:v>1230.9602661132813</c:v>
                </c:pt>
                <c:pt idx="601">
                  <c:v>1204.4701232910156</c:v>
                </c:pt>
                <c:pt idx="602">
                  <c:v>1245.2946472167969</c:v>
                </c:pt>
                <c:pt idx="603">
                  <c:v>1245.8073425292969</c:v>
                </c:pt>
                <c:pt idx="604">
                  <c:v>1244.0010375976563</c:v>
                </c:pt>
                <c:pt idx="605">
                  <c:v>1243.8595581054688</c:v>
                </c:pt>
                <c:pt idx="606">
                  <c:v>1241.6248779296875</c:v>
                </c:pt>
                <c:pt idx="607">
                  <c:v>1234.0057983398438</c:v>
                </c:pt>
                <c:pt idx="608">
                  <c:v>1195.0717163085938</c:v>
                </c:pt>
                <c:pt idx="609">
                  <c:v>1184.0936279296875</c:v>
                </c:pt>
                <c:pt idx="610">
                  <c:v>1177.5567321777344</c:v>
                </c:pt>
                <c:pt idx="611">
                  <c:v>1200.778564453125</c:v>
                </c:pt>
                <c:pt idx="612">
                  <c:v>1191.1290893554688</c:v>
                </c:pt>
                <c:pt idx="613">
                  <c:v>1159.3543090820313</c:v>
                </c:pt>
                <c:pt idx="614">
                  <c:v>1181.0067749023438</c:v>
                </c:pt>
                <c:pt idx="615">
                  <c:v>1138.09375</c:v>
                </c:pt>
                <c:pt idx="616">
                  <c:v>1145.6878051757813</c:v>
                </c:pt>
                <c:pt idx="617">
                  <c:v>1161.34521484375</c:v>
                </c:pt>
                <c:pt idx="618">
                  <c:v>1153.3296508789063</c:v>
                </c:pt>
                <c:pt idx="619">
                  <c:v>1178.5108032226563</c:v>
                </c:pt>
                <c:pt idx="620">
                  <c:v>1231.1997833251953</c:v>
                </c:pt>
                <c:pt idx="621">
                  <c:v>1142.1517944335938</c:v>
                </c:pt>
                <c:pt idx="622">
                  <c:v>1142.901611328125</c:v>
                </c:pt>
                <c:pt idx="623">
                  <c:v>1132.1668090820313</c:v>
                </c:pt>
                <c:pt idx="624">
                  <c:v>1141.6077270507813</c:v>
                </c:pt>
                <c:pt idx="625">
                  <c:v>1136.9820251464844</c:v>
                </c:pt>
                <c:pt idx="626">
                  <c:v>1113.35693359375</c:v>
                </c:pt>
                <c:pt idx="627">
                  <c:v>1094.6933898925781</c:v>
                </c:pt>
                <c:pt idx="628">
                  <c:v>1090.5522155761719</c:v>
                </c:pt>
                <c:pt idx="629">
                  <c:v>1100.4310302734375</c:v>
                </c:pt>
                <c:pt idx="630">
                  <c:v>1188.841796875</c:v>
                </c:pt>
                <c:pt idx="631">
                  <c:v>1099.6156005859375</c:v>
                </c:pt>
                <c:pt idx="632">
                  <c:v>1186.8242492675781</c:v>
                </c:pt>
                <c:pt idx="633">
                  <c:v>1100.4998168945313</c:v>
                </c:pt>
                <c:pt idx="634">
                  <c:v>1117.083740234375</c:v>
                </c:pt>
                <c:pt idx="635">
                  <c:v>1193.7633666992188</c:v>
                </c:pt>
                <c:pt idx="636">
                  <c:v>1116.9344482421875</c:v>
                </c:pt>
                <c:pt idx="637">
                  <c:v>1194.2736206054688</c:v>
                </c:pt>
                <c:pt idx="638">
                  <c:v>1201.1587829589844</c:v>
                </c:pt>
                <c:pt idx="639">
                  <c:v>1200.4524841308594</c:v>
                </c:pt>
                <c:pt idx="640">
                  <c:v>1118.6654663085938</c:v>
                </c:pt>
                <c:pt idx="641">
                  <c:v>1114.7069702148438</c:v>
                </c:pt>
                <c:pt idx="642">
                  <c:v>1112.5966796875</c:v>
                </c:pt>
                <c:pt idx="643">
                  <c:v>1094.6096801757813</c:v>
                </c:pt>
                <c:pt idx="644">
                  <c:v>1089.1549377441406</c:v>
                </c:pt>
                <c:pt idx="645">
                  <c:v>1091.8313598632813</c:v>
                </c:pt>
                <c:pt idx="646">
                  <c:v>1091.2658081054688</c:v>
                </c:pt>
                <c:pt idx="647">
                  <c:v>1082.1160278320313</c:v>
                </c:pt>
                <c:pt idx="648">
                  <c:v>1138.9647827148438</c:v>
                </c:pt>
                <c:pt idx="649">
                  <c:v>1177.9918212890625</c:v>
                </c:pt>
                <c:pt idx="650">
                  <c:v>1150.8122253417969</c:v>
                </c:pt>
                <c:pt idx="651">
                  <c:v>1092.5184936523438</c:v>
                </c:pt>
                <c:pt idx="652">
                  <c:v>1080.8760375976563</c:v>
                </c:pt>
                <c:pt idx="653">
                  <c:v>1148.9191284179688</c:v>
                </c:pt>
                <c:pt idx="654">
                  <c:v>1154.2430419921875</c:v>
                </c:pt>
                <c:pt idx="655">
                  <c:v>1129.5253295898438</c:v>
                </c:pt>
                <c:pt idx="656">
                  <c:v>1126.9051513671875</c:v>
                </c:pt>
                <c:pt idx="657">
                  <c:v>1125.998779296875</c:v>
                </c:pt>
                <c:pt idx="658">
                  <c:v>1127.0490112304688</c:v>
                </c:pt>
                <c:pt idx="659">
                  <c:v>1143.3110961914063</c:v>
                </c:pt>
                <c:pt idx="660">
                  <c:v>1128.6603698730469</c:v>
                </c:pt>
                <c:pt idx="661">
                  <c:v>1163.4864501953125</c:v>
                </c:pt>
                <c:pt idx="662">
                  <c:v>1098.9420166015625</c:v>
                </c:pt>
                <c:pt idx="663">
                  <c:v>1104.5049438476563</c:v>
                </c:pt>
                <c:pt idx="664">
                  <c:v>1103.4049682617188</c:v>
                </c:pt>
                <c:pt idx="665">
                  <c:v>1116.6105041503906</c:v>
                </c:pt>
                <c:pt idx="666">
                  <c:v>1104.39501953125</c:v>
                </c:pt>
                <c:pt idx="667">
                  <c:v>1059.7686767578125</c:v>
                </c:pt>
                <c:pt idx="668">
                  <c:v>1060.9713134765625</c:v>
                </c:pt>
                <c:pt idx="669">
                  <c:v>1056.7777709960938</c:v>
                </c:pt>
                <c:pt idx="670">
                  <c:v>1016.2971801757813</c:v>
                </c:pt>
                <c:pt idx="671">
                  <c:v>996.25823974609375</c:v>
                </c:pt>
                <c:pt idx="672">
                  <c:v>1035.9254150390625</c:v>
                </c:pt>
                <c:pt idx="673">
                  <c:v>1049.0729064941406</c:v>
                </c:pt>
                <c:pt idx="674">
                  <c:v>1074.845458984375</c:v>
                </c:pt>
                <c:pt idx="675">
                  <c:v>1161.993408203125</c:v>
                </c:pt>
                <c:pt idx="676">
                  <c:v>1335.1018524169922</c:v>
                </c:pt>
                <c:pt idx="677">
                  <c:v>1405.6661758422852</c:v>
                </c:pt>
                <c:pt idx="678">
                  <c:v>1439.3156585693359</c:v>
                </c:pt>
                <c:pt idx="679">
                  <c:v>1448.9545593261719</c:v>
                </c:pt>
                <c:pt idx="680">
                  <c:v>1460.8359375</c:v>
                </c:pt>
                <c:pt idx="681">
                  <c:v>1471.5682678222656</c:v>
                </c:pt>
                <c:pt idx="682">
                  <c:v>1571.8426666259766</c:v>
                </c:pt>
                <c:pt idx="683">
                  <c:v>1618.8884201049805</c:v>
                </c:pt>
                <c:pt idx="684">
                  <c:v>1719.7428894042969</c:v>
                </c:pt>
                <c:pt idx="685">
                  <c:v>1769.4727325439453</c:v>
                </c:pt>
                <c:pt idx="686">
                  <c:v>1696.9980087280273</c:v>
                </c:pt>
                <c:pt idx="687">
                  <c:v>1707.1386566162109</c:v>
                </c:pt>
                <c:pt idx="688">
                  <c:v>1704.3529357910156</c:v>
                </c:pt>
                <c:pt idx="689">
                  <c:v>1705.4598999023438</c:v>
                </c:pt>
                <c:pt idx="690">
                  <c:v>1707.6174163818359</c:v>
                </c:pt>
                <c:pt idx="691">
                  <c:v>1705.3889617919922</c:v>
                </c:pt>
                <c:pt idx="692">
                  <c:v>1706.1279144287109</c:v>
                </c:pt>
                <c:pt idx="693">
                  <c:v>1704.8784637451172</c:v>
                </c:pt>
                <c:pt idx="694">
                  <c:v>1705.4996948242188</c:v>
                </c:pt>
                <c:pt idx="695">
                  <c:v>1706.7956390380859</c:v>
                </c:pt>
                <c:pt idx="696">
                  <c:v>1910.2385406494141</c:v>
                </c:pt>
                <c:pt idx="697">
                  <c:v>1940.9696044921875</c:v>
                </c:pt>
                <c:pt idx="698">
                  <c:v>1891.1700439453125</c:v>
                </c:pt>
                <c:pt idx="699">
                  <c:v>1893.7516021728516</c:v>
                </c:pt>
                <c:pt idx="700">
                  <c:v>1892.6194915771484</c:v>
                </c:pt>
                <c:pt idx="701">
                  <c:v>1891.4837188720703</c:v>
                </c:pt>
                <c:pt idx="702">
                  <c:v>1937.4089965820313</c:v>
                </c:pt>
                <c:pt idx="703">
                  <c:v>1938.0700378417969</c:v>
                </c:pt>
                <c:pt idx="704">
                  <c:v>1939.0700378417969</c:v>
                </c:pt>
                <c:pt idx="705">
                  <c:v>1936.2700347900391</c:v>
                </c:pt>
                <c:pt idx="706">
                  <c:v>1984.6700286865234</c:v>
                </c:pt>
                <c:pt idx="707">
                  <c:v>1936.8700408935547</c:v>
                </c:pt>
                <c:pt idx="708">
                  <c:v>2005.7136383056641</c:v>
                </c:pt>
                <c:pt idx="709">
                  <c:v>2006.3746795654297</c:v>
                </c:pt>
                <c:pt idx="710">
                  <c:v>2008.9357147216797</c:v>
                </c:pt>
                <c:pt idx="711">
                  <c:v>1962.2136383056641</c:v>
                </c:pt>
                <c:pt idx="712">
                  <c:v>1961.2831268310547</c:v>
                </c:pt>
                <c:pt idx="713">
                  <c:v>1959.7746734619141</c:v>
                </c:pt>
                <c:pt idx="714">
                  <c:v>1961.5850524902344</c:v>
                </c:pt>
                <c:pt idx="715">
                  <c:v>1960.2956848144531</c:v>
                </c:pt>
                <c:pt idx="716">
                  <c:v>1961.3831329345703</c:v>
                </c:pt>
                <c:pt idx="717">
                  <c:v>1963.0136413574219</c:v>
                </c:pt>
                <c:pt idx="718">
                  <c:v>1960.8136444091797</c:v>
                </c:pt>
                <c:pt idx="719">
                  <c:v>1959.1831207275391</c:v>
                </c:pt>
                <c:pt idx="720">
                  <c:v>1910.2089385986328</c:v>
                </c:pt>
                <c:pt idx="721">
                  <c:v>1944.1689300537109</c:v>
                </c:pt>
                <c:pt idx="722">
                  <c:v>1902.4089202880859</c:v>
                </c:pt>
                <c:pt idx="723">
                  <c:v>1901.9194183349609</c:v>
                </c:pt>
                <c:pt idx="724">
                  <c:v>1899.6048736572266</c:v>
                </c:pt>
                <c:pt idx="725">
                  <c:v>1861.3804626464844</c:v>
                </c:pt>
                <c:pt idx="726">
                  <c:v>1859.9584045410156</c:v>
                </c:pt>
                <c:pt idx="727">
                  <c:v>1862.7478942871094</c:v>
                </c:pt>
                <c:pt idx="728">
                  <c:v>1860.452880859375</c:v>
                </c:pt>
                <c:pt idx="729">
                  <c:v>1863.5699615478516</c:v>
                </c:pt>
                <c:pt idx="730">
                  <c:v>1862.3173675537109</c:v>
                </c:pt>
                <c:pt idx="731">
                  <c:v>1860.1301727294922</c:v>
                </c:pt>
                <c:pt idx="732">
                  <c:v>1918.109130859375</c:v>
                </c:pt>
                <c:pt idx="733">
                  <c:v>1918.109130859375</c:v>
                </c:pt>
                <c:pt idx="734">
                  <c:v>1918.109130859375</c:v>
                </c:pt>
                <c:pt idx="735">
                  <c:v>1918.191162109375</c:v>
                </c:pt>
                <c:pt idx="736">
                  <c:v>1918.119384765625</c:v>
                </c:pt>
                <c:pt idx="737">
                  <c:v>1918.18359375</c:v>
                </c:pt>
                <c:pt idx="738">
                  <c:v>1918.017578125</c:v>
                </c:pt>
                <c:pt idx="739">
                  <c:v>1917.926025390625</c:v>
                </c:pt>
                <c:pt idx="740">
                  <c:v>1918.109130859375</c:v>
                </c:pt>
                <c:pt idx="741">
                  <c:v>1918.170166015625</c:v>
                </c:pt>
                <c:pt idx="742">
                  <c:v>1918.109130859375</c:v>
                </c:pt>
                <c:pt idx="743">
                  <c:v>1918.180419921875</c:v>
                </c:pt>
                <c:pt idx="744">
                  <c:v>2197.549072265625</c:v>
                </c:pt>
                <c:pt idx="745">
                  <c:v>2297.70166015625</c:v>
                </c:pt>
                <c:pt idx="746">
                  <c:v>2297.610107421875</c:v>
                </c:pt>
                <c:pt idx="747">
                  <c:v>2264.549072265625</c:v>
                </c:pt>
                <c:pt idx="748">
                  <c:v>2264.70166015625</c:v>
                </c:pt>
                <c:pt idx="749">
                  <c:v>2264.72265625</c:v>
                </c:pt>
                <c:pt idx="750">
                  <c:v>2264.640625</c:v>
                </c:pt>
                <c:pt idx="751">
                  <c:v>2264.765380859375</c:v>
                </c:pt>
                <c:pt idx="752">
                  <c:v>2264.70166015625</c:v>
                </c:pt>
                <c:pt idx="753">
                  <c:v>2264.70166015625</c:v>
                </c:pt>
                <c:pt idx="754">
                  <c:v>2264.814208984375</c:v>
                </c:pt>
                <c:pt idx="755">
                  <c:v>2264.640625</c:v>
                </c:pt>
                <c:pt idx="756">
                  <c:v>2224.3193359375</c:v>
                </c:pt>
                <c:pt idx="757">
                  <c:v>2190.971435546875</c:v>
                </c:pt>
                <c:pt idx="758">
                  <c:v>2105.4638671875</c:v>
                </c:pt>
                <c:pt idx="759">
                  <c:v>2105.555419921875</c:v>
                </c:pt>
                <c:pt idx="760">
                  <c:v>2105.40283203125</c:v>
                </c:pt>
                <c:pt idx="761">
                  <c:v>2105.4638671875</c:v>
                </c:pt>
                <c:pt idx="762">
                  <c:v>2105.40283203125</c:v>
                </c:pt>
                <c:pt idx="763">
                  <c:v>2105.413330078125</c:v>
                </c:pt>
                <c:pt idx="764">
                  <c:v>2105.474365234375</c:v>
                </c:pt>
                <c:pt idx="765">
                  <c:v>2105.40283203125</c:v>
                </c:pt>
                <c:pt idx="766">
                  <c:v>2105.341796875</c:v>
                </c:pt>
                <c:pt idx="767">
                  <c:v>2080.40283203125</c:v>
                </c:pt>
                <c:pt idx="768">
                  <c:v>2058.79541015625</c:v>
                </c:pt>
                <c:pt idx="769">
                  <c:v>2204.751953125</c:v>
                </c:pt>
                <c:pt idx="770">
                  <c:v>2203.86767578125</c:v>
                </c:pt>
                <c:pt idx="771">
                  <c:v>2203.73193359375</c:v>
                </c:pt>
                <c:pt idx="772">
                  <c:v>2203.79296875</c:v>
                </c:pt>
                <c:pt idx="773">
                  <c:v>2143.74267578125</c:v>
                </c:pt>
                <c:pt idx="774">
                  <c:v>2142.76611328125</c:v>
                </c:pt>
                <c:pt idx="775">
                  <c:v>2143.73193359375</c:v>
                </c:pt>
                <c:pt idx="776">
                  <c:v>2127.261474609375</c:v>
                </c:pt>
                <c:pt idx="777">
                  <c:v>2152.23095703125</c:v>
                </c:pt>
                <c:pt idx="778">
                  <c:v>2152.240234375</c:v>
                </c:pt>
                <c:pt idx="779">
                  <c:v>2167.30126953125</c:v>
                </c:pt>
                <c:pt idx="780">
                  <c:v>2111.962158203125</c:v>
                </c:pt>
                <c:pt idx="781">
                  <c:v>2095.29541015625</c:v>
                </c:pt>
                <c:pt idx="782">
                  <c:v>2110.71142578125</c:v>
                </c:pt>
                <c:pt idx="783">
                  <c:v>2142.345947265625</c:v>
                </c:pt>
                <c:pt idx="784">
                  <c:v>2142.29541015625</c:v>
                </c:pt>
                <c:pt idx="785">
                  <c:v>2142.2744140625</c:v>
                </c:pt>
                <c:pt idx="786">
                  <c:v>2142.2744140625</c:v>
                </c:pt>
                <c:pt idx="787">
                  <c:v>2216.6689453125</c:v>
                </c:pt>
                <c:pt idx="788">
                  <c:v>2216.5771484375</c:v>
                </c:pt>
                <c:pt idx="789">
                  <c:v>2233.2744140625</c:v>
                </c:pt>
                <c:pt idx="790">
                  <c:v>2219.784912109375</c:v>
                </c:pt>
                <c:pt idx="791">
                  <c:v>2188.5259323120117</c:v>
                </c:pt>
                <c:pt idx="792">
                  <c:v>1669.9324569702148</c:v>
                </c:pt>
                <c:pt idx="793">
                  <c:v>1616.1094970703125</c:v>
                </c:pt>
                <c:pt idx="794">
                  <c:v>1593.409912109375</c:v>
                </c:pt>
                <c:pt idx="795">
                  <c:v>1584.2713623046875</c:v>
                </c:pt>
                <c:pt idx="796">
                  <c:v>1585.3699951171875</c:v>
                </c:pt>
                <c:pt idx="797">
                  <c:v>1645.3699951171875</c:v>
                </c:pt>
                <c:pt idx="798">
                  <c:v>1675.3193359375</c:v>
                </c:pt>
                <c:pt idx="799">
                  <c:v>1673.9109497070313</c:v>
                </c:pt>
                <c:pt idx="800">
                  <c:v>1627.6598510742188</c:v>
                </c:pt>
                <c:pt idx="801">
                  <c:v>1627.0423583984375</c:v>
                </c:pt>
                <c:pt idx="802">
                  <c:v>1626.4973907470703</c:v>
                </c:pt>
                <c:pt idx="803">
                  <c:v>1627.1173095703125</c:v>
                </c:pt>
                <c:pt idx="804">
                  <c:v>1681.5423583984375</c:v>
                </c:pt>
                <c:pt idx="805">
                  <c:v>1681.4888916015625</c:v>
                </c:pt>
                <c:pt idx="806">
                  <c:v>1681.4173583984375</c:v>
                </c:pt>
                <c:pt idx="807">
                  <c:v>1771.4813232421875</c:v>
                </c:pt>
                <c:pt idx="808">
                  <c:v>1771.4278564453125</c:v>
                </c:pt>
                <c:pt idx="809">
                  <c:v>1771.4278564453125</c:v>
                </c:pt>
                <c:pt idx="810">
                  <c:v>1771.4888916015625</c:v>
                </c:pt>
                <c:pt idx="811">
                  <c:v>1771.4173583984375</c:v>
                </c:pt>
                <c:pt idx="812">
                  <c:v>1741.368408203125</c:v>
                </c:pt>
                <c:pt idx="813">
                  <c:v>1741.4173583984375</c:v>
                </c:pt>
                <c:pt idx="814">
                  <c:v>1741.4173583984375</c:v>
                </c:pt>
                <c:pt idx="815">
                  <c:v>1741.4173583984375</c:v>
                </c:pt>
                <c:pt idx="816">
                  <c:v>1723.391357421875</c:v>
                </c:pt>
                <c:pt idx="817">
                  <c:v>1723.7352294921875</c:v>
                </c:pt>
                <c:pt idx="818">
                  <c:v>1723.48291015625</c:v>
                </c:pt>
                <c:pt idx="819">
                  <c:v>1723.5439453125</c:v>
                </c:pt>
                <c:pt idx="820">
                  <c:v>1717.4883422851563</c:v>
                </c:pt>
                <c:pt idx="821">
                  <c:v>1723.452392578125</c:v>
                </c:pt>
                <c:pt idx="822">
                  <c:v>1723.574462890625</c:v>
                </c:pt>
                <c:pt idx="823">
                  <c:v>1723.5543212890625</c:v>
                </c:pt>
                <c:pt idx="824">
                  <c:v>1723.557373046875</c:v>
                </c:pt>
                <c:pt idx="825">
                  <c:v>1723.5439453125</c:v>
                </c:pt>
                <c:pt idx="826">
                  <c:v>1711.1123046875</c:v>
                </c:pt>
                <c:pt idx="827">
                  <c:v>1668.8816604614258</c:v>
                </c:pt>
                <c:pt idx="828">
                  <c:v>1538.6395645141602</c:v>
                </c:pt>
                <c:pt idx="829">
                  <c:v>1569.9338684082031</c:v>
                </c:pt>
                <c:pt idx="830">
                  <c:v>1593.6389331817627</c:v>
                </c:pt>
                <c:pt idx="831">
                  <c:v>1600.6327610015869</c:v>
                </c:pt>
                <c:pt idx="832">
                  <c:v>1602.493896484375</c:v>
                </c:pt>
                <c:pt idx="833">
                  <c:v>1602.493896484375</c:v>
                </c:pt>
                <c:pt idx="834">
                  <c:v>1601.4364013671875</c:v>
                </c:pt>
                <c:pt idx="835">
                  <c:v>1602.493896484375</c:v>
                </c:pt>
                <c:pt idx="836">
                  <c:v>1602.5445556640625</c:v>
                </c:pt>
                <c:pt idx="837">
                  <c:v>1601.4364013671875</c:v>
                </c:pt>
                <c:pt idx="838">
                  <c:v>1602.5045166015625</c:v>
                </c:pt>
                <c:pt idx="839">
                  <c:v>1602.4835205078125</c:v>
                </c:pt>
                <c:pt idx="840">
                  <c:v>1789.1492919921875</c:v>
                </c:pt>
                <c:pt idx="841">
                  <c:v>1804.1597900390625</c:v>
                </c:pt>
                <c:pt idx="842">
                  <c:v>1835.2279052734375</c:v>
                </c:pt>
                <c:pt idx="843">
                  <c:v>1835.2174072265625</c:v>
                </c:pt>
                <c:pt idx="844">
                  <c:v>1790.2279052734375</c:v>
                </c:pt>
                <c:pt idx="845">
                  <c:v>1790.3453369140625</c:v>
                </c:pt>
                <c:pt idx="846">
                  <c:v>1790.2784423828125</c:v>
                </c:pt>
                <c:pt idx="847">
                  <c:v>1790.2174072265625</c:v>
                </c:pt>
                <c:pt idx="848">
                  <c:v>1790.1363525390625</c:v>
                </c:pt>
                <c:pt idx="849">
                  <c:v>1835.2174072265625</c:v>
                </c:pt>
                <c:pt idx="850">
                  <c:v>1835.2174072265625</c:v>
                </c:pt>
                <c:pt idx="851">
                  <c:v>1835.2174072265625</c:v>
                </c:pt>
                <c:pt idx="852">
                  <c:v>1832.868408203125</c:v>
                </c:pt>
                <c:pt idx="853">
                  <c:v>1832.743408203125</c:v>
                </c:pt>
                <c:pt idx="854">
                  <c:v>1832.743408203125</c:v>
                </c:pt>
                <c:pt idx="855">
                  <c:v>1832.743408203125</c:v>
                </c:pt>
                <c:pt idx="856">
                  <c:v>1832.743408203125</c:v>
                </c:pt>
                <c:pt idx="857">
                  <c:v>1832.743408203125</c:v>
                </c:pt>
                <c:pt idx="858">
                  <c:v>1832.7646484375</c:v>
                </c:pt>
                <c:pt idx="859">
                  <c:v>1832.8349609375</c:v>
                </c:pt>
                <c:pt idx="860">
                  <c:v>1832.743408203125</c:v>
                </c:pt>
                <c:pt idx="861">
                  <c:v>1832.673095703125</c:v>
                </c:pt>
                <c:pt idx="862">
                  <c:v>1832.743408203125</c:v>
                </c:pt>
                <c:pt idx="863">
                  <c:v>1832.743408203125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12-4E63-8100-89BF250E2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42398703"/>
        <c:axId val="1974053903"/>
      </c:areaChart>
      <c:lineChart>
        <c:grouping val="standard"/>
        <c:varyColors val="0"/>
        <c:ser>
          <c:idx val="0"/>
          <c:order val="0"/>
          <c:tx>
            <c:strRef>
              <c:f>Sheet1!$K$1</c:f>
              <c:strCache>
                <c:ptCount val="1"/>
                <c:pt idx="0">
                  <c:v>Demand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Sheet1!$J$2:$J$865</c:f>
              <c:numCache>
                <c:formatCode>dd\-mmm\-yy\ hh:mm:ss</c:formatCode>
                <c:ptCount val="864"/>
                <c:pt idx="0">
                  <c:v>44917</c:v>
                </c:pt>
                <c:pt idx="1">
                  <c:v>44917.003472222219</c:v>
                </c:pt>
                <c:pt idx="2">
                  <c:v>44917.006944444445</c:v>
                </c:pt>
                <c:pt idx="3">
                  <c:v>44917.010416666664</c:v>
                </c:pt>
                <c:pt idx="4">
                  <c:v>44917.013888888891</c:v>
                </c:pt>
                <c:pt idx="5">
                  <c:v>44917.017361111109</c:v>
                </c:pt>
                <c:pt idx="6">
                  <c:v>44917.020833333336</c:v>
                </c:pt>
                <c:pt idx="7">
                  <c:v>44917.024305555555</c:v>
                </c:pt>
                <c:pt idx="8">
                  <c:v>44917.027777777781</c:v>
                </c:pt>
                <c:pt idx="9">
                  <c:v>44917.03125</c:v>
                </c:pt>
                <c:pt idx="10">
                  <c:v>44917.034722222219</c:v>
                </c:pt>
                <c:pt idx="11">
                  <c:v>44917.038194444445</c:v>
                </c:pt>
                <c:pt idx="12">
                  <c:v>44917.041666666664</c:v>
                </c:pt>
                <c:pt idx="13">
                  <c:v>44917.045138888891</c:v>
                </c:pt>
                <c:pt idx="14">
                  <c:v>44917.048611111109</c:v>
                </c:pt>
                <c:pt idx="15">
                  <c:v>44917.052083333336</c:v>
                </c:pt>
                <c:pt idx="16">
                  <c:v>44917.055555555555</c:v>
                </c:pt>
                <c:pt idx="17">
                  <c:v>44917.059027777781</c:v>
                </c:pt>
                <c:pt idx="18">
                  <c:v>44917.0625</c:v>
                </c:pt>
                <c:pt idx="19">
                  <c:v>44917.065972222219</c:v>
                </c:pt>
                <c:pt idx="20">
                  <c:v>44917.069444444445</c:v>
                </c:pt>
                <c:pt idx="21">
                  <c:v>44917.072916666664</c:v>
                </c:pt>
                <c:pt idx="22">
                  <c:v>44917.076388888891</c:v>
                </c:pt>
                <c:pt idx="23">
                  <c:v>44917.079861111109</c:v>
                </c:pt>
                <c:pt idx="24">
                  <c:v>44917.083333333336</c:v>
                </c:pt>
                <c:pt idx="25">
                  <c:v>44917.086805555555</c:v>
                </c:pt>
                <c:pt idx="26">
                  <c:v>44917.090277777781</c:v>
                </c:pt>
                <c:pt idx="27">
                  <c:v>44917.09375</c:v>
                </c:pt>
                <c:pt idx="28">
                  <c:v>44917.097222222219</c:v>
                </c:pt>
                <c:pt idx="29">
                  <c:v>44917.100694444445</c:v>
                </c:pt>
                <c:pt idx="30">
                  <c:v>44917.104166666664</c:v>
                </c:pt>
                <c:pt idx="31">
                  <c:v>44917.107638888891</c:v>
                </c:pt>
                <c:pt idx="32">
                  <c:v>44917.111111111109</c:v>
                </c:pt>
                <c:pt idx="33">
                  <c:v>44917.114583333336</c:v>
                </c:pt>
                <c:pt idx="34">
                  <c:v>44917.118055555555</c:v>
                </c:pt>
                <c:pt idx="35">
                  <c:v>44917.121527777781</c:v>
                </c:pt>
                <c:pt idx="36">
                  <c:v>44917.125</c:v>
                </c:pt>
                <c:pt idx="37">
                  <c:v>44917.128472222219</c:v>
                </c:pt>
                <c:pt idx="38">
                  <c:v>44917.131944444445</c:v>
                </c:pt>
                <c:pt idx="39">
                  <c:v>44917.135416666664</c:v>
                </c:pt>
                <c:pt idx="40">
                  <c:v>44917.138888888891</c:v>
                </c:pt>
                <c:pt idx="41">
                  <c:v>44917.142361111109</c:v>
                </c:pt>
                <c:pt idx="42">
                  <c:v>44917.145833333336</c:v>
                </c:pt>
                <c:pt idx="43">
                  <c:v>44917.149305555555</c:v>
                </c:pt>
                <c:pt idx="44">
                  <c:v>44917.152777777781</c:v>
                </c:pt>
                <c:pt idx="45">
                  <c:v>44917.15625</c:v>
                </c:pt>
                <c:pt idx="46">
                  <c:v>44917.159722222219</c:v>
                </c:pt>
                <c:pt idx="47">
                  <c:v>44917.163194444445</c:v>
                </c:pt>
                <c:pt idx="48">
                  <c:v>44917.166666666664</c:v>
                </c:pt>
                <c:pt idx="49">
                  <c:v>44917.170138888891</c:v>
                </c:pt>
                <c:pt idx="50">
                  <c:v>44917.173611111109</c:v>
                </c:pt>
                <c:pt idx="51">
                  <c:v>44917.177083333336</c:v>
                </c:pt>
                <c:pt idx="52">
                  <c:v>44917.180555555555</c:v>
                </c:pt>
                <c:pt idx="53">
                  <c:v>44917.184027777781</c:v>
                </c:pt>
                <c:pt idx="54">
                  <c:v>44917.1875</c:v>
                </c:pt>
                <c:pt idx="55">
                  <c:v>44917.190972222219</c:v>
                </c:pt>
                <c:pt idx="56">
                  <c:v>44917.194444444445</c:v>
                </c:pt>
                <c:pt idx="57">
                  <c:v>44917.197916666664</c:v>
                </c:pt>
                <c:pt idx="58">
                  <c:v>44917.201388888891</c:v>
                </c:pt>
                <c:pt idx="59">
                  <c:v>44917.204861111109</c:v>
                </c:pt>
                <c:pt idx="60">
                  <c:v>44917.208333333336</c:v>
                </c:pt>
                <c:pt idx="61">
                  <c:v>44917.211805555555</c:v>
                </c:pt>
                <c:pt idx="62">
                  <c:v>44917.215277777781</c:v>
                </c:pt>
                <c:pt idx="63">
                  <c:v>44917.21875</c:v>
                </c:pt>
                <c:pt idx="64">
                  <c:v>44917.222222222219</c:v>
                </c:pt>
                <c:pt idx="65">
                  <c:v>44917.225694444445</c:v>
                </c:pt>
                <c:pt idx="66">
                  <c:v>44917.229166666664</c:v>
                </c:pt>
                <c:pt idx="67">
                  <c:v>44917.232638888891</c:v>
                </c:pt>
                <c:pt idx="68">
                  <c:v>44917.236111111109</c:v>
                </c:pt>
                <c:pt idx="69">
                  <c:v>44917.239583333336</c:v>
                </c:pt>
                <c:pt idx="70">
                  <c:v>44917.243055555555</c:v>
                </c:pt>
                <c:pt idx="71">
                  <c:v>44917.246527777781</c:v>
                </c:pt>
                <c:pt idx="72">
                  <c:v>44917.25</c:v>
                </c:pt>
                <c:pt idx="73">
                  <c:v>44917.253472222219</c:v>
                </c:pt>
                <c:pt idx="74">
                  <c:v>44917.256944444445</c:v>
                </c:pt>
                <c:pt idx="75">
                  <c:v>44917.260416666664</c:v>
                </c:pt>
                <c:pt idx="76">
                  <c:v>44917.263888888891</c:v>
                </c:pt>
                <c:pt idx="77">
                  <c:v>44917.267361111109</c:v>
                </c:pt>
                <c:pt idx="78">
                  <c:v>44917.270833333336</c:v>
                </c:pt>
                <c:pt idx="79">
                  <c:v>44917.274305555555</c:v>
                </c:pt>
                <c:pt idx="80">
                  <c:v>44917.277777777781</c:v>
                </c:pt>
                <c:pt idx="81">
                  <c:v>44917.28125</c:v>
                </c:pt>
                <c:pt idx="82">
                  <c:v>44917.284722222219</c:v>
                </c:pt>
                <c:pt idx="83">
                  <c:v>44917.288194444445</c:v>
                </c:pt>
                <c:pt idx="84">
                  <c:v>44917.291666666664</c:v>
                </c:pt>
                <c:pt idx="85">
                  <c:v>44917.295138888891</c:v>
                </c:pt>
                <c:pt idx="86">
                  <c:v>44917.298611111109</c:v>
                </c:pt>
                <c:pt idx="87">
                  <c:v>44917.302083333336</c:v>
                </c:pt>
                <c:pt idx="88">
                  <c:v>44917.305555555555</c:v>
                </c:pt>
                <c:pt idx="89">
                  <c:v>44917.309027777781</c:v>
                </c:pt>
                <c:pt idx="90">
                  <c:v>44917.3125</c:v>
                </c:pt>
                <c:pt idx="91">
                  <c:v>44917.315972222219</c:v>
                </c:pt>
                <c:pt idx="92">
                  <c:v>44917.319444444445</c:v>
                </c:pt>
                <c:pt idx="93">
                  <c:v>44917.322916666664</c:v>
                </c:pt>
                <c:pt idx="94">
                  <c:v>44917.326388888891</c:v>
                </c:pt>
                <c:pt idx="95">
                  <c:v>44917.329861111109</c:v>
                </c:pt>
                <c:pt idx="96">
                  <c:v>44917.333333333336</c:v>
                </c:pt>
                <c:pt idx="97">
                  <c:v>44917.336805555555</c:v>
                </c:pt>
                <c:pt idx="98">
                  <c:v>44917.340277777781</c:v>
                </c:pt>
                <c:pt idx="99">
                  <c:v>44917.34375</c:v>
                </c:pt>
                <c:pt idx="100">
                  <c:v>44917.347222222219</c:v>
                </c:pt>
                <c:pt idx="101">
                  <c:v>44917.350694444445</c:v>
                </c:pt>
                <c:pt idx="102">
                  <c:v>44917.354166666664</c:v>
                </c:pt>
                <c:pt idx="103">
                  <c:v>44917.357638888891</c:v>
                </c:pt>
                <c:pt idx="104">
                  <c:v>44917.361111111109</c:v>
                </c:pt>
                <c:pt idx="105">
                  <c:v>44917.364583333336</c:v>
                </c:pt>
                <c:pt idx="106">
                  <c:v>44917.368055555555</c:v>
                </c:pt>
                <c:pt idx="107">
                  <c:v>44917.371527777781</c:v>
                </c:pt>
                <c:pt idx="108">
                  <c:v>44917.375</c:v>
                </c:pt>
                <c:pt idx="109">
                  <c:v>44917.378472222219</c:v>
                </c:pt>
                <c:pt idx="110">
                  <c:v>44917.381944444445</c:v>
                </c:pt>
                <c:pt idx="111">
                  <c:v>44917.385416666664</c:v>
                </c:pt>
                <c:pt idx="112">
                  <c:v>44917.388888888891</c:v>
                </c:pt>
                <c:pt idx="113">
                  <c:v>44917.392361111109</c:v>
                </c:pt>
                <c:pt idx="114">
                  <c:v>44917.395833333336</c:v>
                </c:pt>
                <c:pt idx="115">
                  <c:v>44917.399305555555</c:v>
                </c:pt>
                <c:pt idx="116">
                  <c:v>44917.402777777781</c:v>
                </c:pt>
                <c:pt idx="117">
                  <c:v>44917.40625</c:v>
                </c:pt>
                <c:pt idx="118">
                  <c:v>44917.409722222219</c:v>
                </c:pt>
                <c:pt idx="119">
                  <c:v>44917.413194444445</c:v>
                </c:pt>
                <c:pt idx="120">
                  <c:v>44917.416666666664</c:v>
                </c:pt>
                <c:pt idx="121">
                  <c:v>44917.420138888891</c:v>
                </c:pt>
                <c:pt idx="122">
                  <c:v>44917.423611111109</c:v>
                </c:pt>
                <c:pt idx="123">
                  <c:v>44917.427083333336</c:v>
                </c:pt>
                <c:pt idx="124">
                  <c:v>44917.430555555555</c:v>
                </c:pt>
                <c:pt idx="125">
                  <c:v>44917.434027777781</c:v>
                </c:pt>
                <c:pt idx="126">
                  <c:v>44917.4375</c:v>
                </c:pt>
                <c:pt idx="127">
                  <c:v>44917.440972222219</c:v>
                </c:pt>
                <c:pt idx="128">
                  <c:v>44917.444444444445</c:v>
                </c:pt>
                <c:pt idx="129">
                  <c:v>44917.447916666664</c:v>
                </c:pt>
                <c:pt idx="130">
                  <c:v>44917.451388888891</c:v>
                </c:pt>
                <c:pt idx="131">
                  <c:v>44917.454861111109</c:v>
                </c:pt>
                <c:pt idx="132">
                  <c:v>44917.458333333336</c:v>
                </c:pt>
                <c:pt idx="133">
                  <c:v>44917.461805555555</c:v>
                </c:pt>
                <c:pt idx="134">
                  <c:v>44917.465277777781</c:v>
                </c:pt>
                <c:pt idx="135">
                  <c:v>44917.46875</c:v>
                </c:pt>
                <c:pt idx="136">
                  <c:v>44917.472222222219</c:v>
                </c:pt>
                <c:pt idx="137">
                  <c:v>44917.475694444445</c:v>
                </c:pt>
                <c:pt idx="138">
                  <c:v>44917.479166666664</c:v>
                </c:pt>
                <c:pt idx="139">
                  <c:v>44917.482638888891</c:v>
                </c:pt>
                <c:pt idx="140">
                  <c:v>44917.486111111109</c:v>
                </c:pt>
                <c:pt idx="141">
                  <c:v>44917.489583333336</c:v>
                </c:pt>
                <c:pt idx="142">
                  <c:v>44917.493055555555</c:v>
                </c:pt>
                <c:pt idx="143">
                  <c:v>44917.496527777781</c:v>
                </c:pt>
                <c:pt idx="144">
                  <c:v>44917.5</c:v>
                </c:pt>
                <c:pt idx="145">
                  <c:v>44917.503472222219</c:v>
                </c:pt>
                <c:pt idx="146">
                  <c:v>44917.506944444445</c:v>
                </c:pt>
                <c:pt idx="147">
                  <c:v>44917.510416666664</c:v>
                </c:pt>
                <c:pt idx="148">
                  <c:v>44917.513888888891</c:v>
                </c:pt>
                <c:pt idx="149">
                  <c:v>44917.517361111109</c:v>
                </c:pt>
                <c:pt idx="150">
                  <c:v>44917.520833333336</c:v>
                </c:pt>
                <c:pt idx="151">
                  <c:v>44917.524305555555</c:v>
                </c:pt>
                <c:pt idx="152">
                  <c:v>44917.527777777781</c:v>
                </c:pt>
                <c:pt idx="153">
                  <c:v>44917.53125</c:v>
                </c:pt>
                <c:pt idx="154">
                  <c:v>44917.534722222219</c:v>
                </c:pt>
                <c:pt idx="155">
                  <c:v>44917.538194444445</c:v>
                </c:pt>
                <c:pt idx="156">
                  <c:v>44917.541666666664</c:v>
                </c:pt>
                <c:pt idx="157">
                  <c:v>44917.545138888891</c:v>
                </c:pt>
                <c:pt idx="158">
                  <c:v>44917.548611111109</c:v>
                </c:pt>
                <c:pt idx="159">
                  <c:v>44917.552083333336</c:v>
                </c:pt>
                <c:pt idx="160">
                  <c:v>44917.555555555555</c:v>
                </c:pt>
                <c:pt idx="161">
                  <c:v>44917.559027777781</c:v>
                </c:pt>
                <c:pt idx="162">
                  <c:v>44917.5625</c:v>
                </c:pt>
                <c:pt idx="163">
                  <c:v>44917.565972222219</c:v>
                </c:pt>
                <c:pt idx="164">
                  <c:v>44917.569444444445</c:v>
                </c:pt>
                <c:pt idx="165">
                  <c:v>44917.572916666664</c:v>
                </c:pt>
                <c:pt idx="166">
                  <c:v>44917.576388888891</c:v>
                </c:pt>
                <c:pt idx="167">
                  <c:v>44917.579861111109</c:v>
                </c:pt>
                <c:pt idx="168">
                  <c:v>44917.583333333336</c:v>
                </c:pt>
                <c:pt idx="169">
                  <c:v>44917.586805555555</c:v>
                </c:pt>
                <c:pt idx="170">
                  <c:v>44917.590277777781</c:v>
                </c:pt>
                <c:pt idx="171">
                  <c:v>44917.59375</c:v>
                </c:pt>
                <c:pt idx="172">
                  <c:v>44917.597222222219</c:v>
                </c:pt>
                <c:pt idx="173">
                  <c:v>44917.600694444445</c:v>
                </c:pt>
                <c:pt idx="174">
                  <c:v>44917.604166666664</c:v>
                </c:pt>
                <c:pt idx="175">
                  <c:v>44917.607638888891</c:v>
                </c:pt>
                <c:pt idx="176">
                  <c:v>44917.611111111109</c:v>
                </c:pt>
                <c:pt idx="177">
                  <c:v>44917.614583333336</c:v>
                </c:pt>
                <c:pt idx="178">
                  <c:v>44917.618055555555</c:v>
                </c:pt>
                <c:pt idx="179">
                  <c:v>44917.621527777781</c:v>
                </c:pt>
                <c:pt idx="180">
                  <c:v>44917.625</c:v>
                </c:pt>
                <c:pt idx="181">
                  <c:v>44917.628472222219</c:v>
                </c:pt>
                <c:pt idx="182">
                  <c:v>44917.631944444445</c:v>
                </c:pt>
                <c:pt idx="183">
                  <c:v>44917.635416666664</c:v>
                </c:pt>
                <c:pt idx="184">
                  <c:v>44917.638888888891</c:v>
                </c:pt>
                <c:pt idx="185">
                  <c:v>44917.642361111109</c:v>
                </c:pt>
                <c:pt idx="186">
                  <c:v>44917.645833333336</c:v>
                </c:pt>
                <c:pt idx="187">
                  <c:v>44917.649305555555</c:v>
                </c:pt>
                <c:pt idx="188">
                  <c:v>44917.652777777781</c:v>
                </c:pt>
                <c:pt idx="189">
                  <c:v>44917.65625</c:v>
                </c:pt>
                <c:pt idx="190">
                  <c:v>44917.659722222219</c:v>
                </c:pt>
                <c:pt idx="191">
                  <c:v>44917.663194444445</c:v>
                </c:pt>
                <c:pt idx="192">
                  <c:v>44917.666666666664</c:v>
                </c:pt>
                <c:pt idx="193">
                  <c:v>44917.670138888891</c:v>
                </c:pt>
                <c:pt idx="194">
                  <c:v>44917.673611111109</c:v>
                </c:pt>
                <c:pt idx="195">
                  <c:v>44917.677083333336</c:v>
                </c:pt>
                <c:pt idx="196">
                  <c:v>44917.680555555555</c:v>
                </c:pt>
                <c:pt idx="197">
                  <c:v>44917.684027777781</c:v>
                </c:pt>
                <c:pt idx="198">
                  <c:v>44917.6875</c:v>
                </c:pt>
                <c:pt idx="199">
                  <c:v>44917.690972222219</c:v>
                </c:pt>
                <c:pt idx="200">
                  <c:v>44917.694444444445</c:v>
                </c:pt>
                <c:pt idx="201">
                  <c:v>44917.697916666664</c:v>
                </c:pt>
                <c:pt idx="202">
                  <c:v>44917.701388888891</c:v>
                </c:pt>
                <c:pt idx="203">
                  <c:v>44917.704861111109</c:v>
                </c:pt>
                <c:pt idx="204">
                  <c:v>44917.708333333336</c:v>
                </c:pt>
                <c:pt idx="205">
                  <c:v>44917.711805555555</c:v>
                </c:pt>
                <c:pt idx="206">
                  <c:v>44917.715277777781</c:v>
                </c:pt>
                <c:pt idx="207">
                  <c:v>44917.71875</c:v>
                </c:pt>
                <c:pt idx="208">
                  <c:v>44917.722222222219</c:v>
                </c:pt>
                <c:pt idx="209">
                  <c:v>44917.725694444445</c:v>
                </c:pt>
                <c:pt idx="210">
                  <c:v>44917.729166666664</c:v>
                </c:pt>
                <c:pt idx="211">
                  <c:v>44917.732638888891</c:v>
                </c:pt>
                <c:pt idx="212">
                  <c:v>44917.736111111109</c:v>
                </c:pt>
                <c:pt idx="213">
                  <c:v>44917.739583333336</c:v>
                </c:pt>
                <c:pt idx="214">
                  <c:v>44917.743055555555</c:v>
                </c:pt>
                <c:pt idx="215">
                  <c:v>44917.746527777781</c:v>
                </c:pt>
                <c:pt idx="216">
                  <c:v>44917.75</c:v>
                </c:pt>
                <c:pt idx="217">
                  <c:v>44917.753472222219</c:v>
                </c:pt>
                <c:pt idx="218">
                  <c:v>44917.756944444445</c:v>
                </c:pt>
                <c:pt idx="219">
                  <c:v>44917.760416666664</c:v>
                </c:pt>
                <c:pt idx="220">
                  <c:v>44917.763888888891</c:v>
                </c:pt>
                <c:pt idx="221">
                  <c:v>44917.767361111109</c:v>
                </c:pt>
                <c:pt idx="222">
                  <c:v>44917.770833333336</c:v>
                </c:pt>
                <c:pt idx="223">
                  <c:v>44917.774305555555</c:v>
                </c:pt>
                <c:pt idx="224">
                  <c:v>44917.777777777781</c:v>
                </c:pt>
                <c:pt idx="225">
                  <c:v>44917.78125</c:v>
                </c:pt>
                <c:pt idx="226">
                  <c:v>44917.784722222219</c:v>
                </c:pt>
                <c:pt idx="227">
                  <c:v>44917.788194444445</c:v>
                </c:pt>
                <c:pt idx="228">
                  <c:v>44917.791666666664</c:v>
                </c:pt>
                <c:pt idx="229">
                  <c:v>44917.795138888891</c:v>
                </c:pt>
                <c:pt idx="230">
                  <c:v>44917.798611111109</c:v>
                </c:pt>
                <c:pt idx="231">
                  <c:v>44917.802083333336</c:v>
                </c:pt>
                <c:pt idx="232">
                  <c:v>44917.805555555555</c:v>
                </c:pt>
                <c:pt idx="233">
                  <c:v>44917.809027777781</c:v>
                </c:pt>
                <c:pt idx="234">
                  <c:v>44917.8125</c:v>
                </c:pt>
                <c:pt idx="235">
                  <c:v>44917.815972222219</c:v>
                </c:pt>
                <c:pt idx="236">
                  <c:v>44917.819444444445</c:v>
                </c:pt>
                <c:pt idx="237">
                  <c:v>44917.822916666664</c:v>
                </c:pt>
                <c:pt idx="238">
                  <c:v>44917.826388888891</c:v>
                </c:pt>
                <c:pt idx="239">
                  <c:v>44917.829861111109</c:v>
                </c:pt>
                <c:pt idx="240">
                  <c:v>44917.833333333336</c:v>
                </c:pt>
                <c:pt idx="241">
                  <c:v>44917.836805555555</c:v>
                </c:pt>
                <c:pt idx="242">
                  <c:v>44917.840277777781</c:v>
                </c:pt>
                <c:pt idx="243">
                  <c:v>44917.84375</c:v>
                </c:pt>
                <c:pt idx="244">
                  <c:v>44917.847222222219</c:v>
                </c:pt>
                <c:pt idx="245">
                  <c:v>44917.850694444445</c:v>
                </c:pt>
                <c:pt idx="246">
                  <c:v>44917.854166666664</c:v>
                </c:pt>
                <c:pt idx="247">
                  <c:v>44917.857638888891</c:v>
                </c:pt>
                <c:pt idx="248">
                  <c:v>44917.861111111109</c:v>
                </c:pt>
                <c:pt idx="249">
                  <c:v>44917.864583333336</c:v>
                </c:pt>
                <c:pt idx="250">
                  <c:v>44917.868055555555</c:v>
                </c:pt>
                <c:pt idx="251">
                  <c:v>44917.871527777781</c:v>
                </c:pt>
                <c:pt idx="252">
                  <c:v>44917.875</c:v>
                </c:pt>
                <c:pt idx="253">
                  <c:v>44917.878472222219</c:v>
                </c:pt>
                <c:pt idx="254">
                  <c:v>44917.881944444445</c:v>
                </c:pt>
                <c:pt idx="255">
                  <c:v>44917.885416666664</c:v>
                </c:pt>
                <c:pt idx="256">
                  <c:v>44917.888888888891</c:v>
                </c:pt>
                <c:pt idx="257">
                  <c:v>44917.892361111109</c:v>
                </c:pt>
                <c:pt idx="258">
                  <c:v>44917.895833333336</c:v>
                </c:pt>
                <c:pt idx="259">
                  <c:v>44917.899305555555</c:v>
                </c:pt>
                <c:pt idx="260">
                  <c:v>44917.902777777781</c:v>
                </c:pt>
                <c:pt idx="261">
                  <c:v>44917.90625</c:v>
                </c:pt>
                <c:pt idx="262">
                  <c:v>44917.909722222219</c:v>
                </c:pt>
                <c:pt idx="263">
                  <c:v>44917.913194444445</c:v>
                </c:pt>
                <c:pt idx="264">
                  <c:v>44917.916666666664</c:v>
                </c:pt>
                <c:pt idx="265">
                  <c:v>44917.920138888891</c:v>
                </c:pt>
                <c:pt idx="266">
                  <c:v>44917.923611111109</c:v>
                </c:pt>
                <c:pt idx="267">
                  <c:v>44917.927083333336</c:v>
                </c:pt>
                <c:pt idx="268">
                  <c:v>44917.930555555555</c:v>
                </c:pt>
                <c:pt idx="269">
                  <c:v>44917.934027777781</c:v>
                </c:pt>
                <c:pt idx="270">
                  <c:v>44917.9375</c:v>
                </c:pt>
                <c:pt idx="271">
                  <c:v>44917.940972222219</c:v>
                </c:pt>
                <c:pt idx="272">
                  <c:v>44917.944444444445</c:v>
                </c:pt>
                <c:pt idx="273">
                  <c:v>44917.947916666664</c:v>
                </c:pt>
                <c:pt idx="274">
                  <c:v>44917.951388888891</c:v>
                </c:pt>
                <c:pt idx="275">
                  <c:v>44917.954861111109</c:v>
                </c:pt>
                <c:pt idx="276">
                  <c:v>44917.958333333336</c:v>
                </c:pt>
                <c:pt idx="277">
                  <c:v>44917.961805555555</c:v>
                </c:pt>
                <c:pt idx="278">
                  <c:v>44917.965277777781</c:v>
                </c:pt>
                <c:pt idx="279">
                  <c:v>44917.96875</c:v>
                </c:pt>
                <c:pt idx="280">
                  <c:v>44917.972222222219</c:v>
                </c:pt>
                <c:pt idx="281">
                  <c:v>44917.975694444445</c:v>
                </c:pt>
                <c:pt idx="282">
                  <c:v>44917.979166666664</c:v>
                </c:pt>
                <c:pt idx="283">
                  <c:v>44917.982638888891</c:v>
                </c:pt>
                <c:pt idx="284">
                  <c:v>44917.986111111109</c:v>
                </c:pt>
                <c:pt idx="285">
                  <c:v>44917.989583333336</c:v>
                </c:pt>
                <c:pt idx="286">
                  <c:v>44917.993055555555</c:v>
                </c:pt>
                <c:pt idx="287">
                  <c:v>44917.996527777781</c:v>
                </c:pt>
                <c:pt idx="288">
                  <c:v>44918</c:v>
                </c:pt>
                <c:pt idx="289">
                  <c:v>44918.003472222219</c:v>
                </c:pt>
                <c:pt idx="290">
                  <c:v>44918.006944444445</c:v>
                </c:pt>
                <c:pt idx="291">
                  <c:v>44918.010416666664</c:v>
                </c:pt>
                <c:pt idx="292">
                  <c:v>44918.013888888891</c:v>
                </c:pt>
                <c:pt idx="293">
                  <c:v>44918.017361111109</c:v>
                </c:pt>
                <c:pt idx="294">
                  <c:v>44918.020833333336</c:v>
                </c:pt>
                <c:pt idx="295">
                  <c:v>44918.024305555555</c:v>
                </c:pt>
                <c:pt idx="296">
                  <c:v>44918.027777777781</c:v>
                </c:pt>
                <c:pt idx="297">
                  <c:v>44918.03125</c:v>
                </c:pt>
                <c:pt idx="298">
                  <c:v>44918.034722222219</c:v>
                </c:pt>
                <c:pt idx="299">
                  <c:v>44918.038194444445</c:v>
                </c:pt>
                <c:pt idx="300">
                  <c:v>44918.041666666664</c:v>
                </c:pt>
                <c:pt idx="301">
                  <c:v>44918.045138888891</c:v>
                </c:pt>
                <c:pt idx="302">
                  <c:v>44918.048611111109</c:v>
                </c:pt>
                <c:pt idx="303">
                  <c:v>44918.052083333336</c:v>
                </c:pt>
                <c:pt idx="304">
                  <c:v>44918.055555555555</c:v>
                </c:pt>
                <c:pt idx="305">
                  <c:v>44918.059027777781</c:v>
                </c:pt>
                <c:pt idx="306">
                  <c:v>44918.0625</c:v>
                </c:pt>
                <c:pt idx="307">
                  <c:v>44918.065972222219</c:v>
                </c:pt>
                <c:pt idx="308">
                  <c:v>44918.069444444445</c:v>
                </c:pt>
                <c:pt idx="309">
                  <c:v>44918.072916666664</c:v>
                </c:pt>
                <c:pt idx="310">
                  <c:v>44918.076388888891</c:v>
                </c:pt>
                <c:pt idx="311">
                  <c:v>44918.079861111109</c:v>
                </c:pt>
                <c:pt idx="312">
                  <c:v>44918.083333333336</c:v>
                </c:pt>
                <c:pt idx="313">
                  <c:v>44918.086805555555</c:v>
                </c:pt>
                <c:pt idx="314">
                  <c:v>44918.090277777781</c:v>
                </c:pt>
                <c:pt idx="315">
                  <c:v>44918.09375</c:v>
                </c:pt>
                <c:pt idx="316">
                  <c:v>44918.097222222219</c:v>
                </c:pt>
                <c:pt idx="317">
                  <c:v>44918.100694444445</c:v>
                </c:pt>
                <c:pt idx="318">
                  <c:v>44918.104166666664</c:v>
                </c:pt>
                <c:pt idx="319">
                  <c:v>44918.107638888891</c:v>
                </c:pt>
                <c:pt idx="320">
                  <c:v>44918.111111111109</c:v>
                </c:pt>
                <c:pt idx="321">
                  <c:v>44918.114583333336</c:v>
                </c:pt>
                <c:pt idx="322">
                  <c:v>44918.118055555555</c:v>
                </c:pt>
                <c:pt idx="323">
                  <c:v>44918.121527777781</c:v>
                </c:pt>
                <c:pt idx="324">
                  <c:v>44918.125</c:v>
                </c:pt>
                <c:pt idx="325">
                  <c:v>44918.128472222219</c:v>
                </c:pt>
                <c:pt idx="326">
                  <c:v>44918.131944444445</c:v>
                </c:pt>
                <c:pt idx="327">
                  <c:v>44918.135416666664</c:v>
                </c:pt>
                <c:pt idx="328">
                  <c:v>44918.138888888891</c:v>
                </c:pt>
                <c:pt idx="329">
                  <c:v>44918.142361111109</c:v>
                </c:pt>
                <c:pt idx="330">
                  <c:v>44918.145833333336</c:v>
                </c:pt>
                <c:pt idx="331">
                  <c:v>44918.149305555555</c:v>
                </c:pt>
                <c:pt idx="332">
                  <c:v>44918.152777777781</c:v>
                </c:pt>
                <c:pt idx="333">
                  <c:v>44918.15625</c:v>
                </c:pt>
                <c:pt idx="334">
                  <c:v>44918.159722222219</c:v>
                </c:pt>
                <c:pt idx="335">
                  <c:v>44918.163194444445</c:v>
                </c:pt>
                <c:pt idx="336">
                  <c:v>44918.166666666664</c:v>
                </c:pt>
                <c:pt idx="337">
                  <c:v>44918.170138888891</c:v>
                </c:pt>
                <c:pt idx="338">
                  <c:v>44918.173611111109</c:v>
                </c:pt>
                <c:pt idx="339">
                  <c:v>44918.177083333336</c:v>
                </c:pt>
                <c:pt idx="340">
                  <c:v>44918.180555555555</c:v>
                </c:pt>
                <c:pt idx="341">
                  <c:v>44918.184027777781</c:v>
                </c:pt>
                <c:pt idx="342">
                  <c:v>44918.1875</c:v>
                </c:pt>
                <c:pt idx="343">
                  <c:v>44918.190972222219</c:v>
                </c:pt>
                <c:pt idx="344">
                  <c:v>44918.194444444445</c:v>
                </c:pt>
                <c:pt idx="345">
                  <c:v>44918.197916666664</c:v>
                </c:pt>
                <c:pt idx="346">
                  <c:v>44918.201388888891</c:v>
                </c:pt>
                <c:pt idx="347">
                  <c:v>44918.204861111109</c:v>
                </c:pt>
                <c:pt idx="348">
                  <c:v>44918.208333333336</c:v>
                </c:pt>
                <c:pt idx="349">
                  <c:v>44918.211805555555</c:v>
                </c:pt>
                <c:pt idx="350">
                  <c:v>44918.215277777781</c:v>
                </c:pt>
                <c:pt idx="351">
                  <c:v>44918.21875</c:v>
                </c:pt>
                <c:pt idx="352">
                  <c:v>44918.222222222219</c:v>
                </c:pt>
                <c:pt idx="353">
                  <c:v>44918.225694444445</c:v>
                </c:pt>
                <c:pt idx="354">
                  <c:v>44918.229166666664</c:v>
                </c:pt>
                <c:pt idx="355">
                  <c:v>44918.232638888891</c:v>
                </c:pt>
                <c:pt idx="356">
                  <c:v>44918.236111111109</c:v>
                </c:pt>
                <c:pt idx="357">
                  <c:v>44918.239583333336</c:v>
                </c:pt>
                <c:pt idx="358">
                  <c:v>44918.243055555555</c:v>
                </c:pt>
                <c:pt idx="359">
                  <c:v>44918.246527777781</c:v>
                </c:pt>
                <c:pt idx="360">
                  <c:v>44918.25</c:v>
                </c:pt>
                <c:pt idx="361">
                  <c:v>44918.253472222219</c:v>
                </c:pt>
                <c:pt idx="362">
                  <c:v>44918.256944444445</c:v>
                </c:pt>
                <c:pt idx="363">
                  <c:v>44918.260416666664</c:v>
                </c:pt>
                <c:pt idx="364">
                  <c:v>44918.263888888891</c:v>
                </c:pt>
                <c:pt idx="365">
                  <c:v>44918.267361111109</c:v>
                </c:pt>
                <c:pt idx="366">
                  <c:v>44918.270833333336</c:v>
                </c:pt>
                <c:pt idx="367">
                  <c:v>44918.274305555555</c:v>
                </c:pt>
                <c:pt idx="368">
                  <c:v>44918.277777777781</c:v>
                </c:pt>
                <c:pt idx="369">
                  <c:v>44918.28125</c:v>
                </c:pt>
                <c:pt idx="370">
                  <c:v>44918.284722222219</c:v>
                </c:pt>
                <c:pt idx="371">
                  <c:v>44918.288194444445</c:v>
                </c:pt>
                <c:pt idx="372">
                  <c:v>44918.291666666664</c:v>
                </c:pt>
                <c:pt idx="373">
                  <c:v>44918.295138888891</c:v>
                </c:pt>
                <c:pt idx="374">
                  <c:v>44918.298611111109</c:v>
                </c:pt>
                <c:pt idx="375">
                  <c:v>44918.302083333336</c:v>
                </c:pt>
                <c:pt idx="376">
                  <c:v>44918.305555555555</c:v>
                </c:pt>
                <c:pt idx="377">
                  <c:v>44918.309027777781</c:v>
                </c:pt>
                <c:pt idx="378">
                  <c:v>44918.3125</c:v>
                </c:pt>
                <c:pt idx="379">
                  <c:v>44918.315972222219</c:v>
                </c:pt>
                <c:pt idx="380">
                  <c:v>44918.319444444445</c:v>
                </c:pt>
                <c:pt idx="381">
                  <c:v>44918.322916666664</c:v>
                </c:pt>
                <c:pt idx="382">
                  <c:v>44918.326388888891</c:v>
                </c:pt>
                <c:pt idx="383">
                  <c:v>44918.329861111109</c:v>
                </c:pt>
                <c:pt idx="384">
                  <c:v>44918.333333333336</c:v>
                </c:pt>
                <c:pt idx="385">
                  <c:v>44918.336805555555</c:v>
                </c:pt>
                <c:pt idx="386">
                  <c:v>44918.340277777781</c:v>
                </c:pt>
                <c:pt idx="387">
                  <c:v>44918.34375</c:v>
                </c:pt>
                <c:pt idx="388">
                  <c:v>44918.347222222219</c:v>
                </c:pt>
                <c:pt idx="389">
                  <c:v>44918.350694444445</c:v>
                </c:pt>
                <c:pt idx="390">
                  <c:v>44918.354166666664</c:v>
                </c:pt>
                <c:pt idx="391">
                  <c:v>44918.357638888891</c:v>
                </c:pt>
                <c:pt idx="392">
                  <c:v>44918.361111111109</c:v>
                </c:pt>
                <c:pt idx="393">
                  <c:v>44918.364583333336</c:v>
                </c:pt>
                <c:pt idx="394">
                  <c:v>44918.368055555555</c:v>
                </c:pt>
                <c:pt idx="395">
                  <c:v>44918.371527777781</c:v>
                </c:pt>
                <c:pt idx="396">
                  <c:v>44918.375</c:v>
                </c:pt>
                <c:pt idx="397">
                  <c:v>44918.378472222219</c:v>
                </c:pt>
                <c:pt idx="398">
                  <c:v>44918.381944444445</c:v>
                </c:pt>
                <c:pt idx="399">
                  <c:v>44918.385416666664</c:v>
                </c:pt>
                <c:pt idx="400">
                  <c:v>44918.388888888891</c:v>
                </c:pt>
                <c:pt idx="401">
                  <c:v>44918.392361111109</c:v>
                </c:pt>
                <c:pt idx="402">
                  <c:v>44918.395833333336</c:v>
                </c:pt>
                <c:pt idx="403">
                  <c:v>44918.399305555555</c:v>
                </c:pt>
                <c:pt idx="404">
                  <c:v>44918.402777777781</c:v>
                </c:pt>
                <c:pt idx="405">
                  <c:v>44918.40625</c:v>
                </c:pt>
                <c:pt idx="406">
                  <c:v>44918.409722222219</c:v>
                </c:pt>
                <c:pt idx="407">
                  <c:v>44918.413194444445</c:v>
                </c:pt>
                <c:pt idx="408">
                  <c:v>44918.416666666664</c:v>
                </c:pt>
                <c:pt idx="409">
                  <c:v>44918.420138888891</c:v>
                </c:pt>
                <c:pt idx="410">
                  <c:v>44918.423611111109</c:v>
                </c:pt>
                <c:pt idx="411">
                  <c:v>44918.427083333336</c:v>
                </c:pt>
                <c:pt idx="412">
                  <c:v>44918.430555555555</c:v>
                </c:pt>
                <c:pt idx="413">
                  <c:v>44918.434027777781</c:v>
                </c:pt>
                <c:pt idx="414">
                  <c:v>44918.4375</c:v>
                </c:pt>
                <c:pt idx="415">
                  <c:v>44918.440972222219</c:v>
                </c:pt>
                <c:pt idx="416">
                  <c:v>44918.444444444445</c:v>
                </c:pt>
                <c:pt idx="417">
                  <c:v>44918.447916666664</c:v>
                </c:pt>
                <c:pt idx="418">
                  <c:v>44918.451388888891</c:v>
                </c:pt>
                <c:pt idx="419">
                  <c:v>44918.454861111109</c:v>
                </c:pt>
                <c:pt idx="420">
                  <c:v>44918.458333333336</c:v>
                </c:pt>
                <c:pt idx="421">
                  <c:v>44918.461805555555</c:v>
                </c:pt>
                <c:pt idx="422">
                  <c:v>44918.465277777781</c:v>
                </c:pt>
                <c:pt idx="423">
                  <c:v>44918.46875</c:v>
                </c:pt>
                <c:pt idx="424">
                  <c:v>44918.472222222219</c:v>
                </c:pt>
                <c:pt idx="425">
                  <c:v>44918.475694444445</c:v>
                </c:pt>
                <c:pt idx="426">
                  <c:v>44918.479166666664</c:v>
                </c:pt>
                <c:pt idx="427">
                  <c:v>44918.482638888891</c:v>
                </c:pt>
                <c:pt idx="428">
                  <c:v>44918.486111111109</c:v>
                </c:pt>
                <c:pt idx="429">
                  <c:v>44918.489583333336</c:v>
                </c:pt>
                <c:pt idx="430">
                  <c:v>44918.493055555555</c:v>
                </c:pt>
                <c:pt idx="431">
                  <c:v>44918.496527777781</c:v>
                </c:pt>
                <c:pt idx="432">
                  <c:v>44918.5</c:v>
                </c:pt>
                <c:pt idx="433">
                  <c:v>44918.503472222219</c:v>
                </c:pt>
                <c:pt idx="434">
                  <c:v>44918.506944444445</c:v>
                </c:pt>
                <c:pt idx="435">
                  <c:v>44918.510416666664</c:v>
                </c:pt>
                <c:pt idx="436">
                  <c:v>44918.513888888891</c:v>
                </c:pt>
                <c:pt idx="437">
                  <c:v>44918.517361111109</c:v>
                </c:pt>
                <c:pt idx="438">
                  <c:v>44918.520833333336</c:v>
                </c:pt>
                <c:pt idx="439">
                  <c:v>44918.524305555555</c:v>
                </c:pt>
                <c:pt idx="440">
                  <c:v>44918.527777777781</c:v>
                </c:pt>
                <c:pt idx="441">
                  <c:v>44918.53125</c:v>
                </c:pt>
                <c:pt idx="442">
                  <c:v>44918.534722222219</c:v>
                </c:pt>
                <c:pt idx="443">
                  <c:v>44918.538194444445</c:v>
                </c:pt>
                <c:pt idx="444">
                  <c:v>44918.541666666664</c:v>
                </c:pt>
                <c:pt idx="445">
                  <c:v>44918.545138888891</c:v>
                </c:pt>
                <c:pt idx="446">
                  <c:v>44918.548611111109</c:v>
                </c:pt>
                <c:pt idx="447">
                  <c:v>44918.552083333336</c:v>
                </c:pt>
                <c:pt idx="448">
                  <c:v>44918.555555555555</c:v>
                </c:pt>
                <c:pt idx="449">
                  <c:v>44918.559027777781</c:v>
                </c:pt>
                <c:pt idx="450">
                  <c:v>44918.5625</c:v>
                </c:pt>
                <c:pt idx="451">
                  <c:v>44918.565972222219</c:v>
                </c:pt>
                <c:pt idx="452">
                  <c:v>44918.569444444445</c:v>
                </c:pt>
                <c:pt idx="453">
                  <c:v>44918.572916666664</c:v>
                </c:pt>
                <c:pt idx="454">
                  <c:v>44918.576388888891</c:v>
                </c:pt>
                <c:pt idx="455">
                  <c:v>44918.579861111109</c:v>
                </c:pt>
                <c:pt idx="456">
                  <c:v>44918.583333333336</c:v>
                </c:pt>
                <c:pt idx="457">
                  <c:v>44918.586805555555</c:v>
                </c:pt>
                <c:pt idx="458">
                  <c:v>44918.590277777781</c:v>
                </c:pt>
                <c:pt idx="459">
                  <c:v>44918.59375</c:v>
                </c:pt>
                <c:pt idx="460">
                  <c:v>44918.597222222219</c:v>
                </c:pt>
                <c:pt idx="461">
                  <c:v>44918.600694444445</c:v>
                </c:pt>
                <c:pt idx="462">
                  <c:v>44918.604166666664</c:v>
                </c:pt>
                <c:pt idx="463">
                  <c:v>44918.607638888891</c:v>
                </c:pt>
                <c:pt idx="464">
                  <c:v>44918.611111111109</c:v>
                </c:pt>
                <c:pt idx="465">
                  <c:v>44918.614583333336</c:v>
                </c:pt>
                <c:pt idx="466">
                  <c:v>44918.618055555555</c:v>
                </c:pt>
                <c:pt idx="467">
                  <c:v>44918.621527777781</c:v>
                </c:pt>
                <c:pt idx="468">
                  <c:v>44918.625</c:v>
                </c:pt>
                <c:pt idx="469">
                  <c:v>44918.628472222219</c:v>
                </c:pt>
                <c:pt idx="470">
                  <c:v>44918.631944444445</c:v>
                </c:pt>
                <c:pt idx="471">
                  <c:v>44918.635416666664</c:v>
                </c:pt>
                <c:pt idx="472">
                  <c:v>44918.638888888891</c:v>
                </c:pt>
                <c:pt idx="473">
                  <c:v>44918.642361111109</c:v>
                </c:pt>
                <c:pt idx="474">
                  <c:v>44918.645833333336</c:v>
                </c:pt>
                <c:pt idx="475">
                  <c:v>44918.649305555555</c:v>
                </c:pt>
                <c:pt idx="476">
                  <c:v>44918.652777777781</c:v>
                </c:pt>
                <c:pt idx="477">
                  <c:v>44918.65625</c:v>
                </c:pt>
                <c:pt idx="478">
                  <c:v>44918.659722222219</c:v>
                </c:pt>
                <c:pt idx="479">
                  <c:v>44918.663194444445</c:v>
                </c:pt>
                <c:pt idx="480">
                  <c:v>44918.666666666664</c:v>
                </c:pt>
                <c:pt idx="481">
                  <c:v>44918.670138888891</c:v>
                </c:pt>
                <c:pt idx="482">
                  <c:v>44918.673611111109</c:v>
                </c:pt>
                <c:pt idx="483">
                  <c:v>44918.677083333336</c:v>
                </c:pt>
                <c:pt idx="484">
                  <c:v>44918.680555555555</c:v>
                </c:pt>
                <c:pt idx="485">
                  <c:v>44918.684027777781</c:v>
                </c:pt>
                <c:pt idx="486">
                  <c:v>44918.6875</c:v>
                </c:pt>
                <c:pt idx="487">
                  <c:v>44918.690972222219</c:v>
                </c:pt>
                <c:pt idx="488">
                  <c:v>44918.694444444445</c:v>
                </c:pt>
                <c:pt idx="489">
                  <c:v>44918.697916666664</c:v>
                </c:pt>
                <c:pt idx="490">
                  <c:v>44918.701388888891</c:v>
                </c:pt>
                <c:pt idx="491">
                  <c:v>44918.704861111109</c:v>
                </c:pt>
                <c:pt idx="492">
                  <c:v>44918.708333333336</c:v>
                </c:pt>
                <c:pt idx="493">
                  <c:v>44918.711805555555</c:v>
                </c:pt>
                <c:pt idx="494">
                  <c:v>44918.715277777781</c:v>
                </c:pt>
                <c:pt idx="495">
                  <c:v>44918.71875</c:v>
                </c:pt>
                <c:pt idx="496">
                  <c:v>44918.722222222219</c:v>
                </c:pt>
                <c:pt idx="497">
                  <c:v>44918.725694444445</c:v>
                </c:pt>
                <c:pt idx="498">
                  <c:v>44918.729166666664</c:v>
                </c:pt>
                <c:pt idx="499">
                  <c:v>44918.732638888891</c:v>
                </c:pt>
                <c:pt idx="500">
                  <c:v>44918.736111111109</c:v>
                </c:pt>
                <c:pt idx="501">
                  <c:v>44918.739583333336</c:v>
                </c:pt>
                <c:pt idx="502">
                  <c:v>44918.743055555555</c:v>
                </c:pt>
                <c:pt idx="503">
                  <c:v>44918.746527777781</c:v>
                </c:pt>
                <c:pt idx="504">
                  <c:v>44918.75</c:v>
                </c:pt>
                <c:pt idx="505">
                  <c:v>44918.753472222219</c:v>
                </c:pt>
                <c:pt idx="506">
                  <c:v>44918.756944444445</c:v>
                </c:pt>
                <c:pt idx="507">
                  <c:v>44918.760416666664</c:v>
                </c:pt>
                <c:pt idx="508">
                  <c:v>44918.763888888891</c:v>
                </c:pt>
                <c:pt idx="509">
                  <c:v>44918.767361111109</c:v>
                </c:pt>
                <c:pt idx="510">
                  <c:v>44918.770833333336</c:v>
                </c:pt>
                <c:pt idx="511">
                  <c:v>44918.774305555555</c:v>
                </c:pt>
                <c:pt idx="512">
                  <c:v>44918.777777777781</c:v>
                </c:pt>
                <c:pt idx="513">
                  <c:v>44918.78125</c:v>
                </c:pt>
                <c:pt idx="514">
                  <c:v>44918.784722222219</c:v>
                </c:pt>
                <c:pt idx="515">
                  <c:v>44918.788194444445</c:v>
                </c:pt>
                <c:pt idx="516">
                  <c:v>44918.791666666664</c:v>
                </c:pt>
                <c:pt idx="517">
                  <c:v>44918.795138888891</c:v>
                </c:pt>
                <c:pt idx="518">
                  <c:v>44918.798611111109</c:v>
                </c:pt>
                <c:pt idx="519">
                  <c:v>44918.802083333336</c:v>
                </c:pt>
                <c:pt idx="520">
                  <c:v>44918.805555555555</c:v>
                </c:pt>
                <c:pt idx="521">
                  <c:v>44918.809027777781</c:v>
                </c:pt>
                <c:pt idx="522">
                  <c:v>44918.8125</c:v>
                </c:pt>
                <c:pt idx="523">
                  <c:v>44918.815972222219</c:v>
                </c:pt>
                <c:pt idx="524">
                  <c:v>44918.819444444445</c:v>
                </c:pt>
                <c:pt idx="525">
                  <c:v>44918.822916666664</c:v>
                </c:pt>
                <c:pt idx="526">
                  <c:v>44918.826388888891</c:v>
                </c:pt>
                <c:pt idx="527">
                  <c:v>44918.829861111109</c:v>
                </c:pt>
                <c:pt idx="528">
                  <c:v>44918.833333333336</c:v>
                </c:pt>
                <c:pt idx="529">
                  <c:v>44918.836805555555</c:v>
                </c:pt>
                <c:pt idx="530">
                  <c:v>44918.840277777781</c:v>
                </c:pt>
                <c:pt idx="531">
                  <c:v>44918.84375</c:v>
                </c:pt>
                <c:pt idx="532">
                  <c:v>44918.847222222219</c:v>
                </c:pt>
                <c:pt idx="533">
                  <c:v>44918.850694444445</c:v>
                </c:pt>
                <c:pt idx="534">
                  <c:v>44918.854166666664</c:v>
                </c:pt>
                <c:pt idx="535">
                  <c:v>44918.857638888891</c:v>
                </c:pt>
                <c:pt idx="536">
                  <c:v>44918.861111111109</c:v>
                </c:pt>
                <c:pt idx="537">
                  <c:v>44918.864583333336</c:v>
                </c:pt>
                <c:pt idx="538">
                  <c:v>44918.868055555555</c:v>
                </c:pt>
                <c:pt idx="539">
                  <c:v>44918.871527777781</c:v>
                </c:pt>
                <c:pt idx="540">
                  <c:v>44918.875</c:v>
                </c:pt>
                <c:pt idx="541">
                  <c:v>44918.878472222219</c:v>
                </c:pt>
                <c:pt idx="542">
                  <c:v>44918.881944444445</c:v>
                </c:pt>
                <c:pt idx="543">
                  <c:v>44918.885416666664</c:v>
                </c:pt>
                <c:pt idx="544">
                  <c:v>44918.888888888891</c:v>
                </c:pt>
                <c:pt idx="545">
                  <c:v>44918.892361111109</c:v>
                </c:pt>
                <c:pt idx="546">
                  <c:v>44918.895833333336</c:v>
                </c:pt>
                <c:pt idx="547">
                  <c:v>44918.899305555555</c:v>
                </c:pt>
                <c:pt idx="548">
                  <c:v>44918.902777777781</c:v>
                </c:pt>
                <c:pt idx="549">
                  <c:v>44918.90625</c:v>
                </c:pt>
                <c:pt idx="550">
                  <c:v>44918.909722222219</c:v>
                </c:pt>
                <c:pt idx="551">
                  <c:v>44918.913194444445</c:v>
                </c:pt>
                <c:pt idx="552">
                  <c:v>44918.916666666664</c:v>
                </c:pt>
                <c:pt idx="553">
                  <c:v>44918.920138888891</c:v>
                </c:pt>
                <c:pt idx="554">
                  <c:v>44918.923611111109</c:v>
                </c:pt>
                <c:pt idx="555">
                  <c:v>44918.927083333336</c:v>
                </c:pt>
                <c:pt idx="556">
                  <c:v>44918.930555555555</c:v>
                </c:pt>
                <c:pt idx="557">
                  <c:v>44918.934027777781</c:v>
                </c:pt>
                <c:pt idx="558">
                  <c:v>44918.9375</c:v>
                </c:pt>
                <c:pt idx="559">
                  <c:v>44918.940972222219</c:v>
                </c:pt>
                <c:pt idx="560">
                  <c:v>44918.944444444445</c:v>
                </c:pt>
                <c:pt idx="561">
                  <c:v>44918.947916666664</c:v>
                </c:pt>
                <c:pt idx="562">
                  <c:v>44918.951388888891</c:v>
                </c:pt>
                <c:pt idx="563">
                  <c:v>44918.954861111109</c:v>
                </c:pt>
                <c:pt idx="564">
                  <c:v>44918.958333333336</c:v>
                </c:pt>
                <c:pt idx="565">
                  <c:v>44918.961805555555</c:v>
                </c:pt>
                <c:pt idx="566">
                  <c:v>44918.965277777781</c:v>
                </c:pt>
                <c:pt idx="567">
                  <c:v>44918.96875</c:v>
                </c:pt>
                <c:pt idx="568">
                  <c:v>44918.972222222219</c:v>
                </c:pt>
                <c:pt idx="569">
                  <c:v>44918.975694444445</c:v>
                </c:pt>
                <c:pt idx="570">
                  <c:v>44918.979166666664</c:v>
                </c:pt>
                <c:pt idx="571">
                  <c:v>44918.982638888891</c:v>
                </c:pt>
                <c:pt idx="572">
                  <c:v>44918.986111111109</c:v>
                </c:pt>
                <c:pt idx="573">
                  <c:v>44918.989583333336</c:v>
                </c:pt>
                <c:pt idx="574">
                  <c:v>44918.993055555555</c:v>
                </c:pt>
                <c:pt idx="575">
                  <c:v>44918.996527777781</c:v>
                </c:pt>
                <c:pt idx="576">
                  <c:v>44919</c:v>
                </c:pt>
                <c:pt idx="577">
                  <c:v>44919.003472222219</c:v>
                </c:pt>
                <c:pt idx="578">
                  <c:v>44919.006944444445</c:v>
                </c:pt>
                <c:pt idx="579">
                  <c:v>44919.010416666664</c:v>
                </c:pt>
                <c:pt idx="580">
                  <c:v>44919.013888888891</c:v>
                </c:pt>
                <c:pt idx="581">
                  <c:v>44919.017361111109</c:v>
                </c:pt>
                <c:pt idx="582">
                  <c:v>44919.020833333336</c:v>
                </c:pt>
                <c:pt idx="583">
                  <c:v>44919.024305555555</c:v>
                </c:pt>
                <c:pt idx="584">
                  <c:v>44919.027777777781</c:v>
                </c:pt>
                <c:pt idx="585">
                  <c:v>44919.03125</c:v>
                </c:pt>
                <c:pt idx="586">
                  <c:v>44919.034722222219</c:v>
                </c:pt>
                <c:pt idx="587">
                  <c:v>44919.038194444445</c:v>
                </c:pt>
                <c:pt idx="588">
                  <c:v>44919.041666666664</c:v>
                </c:pt>
                <c:pt idx="589">
                  <c:v>44919.045138888891</c:v>
                </c:pt>
                <c:pt idx="590">
                  <c:v>44919.048611111109</c:v>
                </c:pt>
                <c:pt idx="591">
                  <c:v>44919.052083333336</c:v>
                </c:pt>
                <c:pt idx="592">
                  <c:v>44919.055555555555</c:v>
                </c:pt>
                <c:pt idx="593">
                  <c:v>44919.059027777781</c:v>
                </c:pt>
                <c:pt idx="594">
                  <c:v>44919.0625</c:v>
                </c:pt>
                <c:pt idx="595">
                  <c:v>44919.065972222219</c:v>
                </c:pt>
                <c:pt idx="596">
                  <c:v>44919.069444444445</c:v>
                </c:pt>
                <c:pt idx="597">
                  <c:v>44919.072916666664</c:v>
                </c:pt>
                <c:pt idx="598">
                  <c:v>44919.076388888891</c:v>
                </c:pt>
                <c:pt idx="599">
                  <c:v>44919.079861111109</c:v>
                </c:pt>
                <c:pt idx="600">
                  <c:v>44919.083333333336</c:v>
                </c:pt>
                <c:pt idx="601">
                  <c:v>44919.086805555555</c:v>
                </c:pt>
                <c:pt idx="602">
                  <c:v>44919.090277777781</c:v>
                </c:pt>
                <c:pt idx="603">
                  <c:v>44919.09375</c:v>
                </c:pt>
                <c:pt idx="604">
                  <c:v>44919.097222222219</c:v>
                </c:pt>
                <c:pt idx="605">
                  <c:v>44919.100694444445</c:v>
                </c:pt>
                <c:pt idx="606">
                  <c:v>44919.104166666664</c:v>
                </c:pt>
                <c:pt idx="607">
                  <c:v>44919.107638888891</c:v>
                </c:pt>
                <c:pt idx="608">
                  <c:v>44919.111111111109</c:v>
                </c:pt>
                <c:pt idx="609">
                  <c:v>44919.114583333336</c:v>
                </c:pt>
                <c:pt idx="610">
                  <c:v>44919.118055555555</c:v>
                </c:pt>
                <c:pt idx="611">
                  <c:v>44919.121527777781</c:v>
                </c:pt>
                <c:pt idx="612">
                  <c:v>44919.125</c:v>
                </c:pt>
                <c:pt idx="613">
                  <c:v>44919.128472222219</c:v>
                </c:pt>
                <c:pt idx="614">
                  <c:v>44919.131944444445</c:v>
                </c:pt>
                <c:pt idx="615">
                  <c:v>44919.135416666664</c:v>
                </c:pt>
                <c:pt idx="616">
                  <c:v>44919.138888888891</c:v>
                </c:pt>
                <c:pt idx="617">
                  <c:v>44919.142361111109</c:v>
                </c:pt>
                <c:pt idx="618">
                  <c:v>44919.145833333336</c:v>
                </c:pt>
                <c:pt idx="619">
                  <c:v>44919.149305555555</c:v>
                </c:pt>
                <c:pt idx="620">
                  <c:v>44919.152777777781</c:v>
                </c:pt>
                <c:pt idx="621">
                  <c:v>44919.15625</c:v>
                </c:pt>
                <c:pt idx="622">
                  <c:v>44919.159722222219</c:v>
                </c:pt>
                <c:pt idx="623">
                  <c:v>44919.163194444445</c:v>
                </c:pt>
                <c:pt idx="624">
                  <c:v>44919.166666666664</c:v>
                </c:pt>
                <c:pt idx="625">
                  <c:v>44919.170138888891</c:v>
                </c:pt>
                <c:pt idx="626">
                  <c:v>44919.173611111109</c:v>
                </c:pt>
                <c:pt idx="627">
                  <c:v>44919.177083333336</c:v>
                </c:pt>
                <c:pt idx="628">
                  <c:v>44919.180555555555</c:v>
                </c:pt>
                <c:pt idx="629">
                  <c:v>44919.184027777781</c:v>
                </c:pt>
                <c:pt idx="630">
                  <c:v>44919.1875</c:v>
                </c:pt>
                <c:pt idx="631">
                  <c:v>44919.190972222219</c:v>
                </c:pt>
                <c:pt idx="632">
                  <c:v>44919.194444444445</c:v>
                </c:pt>
                <c:pt idx="633">
                  <c:v>44919.197916666664</c:v>
                </c:pt>
                <c:pt idx="634">
                  <c:v>44919.201388888891</c:v>
                </c:pt>
                <c:pt idx="635">
                  <c:v>44919.204861111109</c:v>
                </c:pt>
                <c:pt idx="636">
                  <c:v>44919.208333333336</c:v>
                </c:pt>
                <c:pt idx="637">
                  <c:v>44919.211805555555</c:v>
                </c:pt>
                <c:pt idx="638">
                  <c:v>44919.215277777781</c:v>
                </c:pt>
                <c:pt idx="639">
                  <c:v>44919.21875</c:v>
                </c:pt>
                <c:pt idx="640">
                  <c:v>44919.222222222219</c:v>
                </c:pt>
                <c:pt idx="641">
                  <c:v>44919.225694444445</c:v>
                </c:pt>
                <c:pt idx="642">
                  <c:v>44919.229166666664</c:v>
                </c:pt>
                <c:pt idx="643">
                  <c:v>44919.232638888891</c:v>
                </c:pt>
                <c:pt idx="644">
                  <c:v>44919.236111111109</c:v>
                </c:pt>
                <c:pt idx="645">
                  <c:v>44919.239583333336</c:v>
                </c:pt>
                <c:pt idx="646">
                  <c:v>44919.243055555555</c:v>
                </c:pt>
                <c:pt idx="647">
                  <c:v>44919.246527777781</c:v>
                </c:pt>
                <c:pt idx="648">
                  <c:v>44919.25</c:v>
                </c:pt>
                <c:pt idx="649">
                  <c:v>44919.253472222219</c:v>
                </c:pt>
                <c:pt idx="650">
                  <c:v>44919.256944444445</c:v>
                </c:pt>
                <c:pt idx="651">
                  <c:v>44919.260416666664</c:v>
                </c:pt>
                <c:pt idx="652">
                  <c:v>44919.263888888891</c:v>
                </c:pt>
                <c:pt idx="653">
                  <c:v>44919.267361111109</c:v>
                </c:pt>
                <c:pt idx="654">
                  <c:v>44919.270833333336</c:v>
                </c:pt>
                <c:pt idx="655">
                  <c:v>44919.274305555555</c:v>
                </c:pt>
                <c:pt idx="656">
                  <c:v>44919.277777777781</c:v>
                </c:pt>
                <c:pt idx="657">
                  <c:v>44919.28125</c:v>
                </c:pt>
                <c:pt idx="658">
                  <c:v>44919.284722222219</c:v>
                </c:pt>
                <c:pt idx="659">
                  <c:v>44919.288194444445</c:v>
                </c:pt>
                <c:pt idx="660">
                  <c:v>44919.291666666664</c:v>
                </c:pt>
                <c:pt idx="661">
                  <c:v>44919.295138888891</c:v>
                </c:pt>
                <c:pt idx="662">
                  <c:v>44919.298611111109</c:v>
                </c:pt>
                <c:pt idx="663">
                  <c:v>44919.302083333336</c:v>
                </c:pt>
                <c:pt idx="664">
                  <c:v>44919.305555555555</c:v>
                </c:pt>
                <c:pt idx="665">
                  <c:v>44919.309027777781</c:v>
                </c:pt>
                <c:pt idx="666">
                  <c:v>44919.3125</c:v>
                </c:pt>
                <c:pt idx="667">
                  <c:v>44919.315972222219</c:v>
                </c:pt>
                <c:pt idx="668">
                  <c:v>44919.319444444445</c:v>
                </c:pt>
                <c:pt idx="669">
                  <c:v>44919.322916666664</c:v>
                </c:pt>
                <c:pt idx="670">
                  <c:v>44919.326388888891</c:v>
                </c:pt>
                <c:pt idx="671">
                  <c:v>44919.329861111109</c:v>
                </c:pt>
                <c:pt idx="672">
                  <c:v>44919.333333333336</c:v>
                </c:pt>
                <c:pt idx="673">
                  <c:v>44919.336805555555</c:v>
                </c:pt>
                <c:pt idx="674">
                  <c:v>44919.340277777781</c:v>
                </c:pt>
                <c:pt idx="675">
                  <c:v>44919.34375</c:v>
                </c:pt>
                <c:pt idx="676">
                  <c:v>44919.347222222219</c:v>
                </c:pt>
                <c:pt idx="677">
                  <c:v>44919.350694444445</c:v>
                </c:pt>
                <c:pt idx="678">
                  <c:v>44919.354166666664</c:v>
                </c:pt>
                <c:pt idx="679">
                  <c:v>44919.357638888891</c:v>
                </c:pt>
                <c:pt idx="680">
                  <c:v>44919.361111111109</c:v>
                </c:pt>
                <c:pt idx="681">
                  <c:v>44919.364583333336</c:v>
                </c:pt>
                <c:pt idx="682">
                  <c:v>44919.368055555555</c:v>
                </c:pt>
                <c:pt idx="683">
                  <c:v>44919.371527777781</c:v>
                </c:pt>
                <c:pt idx="684">
                  <c:v>44919.375</c:v>
                </c:pt>
                <c:pt idx="685">
                  <c:v>44919.378472222219</c:v>
                </c:pt>
                <c:pt idx="686">
                  <c:v>44919.381944444445</c:v>
                </c:pt>
                <c:pt idx="687">
                  <c:v>44919.385416666664</c:v>
                </c:pt>
                <c:pt idx="688">
                  <c:v>44919.388888888891</c:v>
                </c:pt>
                <c:pt idx="689">
                  <c:v>44919.392361111109</c:v>
                </c:pt>
                <c:pt idx="690">
                  <c:v>44919.395833333336</c:v>
                </c:pt>
                <c:pt idx="691">
                  <c:v>44919.399305555555</c:v>
                </c:pt>
                <c:pt idx="692">
                  <c:v>44919.402777777781</c:v>
                </c:pt>
                <c:pt idx="693">
                  <c:v>44919.40625</c:v>
                </c:pt>
                <c:pt idx="694">
                  <c:v>44919.409722222219</c:v>
                </c:pt>
                <c:pt idx="695">
                  <c:v>44919.413194444445</c:v>
                </c:pt>
                <c:pt idx="696">
                  <c:v>44919.416666666664</c:v>
                </c:pt>
                <c:pt idx="697">
                  <c:v>44919.420138888891</c:v>
                </c:pt>
                <c:pt idx="698">
                  <c:v>44919.423611111109</c:v>
                </c:pt>
                <c:pt idx="699">
                  <c:v>44919.427083333336</c:v>
                </c:pt>
                <c:pt idx="700">
                  <c:v>44919.430555555555</c:v>
                </c:pt>
                <c:pt idx="701">
                  <c:v>44919.434027777781</c:v>
                </c:pt>
                <c:pt idx="702">
                  <c:v>44919.4375</c:v>
                </c:pt>
                <c:pt idx="703">
                  <c:v>44919.440972222219</c:v>
                </c:pt>
                <c:pt idx="704">
                  <c:v>44919.444444444445</c:v>
                </c:pt>
                <c:pt idx="705">
                  <c:v>44919.447916666664</c:v>
                </c:pt>
                <c:pt idx="706">
                  <c:v>44919.451388888891</c:v>
                </c:pt>
                <c:pt idx="707">
                  <c:v>44919.454861111109</c:v>
                </c:pt>
                <c:pt idx="708">
                  <c:v>44919.458333333336</c:v>
                </c:pt>
                <c:pt idx="709">
                  <c:v>44919.461805555555</c:v>
                </c:pt>
                <c:pt idx="710">
                  <c:v>44919.465277777781</c:v>
                </c:pt>
                <c:pt idx="711">
                  <c:v>44919.46875</c:v>
                </c:pt>
                <c:pt idx="712">
                  <c:v>44919.472222222219</c:v>
                </c:pt>
                <c:pt idx="713">
                  <c:v>44919.475694444445</c:v>
                </c:pt>
                <c:pt idx="714">
                  <c:v>44919.479166666664</c:v>
                </c:pt>
                <c:pt idx="715">
                  <c:v>44919.482638888891</c:v>
                </c:pt>
                <c:pt idx="716">
                  <c:v>44919.486111111109</c:v>
                </c:pt>
                <c:pt idx="717">
                  <c:v>44919.489583333336</c:v>
                </c:pt>
                <c:pt idx="718">
                  <c:v>44919.493055555555</c:v>
                </c:pt>
                <c:pt idx="719">
                  <c:v>44919.496527777781</c:v>
                </c:pt>
                <c:pt idx="720">
                  <c:v>44919.5</c:v>
                </c:pt>
                <c:pt idx="721">
                  <c:v>44919.503472222219</c:v>
                </c:pt>
                <c:pt idx="722">
                  <c:v>44919.506944444445</c:v>
                </c:pt>
                <c:pt idx="723">
                  <c:v>44919.510416666664</c:v>
                </c:pt>
                <c:pt idx="724">
                  <c:v>44919.513888888891</c:v>
                </c:pt>
                <c:pt idx="725">
                  <c:v>44919.517361111109</c:v>
                </c:pt>
                <c:pt idx="726">
                  <c:v>44919.520833333336</c:v>
                </c:pt>
                <c:pt idx="727">
                  <c:v>44919.524305555555</c:v>
                </c:pt>
                <c:pt idx="728">
                  <c:v>44919.527777777781</c:v>
                </c:pt>
                <c:pt idx="729">
                  <c:v>44919.53125</c:v>
                </c:pt>
                <c:pt idx="730">
                  <c:v>44919.534722222219</c:v>
                </c:pt>
                <c:pt idx="731">
                  <c:v>44919.538194444445</c:v>
                </c:pt>
                <c:pt idx="732">
                  <c:v>44919.541666666664</c:v>
                </c:pt>
                <c:pt idx="733">
                  <c:v>44919.545138888891</c:v>
                </c:pt>
                <c:pt idx="734">
                  <c:v>44919.548611111109</c:v>
                </c:pt>
                <c:pt idx="735">
                  <c:v>44919.552083333336</c:v>
                </c:pt>
                <c:pt idx="736">
                  <c:v>44919.555555555555</c:v>
                </c:pt>
                <c:pt idx="737">
                  <c:v>44919.559027777781</c:v>
                </c:pt>
                <c:pt idx="738">
                  <c:v>44919.5625</c:v>
                </c:pt>
                <c:pt idx="739">
                  <c:v>44919.565972222219</c:v>
                </c:pt>
                <c:pt idx="740">
                  <c:v>44919.569444444445</c:v>
                </c:pt>
                <c:pt idx="741">
                  <c:v>44919.572916666664</c:v>
                </c:pt>
                <c:pt idx="742">
                  <c:v>44919.576388888891</c:v>
                </c:pt>
                <c:pt idx="743">
                  <c:v>44919.579861111109</c:v>
                </c:pt>
                <c:pt idx="744">
                  <c:v>44919.583333333336</c:v>
                </c:pt>
                <c:pt idx="745">
                  <c:v>44919.586805555555</c:v>
                </c:pt>
                <c:pt idx="746">
                  <c:v>44919.590277777781</c:v>
                </c:pt>
                <c:pt idx="747">
                  <c:v>44919.59375</c:v>
                </c:pt>
                <c:pt idx="748">
                  <c:v>44919.597222222219</c:v>
                </c:pt>
                <c:pt idx="749">
                  <c:v>44919.600694444445</c:v>
                </c:pt>
                <c:pt idx="750">
                  <c:v>44919.604166666664</c:v>
                </c:pt>
                <c:pt idx="751">
                  <c:v>44919.607638888891</c:v>
                </c:pt>
                <c:pt idx="752">
                  <c:v>44919.611111111109</c:v>
                </c:pt>
                <c:pt idx="753">
                  <c:v>44919.614583333336</c:v>
                </c:pt>
                <c:pt idx="754">
                  <c:v>44919.618055555555</c:v>
                </c:pt>
                <c:pt idx="755">
                  <c:v>44919.621527777781</c:v>
                </c:pt>
                <c:pt idx="756">
                  <c:v>44919.625</c:v>
                </c:pt>
                <c:pt idx="757">
                  <c:v>44919.628472222219</c:v>
                </c:pt>
                <c:pt idx="758">
                  <c:v>44919.631944444445</c:v>
                </c:pt>
                <c:pt idx="759">
                  <c:v>44919.635416666664</c:v>
                </c:pt>
                <c:pt idx="760">
                  <c:v>44919.638888888891</c:v>
                </c:pt>
                <c:pt idx="761">
                  <c:v>44919.642361111109</c:v>
                </c:pt>
                <c:pt idx="762">
                  <c:v>44919.645833333336</c:v>
                </c:pt>
                <c:pt idx="763">
                  <c:v>44919.649305555555</c:v>
                </c:pt>
                <c:pt idx="764">
                  <c:v>44919.652777777781</c:v>
                </c:pt>
                <c:pt idx="765">
                  <c:v>44919.65625</c:v>
                </c:pt>
                <c:pt idx="766">
                  <c:v>44919.659722222219</c:v>
                </c:pt>
                <c:pt idx="767">
                  <c:v>44919.663194444445</c:v>
                </c:pt>
                <c:pt idx="768">
                  <c:v>44919.666666666664</c:v>
                </c:pt>
                <c:pt idx="769">
                  <c:v>44919.670138888891</c:v>
                </c:pt>
                <c:pt idx="770">
                  <c:v>44919.673611111109</c:v>
                </c:pt>
                <c:pt idx="771">
                  <c:v>44919.677083333336</c:v>
                </c:pt>
                <c:pt idx="772">
                  <c:v>44919.680555555555</c:v>
                </c:pt>
                <c:pt idx="773">
                  <c:v>44919.684027777781</c:v>
                </c:pt>
                <c:pt idx="774">
                  <c:v>44919.6875</c:v>
                </c:pt>
                <c:pt idx="775">
                  <c:v>44919.690972222219</c:v>
                </c:pt>
                <c:pt idx="776">
                  <c:v>44919.694444444445</c:v>
                </c:pt>
                <c:pt idx="777">
                  <c:v>44919.697916666664</c:v>
                </c:pt>
                <c:pt idx="778">
                  <c:v>44919.701388888891</c:v>
                </c:pt>
                <c:pt idx="779">
                  <c:v>44919.704861111109</c:v>
                </c:pt>
                <c:pt idx="780">
                  <c:v>44919.708333333336</c:v>
                </c:pt>
                <c:pt idx="781">
                  <c:v>44919.711805555555</c:v>
                </c:pt>
                <c:pt idx="782">
                  <c:v>44919.715277777781</c:v>
                </c:pt>
                <c:pt idx="783">
                  <c:v>44919.71875</c:v>
                </c:pt>
                <c:pt idx="784">
                  <c:v>44919.722222222219</c:v>
                </c:pt>
                <c:pt idx="785">
                  <c:v>44919.725694444445</c:v>
                </c:pt>
                <c:pt idx="786">
                  <c:v>44919.729166666664</c:v>
                </c:pt>
                <c:pt idx="787">
                  <c:v>44919.732638888891</c:v>
                </c:pt>
                <c:pt idx="788">
                  <c:v>44919.736111111109</c:v>
                </c:pt>
                <c:pt idx="789">
                  <c:v>44919.739583333336</c:v>
                </c:pt>
                <c:pt idx="790">
                  <c:v>44919.743055555555</c:v>
                </c:pt>
                <c:pt idx="791">
                  <c:v>44919.746527777781</c:v>
                </c:pt>
                <c:pt idx="792">
                  <c:v>44919.75</c:v>
                </c:pt>
                <c:pt idx="793">
                  <c:v>44919.753472222219</c:v>
                </c:pt>
                <c:pt idx="794">
                  <c:v>44919.756944444445</c:v>
                </c:pt>
                <c:pt idx="795">
                  <c:v>44919.760416666664</c:v>
                </c:pt>
                <c:pt idx="796">
                  <c:v>44919.763888888891</c:v>
                </c:pt>
                <c:pt idx="797">
                  <c:v>44919.767361111109</c:v>
                </c:pt>
                <c:pt idx="798">
                  <c:v>44919.770833333336</c:v>
                </c:pt>
                <c:pt idx="799">
                  <c:v>44919.774305555555</c:v>
                </c:pt>
                <c:pt idx="800">
                  <c:v>44919.777777777781</c:v>
                </c:pt>
                <c:pt idx="801">
                  <c:v>44919.78125</c:v>
                </c:pt>
                <c:pt idx="802">
                  <c:v>44919.784722222219</c:v>
                </c:pt>
                <c:pt idx="803">
                  <c:v>44919.788194444445</c:v>
                </c:pt>
                <c:pt idx="804">
                  <c:v>44919.791666666664</c:v>
                </c:pt>
                <c:pt idx="805">
                  <c:v>44919.795138888891</c:v>
                </c:pt>
                <c:pt idx="806">
                  <c:v>44919.798611111109</c:v>
                </c:pt>
                <c:pt idx="807">
                  <c:v>44919.802083333336</c:v>
                </c:pt>
                <c:pt idx="808">
                  <c:v>44919.805555555555</c:v>
                </c:pt>
                <c:pt idx="809">
                  <c:v>44919.809027777781</c:v>
                </c:pt>
                <c:pt idx="810">
                  <c:v>44919.8125</c:v>
                </c:pt>
                <c:pt idx="811">
                  <c:v>44919.815972222219</c:v>
                </c:pt>
                <c:pt idx="812">
                  <c:v>44919.819444444445</c:v>
                </c:pt>
                <c:pt idx="813">
                  <c:v>44919.822916666664</c:v>
                </c:pt>
                <c:pt idx="814">
                  <c:v>44919.826388888891</c:v>
                </c:pt>
                <c:pt idx="815">
                  <c:v>44919.829861111109</c:v>
                </c:pt>
                <c:pt idx="816">
                  <c:v>44919.833333333336</c:v>
                </c:pt>
                <c:pt idx="817">
                  <c:v>44919.836805555555</c:v>
                </c:pt>
                <c:pt idx="818">
                  <c:v>44919.840277777781</c:v>
                </c:pt>
                <c:pt idx="819">
                  <c:v>44919.84375</c:v>
                </c:pt>
                <c:pt idx="820">
                  <c:v>44919.847222222219</c:v>
                </c:pt>
                <c:pt idx="821">
                  <c:v>44919.850694444445</c:v>
                </c:pt>
                <c:pt idx="822">
                  <c:v>44919.854166666664</c:v>
                </c:pt>
                <c:pt idx="823">
                  <c:v>44919.857638888891</c:v>
                </c:pt>
                <c:pt idx="824">
                  <c:v>44919.861111111109</c:v>
                </c:pt>
                <c:pt idx="825">
                  <c:v>44919.864583333336</c:v>
                </c:pt>
                <c:pt idx="826">
                  <c:v>44919.868055555555</c:v>
                </c:pt>
                <c:pt idx="827">
                  <c:v>44919.871527777781</c:v>
                </c:pt>
                <c:pt idx="828">
                  <c:v>44919.875</c:v>
                </c:pt>
                <c:pt idx="829">
                  <c:v>44919.878472222219</c:v>
                </c:pt>
                <c:pt idx="830">
                  <c:v>44919.881944444445</c:v>
                </c:pt>
                <c:pt idx="831">
                  <c:v>44919.885416666664</c:v>
                </c:pt>
                <c:pt idx="832">
                  <c:v>44919.888888888891</c:v>
                </c:pt>
                <c:pt idx="833">
                  <c:v>44919.892361111109</c:v>
                </c:pt>
                <c:pt idx="834">
                  <c:v>44919.895833333336</c:v>
                </c:pt>
                <c:pt idx="835">
                  <c:v>44919.899305555555</c:v>
                </c:pt>
                <c:pt idx="836">
                  <c:v>44919.902777777781</c:v>
                </c:pt>
                <c:pt idx="837">
                  <c:v>44919.90625</c:v>
                </c:pt>
                <c:pt idx="838">
                  <c:v>44919.909722222219</c:v>
                </c:pt>
                <c:pt idx="839">
                  <c:v>44919.913194444445</c:v>
                </c:pt>
                <c:pt idx="840">
                  <c:v>44919.916666666664</c:v>
                </c:pt>
                <c:pt idx="841">
                  <c:v>44919.920138888891</c:v>
                </c:pt>
                <c:pt idx="842">
                  <c:v>44919.923611111109</c:v>
                </c:pt>
                <c:pt idx="843">
                  <c:v>44919.927083333336</c:v>
                </c:pt>
                <c:pt idx="844">
                  <c:v>44919.930555555555</c:v>
                </c:pt>
                <c:pt idx="845">
                  <c:v>44919.934027777781</c:v>
                </c:pt>
                <c:pt idx="846">
                  <c:v>44919.9375</c:v>
                </c:pt>
                <c:pt idx="847">
                  <c:v>44919.940972222219</c:v>
                </c:pt>
                <c:pt idx="848">
                  <c:v>44919.944444444445</c:v>
                </c:pt>
                <c:pt idx="849">
                  <c:v>44919.947916666664</c:v>
                </c:pt>
                <c:pt idx="850">
                  <c:v>44919.951388888891</c:v>
                </c:pt>
                <c:pt idx="851">
                  <c:v>44919.954861111109</c:v>
                </c:pt>
                <c:pt idx="852">
                  <c:v>44919.958333333336</c:v>
                </c:pt>
                <c:pt idx="853">
                  <c:v>44919.961805555555</c:v>
                </c:pt>
                <c:pt idx="854">
                  <c:v>44919.965277777781</c:v>
                </c:pt>
                <c:pt idx="855">
                  <c:v>44919.96875</c:v>
                </c:pt>
                <c:pt idx="856">
                  <c:v>44919.972222222219</c:v>
                </c:pt>
                <c:pt idx="857">
                  <c:v>44919.975694444445</c:v>
                </c:pt>
                <c:pt idx="858">
                  <c:v>44919.979166666664</c:v>
                </c:pt>
                <c:pt idx="859">
                  <c:v>44919.982638888891</c:v>
                </c:pt>
                <c:pt idx="860">
                  <c:v>44919.986111111109</c:v>
                </c:pt>
                <c:pt idx="861">
                  <c:v>44919.989583333336</c:v>
                </c:pt>
                <c:pt idx="862">
                  <c:v>44919.993055555555</c:v>
                </c:pt>
                <c:pt idx="863">
                  <c:v>44919.996527777781</c:v>
                </c:pt>
              </c:numCache>
            </c:numRef>
          </c:cat>
          <c:val>
            <c:numRef>
              <c:f>Sheet1!$K$2:$K$865</c:f>
              <c:numCache>
                <c:formatCode>General</c:formatCode>
                <c:ptCount val="864"/>
                <c:pt idx="0">
                  <c:v>47347.49609375</c:v>
                </c:pt>
                <c:pt idx="1">
                  <c:v>47177.01953125</c:v>
                </c:pt>
                <c:pt idx="2">
                  <c:v>47033.875</c:v>
                </c:pt>
                <c:pt idx="3">
                  <c:v>46993.98828125</c:v>
                </c:pt>
                <c:pt idx="4">
                  <c:v>46795.96484375</c:v>
                </c:pt>
                <c:pt idx="5">
                  <c:v>46552.64453125</c:v>
                </c:pt>
                <c:pt idx="6">
                  <c:v>46426.93359375</c:v>
                </c:pt>
                <c:pt idx="7">
                  <c:v>46416.546875</c:v>
                </c:pt>
                <c:pt idx="8">
                  <c:v>46274.859375</c:v>
                </c:pt>
                <c:pt idx="9">
                  <c:v>46228.03515625</c:v>
                </c:pt>
                <c:pt idx="10">
                  <c:v>46198.6640625</c:v>
                </c:pt>
                <c:pt idx="11">
                  <c:v>46036.39453125</c:v>
                </c:pt>
                <c:pt idx="12">
                  <c:v>46014.83203125</c:v>
                </c:pt>
                <c:pt idx="13">
                  <c:v>45861.91015625</c:v>
                </c:pt>
                <c:pt idx="14">
                  <c:v>45880.8984375</c:v>
                </c:pt>
                <c:pt idx="15">
                  <c:v>45847.88671875</c:v>
                </c:pt>
                <c:pt idx="16">
                  <c:v>45796.03515625</c:v>
                </c:pt>
                <c:pt idx="17">
                  <c:v>45662.29296875</c:v>
                </c:pt>
                <c:pt idx="18">
                  <c:v>45676.046875</c:v>
                </c:pt>
                <c:pt idx="19">
                  <c:v>45657.4140625</c:v>
                </c:pt>
                <c:pt idx="20">
                  <c:v>45609.01953125</c:v>
                </c:pt>
                <c:pt idx="21">
                  <c:v>45495.21875</c:v>
                </c:pt>
                <c:pt idx="22">
                  <c:v>45464.66796875</c:v>
                </c:pt>
                <c:pt idx="23">
                  <c:v>45258.8046875</c:v>
                </c:pt>
                <c:pt idx="24">
                  <c:v>45224.07421875</c:v>
                </c:pt>
                <c:pt idx="25">
                  <c:v>45114.19921875</c:v>
                </c:pt>
                <c:pt idx="26">
                  <c:v>45075.31640625</c:v>
                </c:pt>
                <c:pt idx="27">
                  <c:v>45038.1484375</c:v>
                </c:pt>
                <c:pt idx="28">
                  <c:v>45016.41796875</c:v>
                </c:pt>
                <c:pt idx="29">
                  <c:v>44906.90234375</c:v>
                </c:pt>
                <c:pt idx="30">
                  <c:v>44854.07421875</c:v>
                </c:pt>
                <c:pt idx="31">
                  <c:v>44787.03515625</c:v>
                </c:pt>
                <c:pt idx="32">
                  <c:v>44903.38671875</c:v>
                </c:pt>
                <c:pt idx="33">
                  <c:v>44857.890625</c:v>
                </c:pt>
                <c:pt idx="34">
                  <c:v>44776.9296875</c:v>
                </c:pt>
                <c:pt idx="35">
                  <c:v>44620.03515625</c:v>
                </c:pt>
                <c:pt idx="36">
                  <c:v>44561.2421875</c:v>
                </c:pt>
                <c:pt idx="37">
                  <c:v>44502.41015625</c:v>
                </c:pt>
                <c:pt idx="38">
                  <c:v>44524.53515625</c:v>
                </c:pt>
                <c:pt idx="39">
                  <c:v>44620.515625</c:v>
                </c:pt>
                <c:pt idx="40">
                  <c:v>44551.25390625</c:v>
                </c:pt>
                <c:pt idx="41">
                  <c:v>44538.265625</c:v>
                </c:pt>
                <c:pt idx="42">
                  <c:v>44447.734375</c:v>
                </c:pt>
                <c:pt idx="43">
                  <c:v>44487.75390625</c:v>
                </c:pt>
                <c:pt idx="44">
                  <c:v>44548.42578125</c:v>
                </c:pt>
                <c:pt idx="45">
                  <c:v>44561.1953125</c:v>
                </c:pt>
                <c:pt idx="46">
                  <c:v>44517.3046875</c:v>
                </c:pt>
                <c:pt idx="47">
                  <c:v>44543.2890625</c:v>
                </c:pt>
                <c:pt idx="48">
                  <c:v>44524.76171875</c:v>
                </c:pt>
                <c:pt idx="49">
                  <c:v>44774.953125</c:v>
                </c:pt>
                <c:pt idx="50">
                  <c:v>44717.953125</c:v>
                </c:pt>
                <c:pt idx="51">
                  <c:v>44932.27734375</c:v>
                </c:pt>
                <c:pt idx="52">
                  <c:v>45057.953125</c:v>
                </c:pt>
                <c:pt idx="53">
                  <c:v>44953.1171875</c:v>
                </c:pt>
                <c:pt idx="54">
                  <c:v>45043.3671875</c:v>
                </c:pt>
                <c:pt idx="55">
                  <c:v>45105.70703125</c:v>
                </c:pt>
                <c:pt idx="56">
                  <c:v>44999.24609375</c:v>
                </c:pt>
                <c:pt idx="57">
                  <c:v>44952.61328125</c:v>
                </c:pt>
                <c:pt idx="58">
                  <c:v>45121.68359375</c:v>
                </c:pt>
                <c:pt idx="59">
                  <c:v>45290.8515625</c:v>
                </c:pt>
                <c:pt idx="60">
                  <c:v>45421.96484375</c:v>
                </c:pt>
                <c:pt idx="61">
                  <c:v>45721.875</c:v>
                </c:pt>
                <c:pt idx="62">
                  <c:v>45859.43359375</c:v>
                </c:pt>
                <c:pt idx="63">
                  <c:v>46062.9140625</c:v>
                </c:pt>
                <c:pt idx="64">
                  <c:v>46186.6953125</c:v>
                </c:pt>
                <c:pt idx="65">
                  <c:v>46358.65234375</c:v>
                </c:pt>
                <c:pt idx="66">
                  <c:v>46597.15234375</c:v>
                </c:pt>
                <c:pt idx="67">
                  <c:v>46720.6796875</c:v>
                </c:pt>
                <c:pt idx="68">
                  <c:v>46894.828125</c:v>
                </c:pt>
                <c:pt idx="69">
                  <c:v>47201.04296875</c:v>
                </c:pt>
                <c:pt idx="70">
                  <c:v>47227.29296875</c:v>
                </c:pt>
                <c:pt idx="71">
                  <c:v>47207.390625</c:v>
                </c:pt>
                <c:pt idx="72">
                  <c:v>47384.9453125</c:v>
                </c:pt>
                <c:pt idx="73">
                  <c:v>47848.53515625</c:v>
                </c:pt>
                <c:pt idx="74">
                  <c:v>48039.796875</c:v>
                </c:pt>
                <c:pt idx="75">
                  <c:v>48338.47265625</c:v>
                </c:pt>
                <c:pt idx="76">
                  <c:v>48538.0234375</c:v>
                </c:pt>
                <c:pt idx="77">
                  <c:v>48760.17578125</c:v>
                </c:pt>
                <c:pt idx="78">
                  <c:v>48943.31640625</c:v>
                </c:pt>
                <c:pt idx="79">
                  <c:v>48912.02734375</c:v>
                </c:pt>
                <c:pt idx="80">
                  <c:v>48987.26171875</c:v>
                </c:pt>
                <c:pt idx="81">
                  <c:v>49164.015625</c:v>
                </c:pt>
                <c:pt idx="82">
                  <c:v>49226.46484375</c:v>
                </c:pt>
                <c:pt idx="83">
                  <c:v>49399.12109375</c:v>
                </c:pt>
                <c:pt idx="84">
                  <c:v>49555.72265625</c:v>
                </c:pt>
                <c:pt idx="85">
                  <c:v>49889.02734375</c:v>
                </c:pt>
                <c:pt idx="86">
                  <c:v>50028.49609375</c:v>
                </c:pt>
                <c:pt idx="87">
                  <c:v>50291.0703125</c:v>
                </c:pt>
                <c:pt idx="88">
                  <c:v>50304.796875</c:v>
                </c:pt>
                <c:pt idx="89">
                  <c:v>50363.78515625</c:v>
                </c:pt>
                <c:pt idx="90">
                  <c:v>50511.23046875</c:v>
                </c:pt>
                <c:pt idx="91">
                  <c:v>50620.7109375</c:v>
                </c:pt>
                <c:pt idx="92">
                  <c:v>50682.22265625</c:v>
                </c:pt>
                <c:pt idx="93">
                  <c:v>50709.96875</c:v>
                </c:pt>
                <c:pt idx="94">
                  <c:v>50913.91796875</c:v>
                </c:pt>
                <c:pt idx="95">
                  <c:v>50976.0859375</c:v>
                </c:pt>
                <c:pt idx="96">
                  <c:v>51137.87109375</c:v>
                </c:pt>
                <c:pt idx="97">
                  <c:v>51266.06640625</c:v>
                </c:pt>
                <c:pt idx="98">
                  <c:v>51421.76953125</c:v>
                </c:pt>
                <c:pt idx="99">
                  <c:v>51529.328125</c:v>
                </c:pt>
                <c:pt idx="100">
                  <c:v>51648.69921875</c:v>
                </c:pt>
                <c:pt idx="101">
                  <c:v>51858.96484375</c:v>
                </c:pt>
                <c:pt idx="102">
                  <c:v>52072.15234375</c:v>
                </c:pt>
                <c:pt idx="103">
                  <c:v>52118.02734375</c:v>
                </c:pt>
                <c:pt idx="104">
                  <c:v>52368.765625</c:v>
                </c:pt>
                <c:pt idx="105">
                  <c:v>52609.94140625</c:v>
                </c:pt>
                <c:pt idx="106">
                  <c:v>52738.5078125</c:v>
                </c:pt>
                <c:pt idx="107">
                  <c:v>53001.5703125</c:v>
                </c:pt>
                <c:pt idx="108">
                  <c:v>53051.85546875</c:v>
                </c:pt>
                <c:pt idx="109">
                  <c:v>53112.8515625</c:v>
                </c:pt>
                <c:pt idx="110">
                  <c:v>53491.63671875</c:v>
                </c:pt>
                <c:pt idx="111">
                  <c:v>53695.96875</c:v>
                </c:pt>
                <c:pt idx="112">
                  <c:v>53920.51171875</c:v>
                </c:pt>
                <c:pt idx="113">
                  <c:v>54042.4140625</c:v>
                </c:pt>
                <c:pt idx="114">
                  <c:v>54141.23828125</c:v>
                </c:pt>
                <c:pt idx="115">
                  <c:v>54278.20703125</c:v>
                </c:pt>
                <c:pt idx="116">
                  <c:v>54438.21875</c:v>
                </c:pt>
                <c:pt idx="117">
                  <c:v>54590.7734375</c:v>
                </c:pt>
                <c:pt idx="118">
                  <c:v>54600.19140625</c:v>
                </c:pt>
                <c:pt idx="119">
                  <c:v>54459.22265625</c:v>
                </c:pt>
                <c:pt idx="120">
                  <c:v>54494.2578125</c:v>
                </c:pt>
                <c:pt idx="121">
                  <c:v>54871.21875</c:v>
                </c:pt>
                <c:pt idx="122">
                  <c:v>54941.37109375</c:v>
                </c:pt>
                <c:pt idx="123">
                  <c:v>55107.25</c:v>
                </c:pt>
                <c:pt idx="124">
                  <c:v>55323.42578125</c:v>
                </c:pt>
                <c:pt idx="125">
                  <c:v>55303.80859375</c:v>
                </c:pt>
                <c:pt idx="126">
                  <c:v>55460.0546875</c:v>
                </c:pt>
                <c:pt idx="127">
                  <c:v>55626.12890625</c:v>
                </c:pt>
                <c:pt idx="128">
                  <c:v>55756.71875</c:v>
                </c:pt>
                <c:pt idx="129">
                  <c:v>55808.37890625</c:v>
                </c:pt>
                <c:pt idx="130">
                  <c:v>55849.46875</c:v>
                </c:pt>
                <c:pt idx="131">
                  <c:v>55905.54296875</c:v>
                </c:pt>
                <c:pt idx="132">
                  <c:v>55946.8828125</c:v>
                </c:pt>
                <c:pt idx="133">
                  <c:v>56141.515625</c:v>
                </c:pt>
                <c:pt idx="134">
                  <c:v>56231.38671875</c:v>
                </c:pt>
                <c:pt idx="135">
                  <c:v>56298.546875</c:v>
                </c:pt>
                <c:pt idx="136">
                  <c:v>56443</c:v>
                </c:pt>
                <c:pt idx="137">
                  <c:v>56518.33984375</c:v>
                </c:pt>
                <c:pt idx="138">
                  <c:v>56531.796875</c:v>
                </c:pt>
                <c:pt idx="139">
                  <c:v>56607.9375</c:v>
                </c:pt>
                <c:pt idx="140">
                  <c:v>56642.13671875</c:v>
                </c:pt>
                <c:pt idx="141">
                  <c:v>56614.97265625</c:v>
                </c:pt>
                <c:pt idx="142">
                  <c:v>56612.34375</c:v>
                </c:pt>
                <c:pt idx="143">
                  <c:v>56715.30859375</c:v>
                </c:pt>
                <c:pt idx="144">
                  <c:v>56757.953125</c:v>
                </c:pt>
                <c:pt idx="145">
                  <c:v>56889.390625</c:v>
                </c:pt>
                <c:pt idx="146">
                  <c:v>56985.9140625</c:v>
                </c:pt>
                <c:pt idx="147">
                  <c:v>57044.96484375</c:v>
                </c:pt>
                <c:pt idx="148">
                  <c:v>57081.3359375</c:v>
                </c:pt>
                <c:pt idx="149">
                  <c:v>57066.16796875</c:v>
                </c:pt>
                <c:pt idx="150">
                  <c:v>57041.96484375</c:v>
                </c:pt>
                <c:pt idx="151">
                  <c:v>57278.3046875</c:v>
                </c:pt>
                <c:pt idx="152">
                  <c:v>57379.015625</c:v>
                </c:pt>
                <c:pt idx="153">
                  <c:v>57577.921875</c:v>
                </c:pt>
                <c:pt idx="154">
                  <c:v>57557.55859375</c:v>
                </c:pt>
                <c:pt idx="155">
                  <c:v>57670.19921875</c:v>
                </c:pt>
                <c:pt idx="156">
                  <c:v>57719.765625</c:v>
                </c:pt>
                <c:pt idx="157">
                  <c:v>57802.18359375</c:v>
                </c:pt>
                <c:pt idx="158">
                  <c:v>57915.9296875</c:v>
                </c:pt>
                <c:pt idx="159">
                  <c:v>58120.8046875</c:v>
                </c:pt>
                <c:pt idx="160">
                  <c:v>58189.453125</c:v>
                </c:pt>
                <c:pt idx="161">
                  <c:v>58218.8984375</c:v>
                </c:pt>
                <c:pt idx="162">
                  <c:v>58366.33984375</c:v>
                </c:pt>
                <c:pt idx="163">
                  <c:v>58462.5703125</c:v>
                </c:pt>
                <c:pt idx="164">
                  <c:v>58549.41796875</c:v>
                </c:pt>
                <c:pt idx="165">
                  <c:v>58658.703125</c:v>
                </c:pt>
                <c:pt idx="166">
                  <c:v>58756.71875</c:v>
                </c:pt>
                <c:pt idx="167">
                  <c:v>58861.1328125</c:v>
                </c:pt>
                <c:pt idx="168">
                  <c:v>58916.18359375</c:v>
                </c:pt>
                <c:pt idx="169">
                  <c:v>58887.58203125</c:v>
                </c:pt>
                <c:pt idx="170">
                  <c:v>59058.578125</c:v>
                </c:pt>
                <c:pt idx="171">
                  <c:v>59040.24609375</c:v>
                </c:pt>
                <c:pt idx="172">
                  <c:v>59145.57421875</c:v>
                </c:pt>
                <c:pt idx="173">
                  <c:v>59347.07421875</c:v>
                </c:pt>
                <c:pt idx="174">
                  <c:v>59538.93359375</c:v>
                </c:pt>
                <c:pt idx="175">
                  <c:v>59593.5</c:v>
                </c:pt>
                <c:pt idx="176">
                  <c:v>59670.35546875</c:v>
                </c:pt>
                <c:pt idx="177">
                  <c:v>59463.984375</c:v>
                </c:pt>
                <c:pt idx="178">
                  <c:v>59452.7421875</c:v>
                </c:pt>
                <c:pt idx="179">
                  <c:v>59755.26171875</c:v>
                </c:pt>
                <c:pt idx="180">
                  <c:v>59801.859375</c:v>
                </c:pt>
                <c:pt idx="181">
                  <c:v>59977.3671875</c:v>
                </c:pt>
                <c:pt idx="182">
                  <c:v>60092.69921875</c:v>
                </c:pt>
                <c:pt idx="183">
                  <c:v>60290.90625</c:v>
                </c:pt>
                <c:pt idx="184">
                  <c:v>60431.57421875</c:v>
                </c:pt>
                <c:pt idx="185">
                  <c:v>60625.43359375</c:v>
                </c:pt>
                <c:pt idx="186">
                  <c:v>60863.96875</c:v>
                </c:pt>
                <c:pt idx="187">
                  <c:v>60911.0625</c:v>
                </c:pt>
                <c:pt idx="188">
                  <c:v>61035.91796875</c:v>
                </c:pt>
                <c:pt idx="189">
                  <c:v>61152.79296875</c:v>
                </c:pt>
                <c:pt idx="190">
                  <c:v>61231.625</c:v>
                </c:pt>
                <c:pt idx="191">
                  <c:v>61416.66796875</c:v>
                </c:pt>
                <c:pt idx="192">
                  <c:v>61589.74609375</c:v>
                </c:pt>
                <c:pt idx="193">
                  <c:v>61780.44921875</c:v>
                </c:pt>
                <c:pt idx="194">
                  <c:v>61900.703125</c:v>
                </c:pt>
                <c:pt idx="195">
                  <c:v>62082.81640625</c:v>
                </c:pt>
                <c:pt idx="196">
                  <c:v>62150.0234375</c:v>
                </c:pt>
                <c:pt idx="197">
                  <c:v>62277.16015625</c:v>
                </c:pt>
                <c:pt idx="198">
                  <c:v>62528.48828125</c:v>
                </c:pt>
                <c:pt idx="199">
                  <c:v>62810.12890625</c:v>
                </c:pt>
                <c:pt idx="200">
                  <c:v>63173.89453125</c:v>
                </c:pt>
                <c:pt idx="201">
                  <c:v>63279.16796875</c:v>
                </c:pt>
                <c:pt idx="202">
                  <c:v>63576.2109375</c:v>
                </c:pt>
                <c:pt idx="203">
                  <c:v>63957.75</c:v>
                </c:pt>
                <c:pt idx="204">
                  <c:v>64248.61328125</c:v>
                </c:pt>
                <c:pt idx="205">
                  <c:v>64576.5</c:v>
                </c:pt>
                <c:pt idx="206">
                  <c:v>64902.6484375</c:v>
                </c:pt>
                <c:pt idx="207">
                  <c:v>65387.82421875</c:v>
                </c:pt>
                <c:pt idx="208">
                  <c:v>65846.296875</c:v>
                </c:pt>
                <c:pt idx="209">
                  <c:v>66389.421875</c:v>
                </c:pt>
                <c:pt idx="210">
                  <c:v>66886.578125</c:v>
                </c:pt>
                <c:pt idx="211">
                  <c:v>67414.0859375</c:v>
                </c:pt>
                <c:pt idx="212">
                  <c:v>67934.078125</c:v>
                </c:pt>
                <c:pt idx="213">
                  <c:v>68379.890625</c:v>
                </c:pt>
                <c:pt idx="214">
                  <c:v>68880.34375</c:v>
                </c:pt>
                <c:pt idx="215">
                  <c:v>69182.265625</c:v>
                </c:pt>
                <c:pt idx="216">
                  <c:v>69440.8515625</c:v>
                </c:pt>
                <c:pt idx="217">
                  <c:v>69503.84375</c:v>
                </c:pt>
                <c:pt idx="218">
                  <c:v>69737.4140625</c:v>
                </c:pt>
                <c:pt idx="219">
                  <c:v>70008.1796875</c:v>
                </c:pt>
                <c:pt idx="220">
                  <c:v>70210.3125</c:v>
                </c:pt>
                <c:pt idx="221">
                  <c:v>70348.4609375</c:v>
                </c:pt>
                <c:pt idx="222">
                  <c:v>70519.125</c:v>
                </c:pt>
                <c:pt idx="223">
                  <c:v>70664.3125</c:v>
                </c:pt>
                <c:pt idx="224">
                  <c:v>70847.3359375</c:v>
                </c:pt>
                <c:pt idx="225">
                  <c:v>71025.1796875</c:v>
                </c:pt>
                <c:pt idx="226">
                  <c:v>71184.171875</c:v>
                </c:pt>
                <c:pt idx="227">
                  <c:v>71349.6640625</c:v>
                </c:pt>
                <c:pt idx="228">
                  <c:v>71353.0390625</c:v>
                </c:pt>
                <c:pt idx="229">
                  <c:v>71385.8359375</c:v>
                </c:pt>
                <c:pt idx="230">
                  <c:v>71577.5234375</c:v>
                </c:pt>
                <c:pt idx="231">
                  <c:v>71764.1171875</c:v>
                </c:pt>
                <c:pt idx="232">
                  <c:v>71930.953125</c:v>
                </c:pt>
                <c:pt idx="233">
                  <c:v>72062.6953125</c:v>
                </c:pt>
                <c:pt idx="234">
                  <c:v>72074.1484375</c:v>
                </c:pt>
                <c:pt idx="235">
                  <c:v>72195.5859375</c:v>
                </c:pt>
                <c:pt idx="236">
                  <c:v>72346.1640625</c:v>
                </c:pt>
                <c:pt idx="237">
                  <c:v>72455.1015625</c:v>
                </c:pt>
                <c:pt idx="238">
                  <c:v>72629.8671875</c:v>
                </c:pt>
                <c:pt idx="239">
                  <c:v>72844.828125</c:v>
                </c:pt>
                <c:pt idx="240">
                  <c:v>72869.3828125</c:v>
                </c:pt>
                <c:pt idx="241">
                  <c:v>72742.0546875</c:v>
                </c:pt>
                <c:pt idx="242">
                  <c:v>72926.34375</c:v>
                </c:pt>
                <c:pt idx="243">
                  <c:v>73026.0859375</c:v>
                </c:pt>
                <c:pt idx="244">
                  <c:v>73067.8671875</c:v>
                </c:pt>
                <c:pt idx="245">
                  <c:v>73223.078125</c:v>
                </c:pt>
                <c:pt idx="246">
                  <c:v>73211.125</c:v>
                </c:pt>
                <c:pt idx="247">
                  <c:v>73419.890625</c:v>
                </c:pt>
                <c:pt idx="248">
                  <c:v>73580.078125</c:v>
                </c:pt>
                <c:pt idx="249">
                  <c:v>73655.1171875</c:v>
                </c:pt>
                <c:pt idx="250">
                  <c:v>73660.9921875</c:v>
                </c:pt>
                <c:pt idx="251">
                  <c:v>73583.5703125</c:v>
                </c:pt>
                <c:pt idx="252">
                  <c:v>73780.0546875</c:v>
                </c:pt>
                <c:pt idx="253">
                  <c:v>73644.7578125</c:v>
                </c:pt>
                <c:pt idx="254">
                  <c:v>73630.265625</c:v>
                </c:pt>
                <c:pt idx="255">
                  <c:v>73496.125</c:v>
                </c:pt>
                <c:pt idx="256">
                  <c:v>73529.1171875</c:v>
                </c:pt>
                <c:pt idx="257">
                  <c:v>73754.3359375</c:v>
                </c:pt>
                <c:pt idx="258">
                  <c:v>73717.859375</c:v>
                </c:pt>
                <c:pt idx="259">
                  <c:v>73714.4765625</c:v>
                </c:pt>
                <c:pt idx="260">
                  <c:v>73725.4765625</c:v>
                </c:pt>
                <c:pt idx="261">
                  <c:v>73753.7109375</c:v>
                </c:pt>
                <c:pt idx="262">
                  <c:v>73556.640625</c:v>
                </c:pt>
                <c:pt idx="263">
                  <c:v>73605.2578125</c:v>
                </c:pt>
                <c:pt idx="264">
                  <c:v>73518.6796875</c:v>
                </c:pt>
                <c:pt idx="265">
                  <c:v>73147.7109375</c:v>
                </c:pt>
                <c:pt idx="266">
                  <c:v>73107.9375</c:v>
                </c:pt>
                <c:pt idx="267">
                  <c:v>73004.6171875</c:v>
                </c:pt>
                <c:pt idx="268">
                  <c:v>72912.5859375</c:v>
                </c:pt>
                <c:pt idx="269">
                  <c:v>72918.796875</c:v>
                </c:pt>
                <c:pt idx="270">
                  <c:v>72857.4609375</c:v>
                </c:pt>
                <c:pt idx="271">
                  <c:v>72724.65625</c:v>
                </c:pt>
                <c:pt idx="272">
                  <c:v>72549.734375</c:v>
                </c:pt>
                <c:pt idx="273">
                  <c:v>72515.78125</c:v>
                </c:pt>
                <c:pt idx="274">
                  <c:v>72420.5703125</c:v>
                </c:pt>
                <c:pt idx="275">
                  <c:v>72379.7421875</c:v>
                </c:pt>
                <c:pt idx="276">
                  <c:v>72239.578125</c:v>
                </c:pt>
                <c:pt idx="277">
                  <c:v>72104.609375</c:v>
                </c:pt>
                <c:pt idx="278">
                  <c:v>71923.1015625</c:v>
                </c:pt>
                <c:pt idx="279">
                  <c:v>71910.4765625</c:v>
                </c:pt>
                <c:pt idx="280">
                  <c:v>71892.1484375</c:v>
                </c:pt>
                <c:pt idx="281">
                  <c:v>71849.3515625</c:v>
                </c:pt>
                <c:pt idx="282">
                  <c:v>71760.515625</c:v>
                </c:pt>
                <c:pt idx="283">
                  <c:v>71570.3515625</c:v>
                </c:pt>
                <c:pt idx="284">
                  <c:v>71431.4296875</c:v>
                </c:pt>
                <c:pt idx="285">
                  <c:v>71406.9609375</c:v>
                </c:pt>
                <c:pt idx="286">
                  <c:v>71362.9140625</c:v>
                </c:pt>
                <c:pt idx="287">
                  <c:v>71311.3828125</c:v>
                </c:pt>
                <c:pt idx="288">
                  <c:v>71297.3671875</c:v>
                </c:pt>
                <c:pt idx="289">
                  <c:v>71255.5703125</c:v>
                </c:pt>
                <c:pt idx="290">
                  <c:v>71265.1796875</c:v>
                </c:pt>
                <c:pt idx="291">
                  <c:v>71159.234375</c:v>
                </c:pt>
                <c:pt idx="292">
                  <c:v>70994.078125</c:v>
                </c:pt>
                <c:pt idx="293">
                  <c:v>71052.0390625</c:v>
                </c:pt>
                <c:pt idx="294">
                  <c:v>70962.5</c:v>
                </c:pt>
                <c:pt idx="295">
                  <c:v>70863.5</c:v>
                </c:pt>
                <c:pt idx="296">
                  <c:v>70781.625</c:v>
                </c:pt>
                <c:pt idx="297">
                  <c:v>70778.25</c:v>
                </c:pt>
                <c:pt idx="298">
                  <c:v>70781.3046875</c:v>
                </c:pt>
                <c:pt idx="299">
                  <c:v>70810.0390625</c:v>
                </c:pt>
                <c:pt idx="300">
                  <c:v>70851.671875</c:v>
                </c:pt>
                <c:pt idx="301">
                  <c:v>70797.015625</c:v>
                </c:pt>
                <c:pt idx="302">
                  <c:v>70655.265625</c:v>
                </c:pt>
                <c:pt idx="303">
                  <c:v>70699.3359375</c:v>
                </c:pt>
                <c:pt idx="304">
                  <c:v>70656.578125</c:v>
                </c:pt>
                <c:pt idx="305">
                  <c:v>70546.4296875</c:v>
                </c:pt>
                <c:pt idx="306">
                  <c:v>70419.53125</c:v>
                </c:pt>
                <c:pt idx="307">
                  <c:v>70468.1796875</c:v>
                </c:pt>
                <c:pt idx="308">
                  <c:v>70438.9921875</c:v>
                </c:pt>
                <c:pt idx="309">
                  <c:v>70370.5078125</c:v>
                </c:pt>
                <c:pt idx="310">
                  <c:v>70330.515625</c:v>
                </c:pt>
                <c:pt idx="311">
                  <c:v>70335.2578125</c:v>
                </c:pt>
                <c:pt idx="312">
                  <c:v>70146.0078125</c:v>
                </c:pt>
                <c:pt idx="313">
                  <c:v>69959.7265625</c:v>
                </c:pt>
                <c:pt idx="314">
                  <c:v>70115.6484375</c:v>
                </c:pt>
                <c:pt idx="315">
                  <c:v>70132.78125</c:v>
                </c:pt>
                <c:pt idx="316">
                  <c:v>70162.234375</c:v>
                </c:pt>
                <c:pt idx="317">
                  <c:v>70200.3984375</c:v>
                </c:pt>
                <c:pt idx="318">
                  <c:v>70179.8125</c:v>
                </c:pt>
                <c:pt idx="319">
                  <c:v>70182.375</c:v>
                </c:pt>
                <c:pt idx="320">
                  <c:v>70260.9375</c:v>
                </c:pt>
                <c:pt idx="321">
                  <c:v>70235.8828125</c:v>
                </c:pt>
                <c:pt idx="322">
                  <c:v>70217.0625</c:v>
                </c:pt>
                <c:pt idx="323">
                  <c:v>70179.2890625</c:v>
                </c:pt>
                <c:pt idx="324">
                  <c:v>70283.6875</c:v>
                </c:pt>
                <c:pt idx="325">
                  <c:v>70325.40625</c:v>
                </c:pt>
                <c:pt idx="326">
                  <c:v>70364.4453125</c:v>
                </c:pt>
                <c:pt idx="327">
                  <c:v>70445.28125</c:v>
                </c:pt>
                <c:pt idx="328">
                  <c:v>70364.34375</c:v>
                </c:pt>
                <c:pt idx="329">
                  <c:v>70036.3046875</c:v>
                </c:pt>
                <c:pt idx="330">
                  <c:v>70201.5390625</c:v>
                </c:pt>
                <c:pt idx="331">
                  <c:v>70371.2109375</c:v>
                </c:pt>
                <c:pt idx="332">
                  <c:v>70398.1796875</c:v>
                </c:pt>
                <c:pt idx="333">
                  <c:v>70419.71875</c:v>
                </c:pt>
                <c:pt idx="334">
                  <c:v>70353.9609375</c:v>
                </c:pt>
                <c:pt idx="335">
                  <c:v>70405.640625</c:v>
                </c:pt>
                <c:pt idx="336">
                  <c:v>70391.5546875</c:v>
                </c:pt>
                <c:pt idx="337">
                  <c:v>70531.4140625</c:v>
                </c:pt>
                <c:pt idx="338">
                  <c:v>70645.8515625</c:v>
                </c:pt>
                <c:pt idx="339">
                  <c:v>70685.671875</c:v>
                </c:pt>
                <c:pt idx="340">
                  <c:v>70817.03125</c:v>
                </c:pt>
                <c:pt idx="341">
                  <c:v>70794.0859375</c:v>
                </c:pt>
                <c:pt idx="342">
                  <c:v>70798.9765625</c:v>
                </c:pt>
                <c:pt idx="343">
                  <c:v>70982.0078125</c:v>
                </c:pt>
                <c:pt idx="344">
                  <c:v>71010.8515625</c:v>
                </c:pt>
                <c:pt idx="345">
                  <c:v>71066.6640625</c:v>
                </c:pt>
                <c:pt idx="346">
                  <c:v>71080.328125</c:v>
                </c:pt>
                <c:pt idx="347">
                  <c:v>71254.4609375</c:v>
                </c:pt>
                <c:pt idx="348">
                  <c:v>71364.7890625</c:v>
                </c:pt>
                <c:pt idx="349">
                  <c:v>71471.59375</c:v>
                </c:pt>
                <c:pt idx="350">
                  <c:v>71542.421875</c:v>
                </c:pt>
                <c:pt idx="351">
                  <c:v>71643.5859375</c:v>
                </c:pt>
                <c:pt idx="352">
                  <c:v>71698.8359375</c:v>
                </c:pt>
                <c:pt idx="353">
                  <c:v>71796.7890625</c:v>
                </c:pt>
                <c:pt idx="354">
                  <c:v>71747.4296875</c:v>
                </c:pt>
                <c:pt idx="355">
                  <c:v>71816.5859375</c:v>
                </c:pt>
                <c:pt idx="356">
                  <c:v>71929.015625</c:v>
                </c:pt>
                <c:pt idx="357">
                  <c:v>71961.3359375</c:v>
                </c:pt>
                <c:pt idx="358">
                  <c:v>71996.0859375</c:v>
                </c:pt>
                <c:pt idx="359">
                  <c:v>72163.71875</c:v>
                </c:pt>
                <c:pt idx="360">
                  <c:v>72322.296875</c:v>
                </c:pt>
                <c:pt idx="361">
                  <c:v>72502.828125</c:v>
                </c:pt>
                <c:pt idx="362">
                  <c:v>72682.6484375</c:v>
                </c:pt>
                <c:pt idx="363">
                  <c:v>72805.828125</c:v>
                </c:pt>
                <c:pt idx="364">
                  <c:v>72938.15625</c:v>
                </c:pt>
                <c:pt idx="365">
                  <c:v>73005.125</c:v>
                </c:pt>
                <c:pt idx="366">
                  <c:v>73069.0078125</c:v>
                </c:pt>
                <c:pt idx="367">
                  <c:v>73007.796875</c:v>
                </c:pt>
                <c:pt idx="368">
                  <c:v>73178.3125</c:v>
                </c:pt>
                <c:pt idx="369">
                  <c:v>73277.1171875</c:v>
                </c:pt>
                <c:pt idx="370">
                  <c:v>73343.140625</c:v>
                </c:pt>
                <c:pt idx="371">
                  <c:v>73481.1953125</c:v>
                </c:pt>
                <c:pt idx="372">
                  <c:v>73743.6875</c:v>
                </c:pt>
                <c:pt idx="373">
                  <c:v>73866.8359375</c:v>
                </c:pt>
                <c:pt idx="374">
                  <c:v>73883.65625</c:v>
                </c:pt>
                <c:pt idx="375">
                  <c:v>73927.7109375</c:v>
                </c:pt>
                <c:pt idx="376">
                  <c:v>73930.2421875</c:v>
                </c:pt>
                <c:pt idx="377">
                  <c:v>73899.21875</c:v>
                </c:pt>
                <c:pt idx="378">
                  <c:v>74100.3671875</c:v>
                </c:pt>
                <c:pt idx="379">
                  <c:v>73958.8125</c:v>
                </c:pt>
                <c:pt idx="380">
                  <c:v>73975.890625</c:v>
                </c:pt>
                <c:pt idx="381">
                  <c:v>74076.2890625</c:v>
                </c:pt>
                <c:pt idx="382">
                  <c:v>74071.4140625</c:v>
                </c:pt>
                <c:pt idx="383">
                  <c:v>73995.21875</c:v>
                </c:pt>
                <c:pt idx="384">
                  <c:v>74040.7578125</c:v>
                </c:pt>
                <c:pt idx="385">
                  <c:v>73972.3828125</c:v>
                </c:pt>
                <c:pt idx="386">
                  <c:v>73889.0625</c:v>
                </c:pt>
                <c:pt idx="387">
                  <c:v>73797.96875</c:v>
                </c:pt>
                <c:pt idx="388">
                  <c:v>73965.5234375</c:v>
                </c:pt>
                <c:pt idx="389">
                  <c:v>74038.6640625</c:v>
                </c:pt>
                <c:pt idx="390">
                  <c:v>74007.28125</c:v>
                </c:pt>
                <c:pt idx="391">
                  <c:v>73856.859375</c:v>
                </c:pt>
                <c:pt idx="392">
                  <c:v>73752.328125</c:v>
                </c:pt>
                <c:pt idx="393">
                  <c:v>73856.3984375</c:v>
                </c:pt>
                <c:pt idx="394">
                  <c:v>74005.984375</c:v>
                </c:pt>
                <c:pt idx="395">
                  <c:v>73900.203125</c:v>
                </c:pt>
                <c:pt idx="396">
                  <c:v>73816.0078125</c:v>
                </c:pt>
                <c:pt idx="397">
                  <c:v>73877.75</c:v>
                </c:pt>
                <c:pt idx="398">
                  <c:v>73972.6015625</c:v>
                </c:pt>
                <c:pt idx="399">
                  <c:v>73782.7109375</c:v>
                </c:pt>
                <c:pt idx="400">
                  <c:v>73833.9453125</c:v>
                </c:pt>
                <c:pt idx="401">
                  <c:v>73832.4375</c:v>
                </c:pt>
                <c:pt idx="402">
                  <c:v>73657.6875</c:v>
                </c:pt>
                <c:pt idx="403">
                  <c:v>73551.234375</c:v>
                </c:pt>
                <c:pt idx="404">
                  <c:v>73455.78125</c:v>
                </c:pt>
                <c:pt idx="405">
                  <c:v>73423.328125</c:v>
                </c:pt>
                <c:pt idx="406">
                  <c:v>73553.1953125</c:v>
                </c:pt>
                <c:pt idx="407">
                  <c:v>73408.6875</c:v>
                </c:pt>
                <c:pt idx="408">
                  <c:v>73387.2734375</c:v>
                </c:pt>
                <c:pt idx="409">
                  <c:v>73184.9453125</c:v>
                </c:pt>
                <c:pt idx="410">
                  <c:v>73005.65625</c:v>
                </c:pt>
                <c:pt idx="411">
                  <c:v>72887.828125</c:v>
                </c:pt>
                <c:pt idx="412">
                  <c:v>72526.71875</c:v>
                </c:pt>
                <c:pt idx="413">
                  <c:v>72333.640625</c:v>
                </c:pt>
                <c:pt idx="414">
                  <c:v>72180.9296875</c:v>
                </c:pt>
                <c:pt idx="415">
                  <c:v>71923.7578125</c:v>
                </c:pt>
                <c:pt idx="416">
                  <c:v>71759.4765625</c:v>
                </c:pt>
                <c:pt idx="417">
                  <c:v>71578.5078125</c:v>
                </c:pt>
                <c:pt idx="418">
                  <c:v>71416.734375</c:v>
                </c:pt>
                <c:pt idx="419">
                  <c:v>71181.484375</c:v>
                </c:pt>
                <c:pt idx="420">
                  <c:v>70931.8359375</c:v>
                </c:pt>
                <c:pt idx="421">
                  <c:v>70809.703125</c:v>
                </c:pt>
                <c:pt idx="422">
                  <c:v>70755.7265625</c:v>
                </c:pt>
                <c:pt idx="423">
                  <c:v>70545.9453125</c:v>
                </c:pt>
                <c:pt idx="424">
                  <c:v>70452.515625</c:v>
                </c:pt>
                <c:pt idx="425">
                  <c:v>70365.0078125</c:v>
                </c:pt>
                <c:pt idx="426">
                  <c:v>69992.15625</c:v>
                </c:pt>
                <c:pt idx="427">
                  <c:v>69847.0234375</c:v>
                </c:pt>
                <c:pt idx="428">
                  <c:v>69602.5625</c:v>
                </c:pt>
                <c:pt idx="429">
                  <c:v>69411.15625</c:v>
                </c:pt>
                <c:pt idx="430">
                  <c:v>69181.4609375</c:v>
                </c:pt>
                <c:pt idx="431">
                  <c:v>69023.265625</c:v>
                </c:pt>
                <c:pt idx="432">
                  <c:v>68699.765625</c:v>
                </c:pt>
                <c:pt idx="433">
                  <c:v>68454.3828125</c:v>
                </c:pt>
                <c:pt idx="434">
                  <c:v>68187.375</c:v>
                </c:pt>
                <c:pt idx="435">
                  <c:v>68017.984375</c:v>
                </c:pt>
                <c:pt idx="436">
                  <c:v>67879.1015625</c:v>
                </c:pt>
                <c:pt idx="437">
                  <c:v>67606.484375</c:v>
                </c:pt>
                <c:pt idx="438">
                  <c:v>67370.1328125</c:v>
                </c:pt>
                <c:pt idx="439">
                  <c:v>67014.90625</c:v>
                </c:pt>
                <c:pt idx="440">
                  <c:v>66849.6171875</c:v>
                </c:pt>
                <c:pt idx="441">
                  <c:v>66865.0390625</c:v>
                </c:pt>
                <c:pt idx="442">
                  <c:v>66824.9140625</c:v>
                </c:pt>
                <c:pt idx="443">
                  <c:v>66619.390625</c:v>
                </c:pt>
                <c:pt idx="444">
                  <c:v>66343.84375</c:v>
                </c:pt>
                <c:pt idx="445">
                  <c:v>66365.421875</c:v>
                </c:pt>
                <c:pt idx="446">
                  <c:v>66158.6640625</c:v>
                </c:pt>
                <c:pt idx="447">
                  <c:v>65950.7265625</c:v>
                </c:pt>
                <c:pt idx="448">
                  <c:v>65806.0390625</c:v>
                </c:pt>
                <c:pt idx="449">
                  <c:v>65623.703125</c:v>
                </c:pt>
                <c:pt idx="450">
                  <c:v>65487.71484375</c:v>
                </c:pt>
                <c:pt idx="451">
                  <c:v>65309.17578125</c:v>
                </c:pt>
                <c:pt idx="452">
                  <c:v>65231.20703125</c:v>
                </c:pt>
                <c:pt idx="453">
                  <c:v>65135.38671875</c:v>
                </c:pt>
                <c:pt idx="454">
                  <c:v>64826.1796875</c:v>
                </c:pt>
                <c:pt idx="455">
                  <c:v>64725.4921875</c:v>
                </c:pt>
                <c:pt idx="456">
                  <c:v>64506.84375</c:v>
                </c:pt>
                <c:pt idx="457">
                  <c:v>64368.921875</c:v>
                </c:pt>
                <c:pt idx="458">
                  <c:v>64238.59375</c:v>
                </c:pt>
                <c:pt idx="459">
                  <c:v>64065.3671875</c:v>
                </c:pt>
                <c:pt idx="460">
                  <c:v>63922.921875</c:v>
                </c:pt>
                <c:pt idx="461">
                  <c:v>63761.7890625</c:v>
                </c:pt>
                <c:pt idx="462">
                  <c:v>63868.7578125</c:v>
                </c:pt>
                <c:pt idx="463">
                  <c:v>63689.1875</c:v>
                </c:pt>
                <c:pt idx="464">
                  <c:v>63372.08984375</c:v>
                </c:pt>
                <c:pt idx="465">
                  <c:v>63432.24609375</c:v>
                </c:pt>
                <c:pt idx="466">
                  <c:v>63466.75390625</c:v>
                </c:pt>
                <c:pt idx="467">
                  <c:v>63459.20703125</c:v>
                </c:pt>
                <c:pt idx="468">
                  <c:v>63402.0625</c:v>
                </c:pt>
                <c:pt idx="469">
                  <c:v>63280.46875</c:v>
                </c:pt>
                <c:pt idx="470">
                  <c:v>63161.99609375</c:v>
                </c:pt>
                <c:pt idx="471">
                  <c:v>63279.078125</c:v>
                </c:pt>
                <c:pt idx="472">
                  <c:v>63247.7890625</c:v>
                </c:pt>
                <c:pt idx="473">
                  <c:v>63305.84765625</c:v>
                </c:pt>
                <c:pt idx="474">
                  <c:v>63329.4140625</c:v>
                </c:pt>
                <c:pt idx="475">
                  <c:v>63355.57421875</c:v>
                </c:pt>
                <c:pt idx="476">
                  <c:v>63415.01171875</c:v>
                </c:pt>
                <c:pt idx="477">
                  <c:v>63503.3671875</c:v>
                </c:pt>
                <c:pt idx="478">
                  <c:v>63558.875</c:v>
                </c:pt>
                <c:pt idx="479">
                  <c:v>63673.6953125</c:v>
                </c:pt>
                <c:pt idx="480">
                  <c:v>63718.41796875</c:v>
                </c:pt>
                <c:pt idx="481">
                  <c:v>63724.19921875</c:v>
                </c:pt>
                <c:pt idx="482">
                  <c:v>63753.82421875</c:v>
                </c:pt>
                <c:pt idx="483">
                  <c:v>63730.875</c:v>
                </c:pt>
                <c:pt idx="484">
                  <c:v>63897.40625</c:v>
                </c:pt>
                <c:pt idx="485">
                  <c:v>64085.6953125</c:v>
                </c:pt>
                <c:pt idx="486">
                  <c:v>64285.6484375</c:v>
                </c:pt>
                <c:pt idx="487">
                  <c:v>64381.4609375</c:v>
                </c:pt>
                <c:pt idx="488">
                  <c:v>64501.00390625</c:v>
                </c:pt>
                <c:pt idx="489">
                  <c:v>64783.83984375</c:v>
                </c:pt>
                <c:pt idx="490">
                  <c:v>64980.76171875</c:v>
                </c:pt>
                <c:pt idx="491">
                  <c:v>65044.38671875</c:v>
                </c:pt>
                <c:pt idx="492">
                  <c:v>65072.80859375</c:v>
                </c:pt>
                <c:pt idx="493">
                  <c:v>65264.01171875</c:v>
                </c:pt>
                <c:pt idx="494">
                  <c:v>65553.2890625</c:v>
                </c:pt>
                <c:pt idx="495">
                  <c:v>65814.3203125</c:v>
                </c:pt>
                <c:pt idx="496">
                  <c:v>66068.4375</c:v>
                </c:pt>
                <c:pt idx="497">
                  <c:v>66284.890625</c:v>
                </c:pt>
                <c:pt idx="498">
                  <c:v>66650.359375</c:v>
                </c:pt>
                <c:pt idx="499">
                  <c:v>66834.7109375</c:v>
                </c:pt>
                <c:pt idx="500">
                  <c:v>67207.578125</c:v>
                </c:pt>
                <c:pt idx="501">
                  <c:v>67452.53125</c:v>
                </c:pt>
                <c:pt idx="502">
                  <c:v>67577.90625</c:v>
                </c:pt>
                <c:pt idx="503">
                  <c:v>67775.1171875</c:v>
                </c:pt>
                <c:pt idx="504">
                  <c:v>67881.1953125</c:v>
                </c:pt>
                <c:pt idx="505">
                  <c:v>67816.6875</c:v>
                </c:pt>
                <c:pt idx="506">
                  <c:v>67953.3203125</c:v>
                </c:pt>
                <c:pt idx="507">
                  <c:v>67993.4765625</c:v>
                </c:pt>
                <c:pt idx="508">
                  <c:v>68007.7265625</c:v>
                </c:pt>
                <c:pt idx="509">
                  <c:v>67988.609375</c:v>
                </c:pt>
                <c:pt idx="510">
                  <c:v>67982.34375</c:v>
                </c:pt>
                <c:pt idx="511">
                  <c:v>68012.0703125</c:v>
                </c:pt>
                <c:pt idx="512">
                  <c:v>67940.6484375</c:v>
                </c:pt>
                <c:pt idx="513">
                  <c:v>67904.03125</c:v>
                </c:pt>
                <c:pt idx="514">
                  <c:v>67950.671875</c:v>
                </c:pt>
                <c:pt idx="515">
                  <c:v>67905.34375</c:v>
                </c:pt>
                <c:pt idx="516">
                  <c:v>67885.5234375</c:v>
                </c:pt>
                <c:pt idx="517">
                  <c:v>67903.5625</c:v>
                </c:pt>
                <c:pt idx="518">
                  <c:v>67931.6171875</c:v>
                </c:pt>
                <c:pt idx="519">
                  <c:v>67948.5</c:v>
                </c:pt>
                <c:pt idx="520">
                  <c:v>68022.25</c:v>
                </c:pt>
                <c:pt idx="521">
                  <c:v>68052.2109375</c:v>
                </c:pt>
                <c:pt idx="522">
                  <c:v>67970.7109375</c:v>
                </c:pt>
                <c:pt idx="523">
                  <c:v>67936.34375</c:v>
                </c:pt>
                <c:pt idx="524">
                  <c:v>68017.6640625</c:v>
                </c:pt>
                <c:pt idx="525">
                  <c:v>67977.7421875</c:v>
                </c:pt>
                <c:pt idx="526">
                  <c:v>67985.6640625</c:v>
                </c:pt>
                <c:pt idx="527">
                  <c:v>67983.5859375</c:v>
                </c:pt>
                <c:pt idx="528">
                  <c:v>67981.078125</c:v>
                </c:pt>
                <c:pt idx="529">
                  <c:v>67931.7265625</c:v>
                </c:pt>
                <c:pt idx="530">
                  <c:v>67980.1953125</c:v>
                </c:pt>
                <c:pt idx="531">
                  <c:v>67989.203125</c:v>
                </c:pt>
                <c:pt idx="532">
                  <c:v>67901.8203125</c:v>
                </c:pt>
                <c:pt idx="533">
                  <c:v>67960.703125</c:v>
                </c:pt>
                <c:pt idx="534">
                  <c:v>67968.8671875</c:v>
                </c:pt>
                <c:pt idx="535">
                  <c:v>67887.59375</c:v>
                </c:pt>
                <c:pt idx="536">
                  <c:v>67771.703125</c:v>
                </c:pt>
                <c:pt idx="537">
                  <c:v>67761.015625</c:v>
                </c:pt>
                <c:pt idx="538">
                  <c:v>67719.140625</c:v>
                </c:pt>
                <c:pt idx="539">
                  <c:v>67623.8984375</c:v>
                </c:pt>
                <c:pt idx="540">
                  <c:v>67587.9140625</c:v>
                </c:pt>
                <c:pt idx="541">
                  <c:v>67450.0078125</c:v>
                </c:pt>
                <c:pt idx="542">
                  <c:v>67428.0546875</c:v>
                </c:pt>
                <c:pt idx="543">
                  <c:v>67341.4375</c:v>
                </c:pt>
                <c:pt idx="544">
                  <c:v>67289.2265625</c:v>
                </c:pt>
                <c:pt idx="545">
                  <c:v>67347.7578125</c:v>
                </c:pt>
                <c:pt idx="546">
                  <c:v>67260.9921875</c:v>
                </c:pt>
                <c:pt idx="547">
                  <c:v>67298.734375</c:v>
                </c:pt>
                <c:pt idx="548">
                  <c:v>67277.78125</c:v>
                </c:pt>
                <c:pt idx="549">
                  <c:v>67218.140625</c:v>
                </c:pt>
                <c:pt idx="550">
                  <c:v>67375.5078125</c:v>
                </c:pt>
                <c:pt idx="551">
                  <c:v>67315.8671875</c:v>
                </c:pt>
                <c:pt idx="552">
                  <c:v>67088.3671875</c:v>
                </c:pt>
                <c:pt idx="553">
                  <c:v>66521.15625</c:v>
                </c:pt>
                <c:pt idx="554">
                  <c:v>66601.59375</c:v>
                </c:pt>
                <c:pt idx="555">
                  <c:v>66586.875</c:v>
                </c:pt>
                <c:pt idx="556">
                  <c:v>66246.8203125</c:v>
                </c:pt>
                <c:pt idx="557">
                  <c:v>66405.2109375</c:v>
                </c:pt>
                <c:pt idx="558">
                  <c:v>66263.9453125</c:v>
                </c:pt>
                <c:pt idx="559">
                  <c:v>66239.359375</c:v>
                </c:pt>
                <c:pt idx="560">
                  <c:v>66152.5859375</c:v>
                </c:pt>
                <c:pt idx="561">
                  <c:v>66129.609375</c:v>
                </c:pt>
                <c:pt idx="562">
                  <c:v>66067.953125</c:v>
                </c:pt>
                <c:pt idx="563">
                  <c:v>65943.84375</c:v>
                </c:pt>
                <c:pt idx="564">
                  <c:v>65757.1328125</c:v>
                </c:pt>
                <c:pt idx="565">
                  <c:v>65510.73046875</c:v>
                </c:pt>
                <c:pt idx="566">
                  <c:v>65353.921875</c:v>
                </c:pt>
                <c:pt idx="567">
                  <c:v>65181.66796875</c:v>
                </c:pt>
                <c:pt idx="568">
                  <c:v>65056.23046875</c:v>
                </c:pt>
                <c:pt idx="569">
                  <c:v>64858.84765625</c:v>
                </c:pt>
                <c:pt idx="570">
                  <c:v>64763.5078125</c:v>
                </c:pt>
                <c:pt idx="571">
                  <c:v>64562.26171875</c:v>
                </c:pt>
                <c:pt idx="572">
                  <c:v>64533.12109375</c:v>
                </c:pt>
                <c:pt idx="573">
                  <c:v>64422.61328125</c:v>
                </c:pt>
                <c:pt idx="574">
                  <c:v>64234.7109375</c:v>
                </c:pt>
                <c:pt idx="575">
                  <c:v>64144.69140625</c:v>
                </c:pt>
                <c:pt idx="576">
                  <c:v>64043.05078125</c:v>
                </c:pt>
                <c:pt idx="577">
                  <c:v>63885.734375</c:v>
                </c:pt>
                <c:pt idx="578">
                  <c:v>63751.4921875</c:v>
                </c:pt>
                <c:pt idx="579">
                  <c:v>63615.21875</c:v>
                </c:pt>
                <c:pt idx="580">
                  <c:v>63514.64453125</c:v>
                </c:pt>
                <c:pt idx="581">
                  <c:v>63484.3828125</c:v>
                </c:pt>
                <c:pt idx="582">
                  <c:v>63434.7734375</c:v>
                </c:pt>
                <c:pt idx="583">
                  <c:v>63410.94140625</c:v>
                </c:pt>
                <c:pt idx="584">
                  <c:v>63312.69921875</c:v>
                </c:pt>
                <c:pt idx="585">
                  <c:v>63251.0078125</c:v>
                </c:pt>
                <c:pt idx="586">
                  <c:v>63184.32421875</c:v>
                </c:pt>
                <c:pt idx="587">
                  <c:v>63068.6796875</c:v>
                </c:pt>
                <c:pt idx="588">
                  <c:v>62973.26171875</c:v>
                </c:pt>
                <c:pt idx="589">
                  <c:v>62907.1875</c:v>
                </c:pt>
                <c:pt idx="590">
                  <c:v>62972.81640625</c:v>
                </c:pt>
                <c:pt idx="591">
                  <c:v>62913.453125</c:v>
                </c:pt>
                <c:pt idx="592">
                  <c:v>62796.44140625</c:v>
                </c:pt>
                <c:pt idx="593">
                  <c:v>62739.33203125</c:v>
                </c:pt>
                <c:pt idx="594">
                  <c:v>62793.52734375</c:v>
                </c:pt>
                <c:pt idx="595">
                  <c:v>62792.7890625</c:v>
                </c:pt>
                <c:pt idx="596">
                  <c:v>62871.5703125</c:v>
                </c:pt>
                <c:pt idx="597">
                  <c:v>62839.359375</c:v>
                </c:pt>
                <c:pt idx="598">
                  <c:v>62775.76171875</c:v>
                </c:pt>
                <c:pt idx="599">
                  <c:v>62758.12890625</c:v>
                </c:pt>
                <c:pt idx="600">
                  <c:v>62740.1328125</c:v>
                </c:pt>
                <c:pt idx="601">
                  <c:v>62678.8359375</c:v>
                </c:pt>
                <c:pt idx="602">
                  <c:v>62575.703125</c:v>
                </c:pt>
                <c:pt idx="603">
                  <c:v>62637.35546875</c:v>
                </c:pt>
                <c:pt idx="604">
                  <c:v>62620.6640625</c:v>
                </c:pt>
                <c:pt idx="605">
                  <c:v>62567.796875</c:v>
                </c:pt>
                <c:pt idx="606">
                  <c:v>62571.89453125</c:v>
                </c:pt>
                <c:pt idx="607">
                  <c:v>62510.4765625</c:v>
                </c:pt>
                <c:pt idx="608">
                  <c:v>62520.328125</c:v>
                </c:pt>
                <c:pt idx="609">
                  <c:v>62530.25</c:v>
                </c:pt>
                <c:pt idx="610">
                  <c:v>62519.375</c:v>
                </c:pt>
                <c:pt idx="611">
                  <c:v>62582.14453125</c:v>
                </c:pt>
                <c:pt idx="612">
                  <c:v>62605.69921875</c:v>
                </c:pt>
                <c:pt idx="613">
                  <c:v>62662.12109375</c:v>
                </c:pt>
                <c:pt idx="614">
                  <c:v>62574.9921875</c:v>
                </c:pt>
                <c:pt idx="615">
                  <c:v>62651.74609375</c:v>
                </c:pt>
                <c:pt idx="616">
                  <c:v>62732.03125</c:v>
                </c:pt>
                <c:pt idx="617">
                  <c:v>62696.0625</c:v>
                </c:pt>
                <c:pt idx="618">
                  <c:v>62747.37109375</c:v>
                </c:pt>
                <c:pt idx="619">
                  <c:v>62693.50390625</c:v>
                </c:pt>
                <c:pt idx="620">
                  <c:v>62610.8984375</c:v>
                </c:pt>
                <c:pt idx="621">
                  <c:v>62699.140625</c:v>
                </c:pt>
                <c:pt idx="622">
                  <c:v>62750.37109375</c:v>
                </c:pt>
                <c:pt idx="623">
                  <c:v>62718.8984375</c:v>
                </c:pt>
                <c:pt idx="624">
                  <c:v>62676.09375</c:v>
                </c:pt>
                <c:pt idx="625">
                  <c:v>62739.4140625</c:v>
                </c:pt>
                <c:pt idx="626">
                  <c:v>62788.8125</c:v>
                </c:pt>
                <c:pt idx="627">
                  <c:v>62764.23046875</c:v>
                </c:pt>
                <c:pt idx="628">
                  <c:v>62919.875</c:v>
                </c:pt>
                <c:pt idx="629">
                  <c:v>62941.17578125</c:v>
                </c:pt>
                <c:pt idx="630">
                  <c:v>63034.953125</c:v>
                </c:pt>
                <c:pt idx="631">
                  <c:v>62957.625</c:v>
                </c:pt>
                <c:pt idx="632">
                  <c:v>62993.99609375</c:v>
                </c:pt>
                <c:pt idx="633">
                  <c:v>63129.91015625</c:v>
                </c:pt>
                <c:pt idx="634">
                  <c:v>63121.34765625</c:v>
                </c:pt>
                <c:pt idx="635">
                  <c:v>63200.546875</c:v>
                </c:pt>
                <c:pt idx="636">
                  <c:v>63222.87109375</c:v>
                </c:pt>
                <c:pt idx="637">
                  <c:v>63235.21484375</c:v>
                </c:pt>
                <c:pt idx="638">
                  <c:v>63278.10546875</c:v>
                </c:pt>
                <c:pt idx="639">
                  <c:v>63276.0390625</c:v>
                </c:pt>
                <c:pt idx="640">
                  <c:v>63295.40234375</c:v>
                </c:pt>
                <c:pt idx="641">
                  <c:v>63463.86328125</c:v>
                </c:pt>
                <c:pt idx="642">
                  <c:v>63474.86328125</c:v>
                </c:pt>
                <c:pt idx="643">
                  <c:v>63592.8359375</c:v>
                </c:pt>
                <c:pt idx="644">
                  <c:v>63747.2421875</c:v>
                </c:pt>
                <c:pt idx="645">
                  <c:v>63870.10546875</c:v>
                </c:pt>
                <c:pt idx="646">
                  <c:v>63874.453125</c:v>
                </c:pt>
                <c:pt idx="647">
                  <c:v>63788.5625</c:v>
                </c:pt>
                <c:pt idx="648">
                  <c:v>63810.11328125</c:v>
                </c:pt>
                <c:pt idx="649">
                  <c:v>64019.140625</c:v>
                </c:pt>
                <c:pt idx="650">
                  <c:v>64182.1796875</c:v>
                </c:pt>
                <c:pt idx="651">
                  <c:v>64388.328125</c:v>
                </c:pt>
                <c:pt idx="652">
                  <c:v>64479.0546875</c:v>
                </c:pt>
                <c:pt idx="653">
                  <c:v>64531.0078125</c:v>
                </c:pt>
                <c:pt idx="654">
                  <c:v>64656.859375</c:v>
                </c:pt>
                <c:pt idx="655">
                  <c:v>64820.46875</c:v>
                </c:pt>
                <c:pt idx="656">
                  <c:v>64752.6953125</c:v>
                </c:pt>
                <c:pt idx="657">
                  <c:v>64864.75390625</c:v>
                </c:pt>
                <c:pt idx="658">
                  <c:v>64964.71484375</c:v>
                </c:pt>
                <c:pt idx="659">
                  <c:v>65091.22265625</c:v>
                </c:pt>
                <c:pt idx="660">
                  <c:v>65200.90234375</c:v>
                </c:pt>
                <c:pt idx="661">
                  <c:v>65336.24609375</c:v>
                </c:pt>
                <c:pt idx="662">
                  <c:v>65357.19921875</c:v>
                </c:pt>
                <c:pt idx="663">
                  <c:v>65411.90234375</c:v>
                </c:pt>
                <c:pt idx="664">
                  <c:v>65415.6171875</c:v>
                </c:pt>
                <c:pt idx="665">
                  <c:v>65550.15625</c:v>
                </c:pt>
                <c:pt idx="666">
                  <c:v>65620.9453125</c:v>
                </c:pt>
                <c:pt idx="667">
                  <c:v>65717.296875</c:v>
                </c:pt>
                <c:pt idx="668">
                  <c:v>65743.3359375</c:v>
                </c:pt>
                <c:pt idx="669">
                  <c:v>65763.90625</c:v>
                </c:pt>
                <c:pt idx="670">
                  <c:v>65762.4296875</c:v>
                </c:pt>
                <c:pt idx="671">
                  <c:v>65753.1953125</c:v>
                </c:pt>
                <c:pt idx="672">
                  <c:v>65701.4453125</c:v>
                </c:pt>
                <c:pt idx="673">
                  <c:v>65693.5</c:v>
                </c:pt>
                <c:pt idx="674">
                  <c:v>65500.01171875</c:v>
                </c:pt>
                <c:pt idx="675">
                  <c:v>65419.32421875</c:v>
                </c:pt>
                <c:pt idx="676">
                  <c:v>65302.82421875</c:v>
                </c:pt>
                <c:pt idx="677">
                  <c:v>65280.01171875</c:v>
                </c:pt>
                <c:pt idx="678">
                  <c:v>65305.27734375</c:v>
                </c:pt>
                <c:pt idx="679">
                  <c:v>65254.390625</c:v>
                </c:pt>
                <c:pt idx="680">
                  <c:v>65121.25</c:v>
                </c:pt>
                <c:pt idx="681">
                  <c:v>64938.47265625</c:v>
                </c:pt>
                <c:pt idx="682">
                  <c:v>64902.7890625</c:v>
                </c:pt>
                <c:pt idx="683">
                  <c:v>64848.08984375</c:v>
                </c:pt>
                <c:pt idx="684">
                  <c:v>64865.68359375</c:v>
                </c:pt>
                <c:pt idx="685">
                  <c:v>64683.76953125</c:v>
                </c:pt>
                <c:pt idx="686">
                  <c:v>64474.859375</c:v>
                </c:pt>
                <c:pt idx="687">
                  <c:v>64471.515625</c:v>
                </c:pt>
                <c:pt idx="688">
                  <c:v>64392.80859375</c:v>
                </c:pt>
                <c:pt idx="689">
                  <c:v>64201.55859375</c:v>
                </c:pt>
                <c:pt idx="690">
                  <c:v>64103.1796875</c:v>
                </c:pt>
                <c:pt idx="691">
                  <c:v>63875.37890625</c:v>
                </c:pt>
                <c:pt idx="692">
                  <c:v>63590.30859375</c:v>
                </c:pt>
                <c:pt idx="693">
                  <c:v>63307.5</c:v>
                </c:pt>
                <c:pt idx="694">
                  <c:v>63161.46484375</c:v>
                </c:pt>
                <c:pt idx="695">
                  <c:v>62907.60546875</c:v>
                </c:pt>
                <c:pt idx="696">
                  <c:v>62695.8515625</c:v>
                </c:pt>
                <c:pt idx="697">
                  <c:v>62609.953125</c:v>
                </c:pt>
                <c:pt idx="698">
                  <c:v>62468.10546875</c:v>
                </c:pt>
                <c:pt idx="699">
                  <c:v>62258.40234375</c:v>
                </c:pt>
                <c:pt idx="700">
                  <c:v>61998.51171875</c:v>
                </c:pt>
                <c:pt idx="701">
                  <c:v>61717.27734375</c:v>
                </c:pt>
                <c:pt idx="702">
                  <c:v>61334.890625</c:v>
                </c:pt>
                <c:pt idx="703">
                  <c:v>61103.1328125</c:v>
                </c:pt>
                <c:pt idx="704">
                  <c:v>60906.12890625</c:v>
                </c:pt>
                <c:pt idx="705">
                  <c:v>60722.59375</c:v>
                </c:pt>
                <c:pt idx="706">
                  <c:v>60415.3125</c:v>
                </c:pt>
                <c:pt idx="707">
                  <c:v>60184.15625</c:v>
                </c:pt>
                <c:pt idx="708">
                  <c:v>59924.5234375</c:v>
                </c:pt>
                <c:pt idx="709">
                  <c:v>59631.171875</c:v>
                </c:pt>
                <c:pt idx="710">
                  <c:v>59467.76953125</c:v>
                </c:pt>
                <c:pt idx="711">
                  <c:v>59222.96484375</c:v>
                </c:pt>
                <c:pt idx="712">
                  <c:v>58998.50390625</c:v>
                </c:pt>
                <c:pt idx="713">
                  <c:v>58803.671875</c:v>
                </c:pt>
                <c:pt idx="714">
                  <c:v>58467.453125</c:v>
                </c:pt>
                <c:pt idx="715">
                  <c:v>58194.8828125</c:v>
                </c:pt>
                <c:pt idx="716">
                  <c:v>57971.40234375</c:v>
                </c:pt>
                <c:pt idx="717">
                  <c:v>57810.40234375</c:v>
                </c:pt>
                <c:pt idx="718">
                  <c:v>57507.1171875</c:v>
                </c:pt>
                <c:pt idx="719">
                  <c:v>57293.7109375</c:v>
                </c:pt>
                <c:pt idx="720">
                  <c:v>57053.828125</c:v>
                </c:pt>
                <c:pt idx="721">
                  <c:v>56747.6328125</c:v>
                </c:pt>
                <c:pt idx="722">
                  <c:v>56416.05078125</c:v>
                </c:pt>
                <c:pt idx="723">
                  <c:v>56213.0703125</c:v>
                </c:pt>
                <c:pt idx="724">
                  <c:v>55919.70703125</c:v>
                </c:pt>
                <c:pt idx="725">
                  <c:v>55752.95703125</c:v>
                </c:pt>
                <c:pt idx="726">
                  <c:v>55493.859375</c:v>
                </c:pt>
                <c:pt idx="727">
                  <c:v>55129.58984375</c:v>
                </c:pt>
                <c:pt idx="728">
                  <c:v>54889.234375</c:v>
                </c:pt>
                <c:pt idx="729">
                  <c:v>54668.12890625</c:v>
                </c:pt>
                <c:pt idx="730">
                  <c:v>54422.61328125</c:v>
                </c:pt>
                <c:pt idx="731">
                  <c:v>54100.73046875</c:v>
                </c:pt>
                <c:pt idx="732">
                  <c:v>53842.54296875</c:v>
                </c:pt>
                <c:pt idx="733">
                  <c:v>53848.13671875</c:v>
                </c:pt>
                <c:pt idx="734">
                  <c:v>53662.30078125</c:v>
                </c:pt>
                <c:pt idx="735">
                  <c:v>53310.8203125</c:v>
                </c:pt>
                <c:pt idx="736">
                  <c:v>53114.578125</c:v>
                </c:pt>
                <c:pt idx="737">
                  <c:v>52888.1640625</c:v>
                </c:pt>
                <c:pt idx="738">
                  <c:v>52646.12109375</c:v>
                </c:pt>
                <c:pt idx="739">
                  <c:v>52437.390625</c:v>
                </c:pt>
                <c:pt idx="740">
                  <c:v>52233.85546875</c:v>
                </c:pt>
                <c:pt idx="741">
                  <c:v>52059.625</c:v>
                </c:pt>
                <c:pt idx="742">
                  <c:v>51902.3984375</c:v>
                </c:pt>
                <c:pt idx="743">
                  <c:v>51683.34375</c:v>
                </c:pt>
                <c:pt idx="744">
                  <c:v>51470.97265625</c:v>
                </c:pt>
                <c:pt idx="745">
                  <c:v>51280.51171875</c:v>
                </c:pt>
                <c:pt idx="746">
                  <c:v>51171.68359375</c:v>
                </c:pt>
                <c:pt idx="747">
                  <c:v>51013.55859375</c:v>
                </c:pt>
                <c:pt idx="748">
                  <c:v>50879.23828125</c:v>
                </c:pt>
                <c:pt idx="749">
                  <c:v>50730.6796875</c:v>
                </c:pt>
                <c:pt idx="750">
                  <c:v>50604.05859375</c:v>
                </c:pt>
                <c:pt idx="751">
                  <c:v>50496.91015625</c:v>
                </c:pt>
                <c:pt idx="752">
                  <c:v>50365.44921875</c:v>
                </c:pt>
                <c:pt idx="753">
                  <c:v>50237.98828125</c:v>
                </c:pt>
                <c:pt idx="754">
                  <c:v>50136.5</c:v>
                </c:pt>
                <c:pt idx="755">
                  <c:v>50014.58984375</c:v>
                </c:pt>
                <c:pt idx="756">
                  <c:v>49972.16796875</c:v>
                </c:pt>
                <c:pt idx="757">
                  <c:v>49942.5234375</c:v>
                </c:pt>
                <c:pt idx="758">
                  <c:v>49862.12109375</c:v>
                </c:pt>
                <c:pt idx="759">
                  <c:v>49833.73046875</c:v>
                </c:pt>
                <c:pt idx="760">
                  <c:v>49809.1328125</c:v>
                </c:pt>
                <c:pt idx="761">
                  <c:v>49717.5234375</c:v>
                </c:pt>
                <c:pt idx="762">
                  <c:v>49667.3046875</c:v>
                </c:pt>
                <c:pt idx="763">
                  <c:v>49631.98046875</c:v>
                </c:pt>
                <c:pt idx="764">
                  <c:v>49628.30078125</c:v>
                </c:pt>
                <c:pt idx="765">
                  <c:v>49649.21875</c:v>
                </c:pt>
                <c:pt idx="766">
                  <c:v>49691.8046875</c:v>
                </c:pt>
                <c:pt idx="767">
                  <c:v>49680.15625</c:v>
                </c:pt>
                <c:pt idx="768">
                  <c:v>49746.02734375</c:v>
                </c:pt>
                <c:pt idx="769">
                  <c:v>49731.49609375</c:v>
                </c:pt>
                <c:pt idx="770">
                  <c:v>49693.16015625</c:v>
                </c:pt>
                <c:pt idx="771">
                  <c:v>49756.953125</c:v>
                </c:pt>
                <c:pt idx="772">
                  <c:v>49829.1953125</c:v>
                </c:pt>
                <c:pt idx="773">
                  <c:v>49929.17578125</c:v>
                </c:pt>
                <c:pt idx="774">
                  <c:v>50017.76171875</c:v>
                </c:pt>
                <c:pt idx="775">
                  <c:v>50115</c:v>
                </c:pt>
                <c:pt idx="776">
                  <c:v>50235.23046875</c:v>
                </c:pt>
                <c:pt idx="777">
                  <c:v>50369.27734375</c:v>
                </c:pt>
                <c:pt idx="778">
                  <c:v>50565.640625</c:v>
                </c:pt>
                <c:pt idx="779">
                  <c:v>50792.41796875</c:v>
                </c:pt>
                <c:pt idx="780">
                  <c:v>51029.96875</c:v>
                </c:pt>
                <c:pt idx="781">
                  <c:v>51382.37890625</c:v>
                </c:pt>
                <c:pt idx="782">
                  <c:v>51632.7265625</c:v>
                </c:pt>
                <c:pt idx="783">
                  <c:v>51918.62109375</c:v>
                </c:pt>
                <c:pt idx="784">
                  <c:v>52266.3515625</c:v>
                </c:pt>
                <c:pt idx="785">
                  <c:v>52593.90234375</c:v>
                </c:pt>
                <c:pt idx="786">
                  <c:v>52931.18359375</c:v>
                </c:pt>
                <c:pt idx="787">
                  <c:v>53359.2890625</c:v>
                </c:pt>
                <c:pt idx="788">
                  <c:v>53820.82421875</c:v>
                </c:pt>
                <c:pt idx="789">
                  <c:v>54255.96875</c:v>
                </c:pt>
                <c:pt idx="790">
                  <c:v>54667.015625</c:v>
                </c:pt>
                <c:pt idx="791">
                  <c:v>55043.2421875</c:v>
                </c:pt>
                <c:pt idx="792">
                  <c:v>55223.3828125</c:v>
                </c:pt>
                <c:pt idx="793">
                  <c:v>55334.56640625</c:v>
                </c:pt>
                <c:pt idx="794">
                  <c:v>55493.15234375</c:v>
                </c:pt>
                <c:pt idx="795">
                  <c:v>55636.3984375</c:v>
                </c:pt>
                <c:pt idx="796">
                  <c:v>55808.76171875</c:v>
                </c:pt>
                <c:pt idx="797">
                  <c:v>55841.703125</c:v>
                </c:pt>
                <c:pt idx="798">
                  <c:v>55834.1484375</c:v>
                </c:pt>
                <c:pt idx="799">
                  <c:v>56090.140625</c:v>
                </c:pt>
                <c:pt idx="800">
                  <c:v>56325.76953125</c:v>
                </c:pt>
                <c:pt idx="801">
                  <c:v>56470.1640625</c:v>
                </c:pt>
                <c:pt idx="802">
                  <c:v>56612.7265625</c:v>
                </c:pt>
                <c:pt idx="803">
                  <c:v>56684.68359375</c:v>
                </c:pt>
                <c:pt idx="804">
                  <c:v>56617.734375</c:v>
                </c:pt>
                <c:pt idx="805">
                  <c:v>56662.1640625</c:v>
                </c:pt>
                <c:pt idx="806">
                  <c:v>56818.375</c:v>
                </c:pt>
                <c:pt idx="807">
                  <c:v>56862.51953125</c:v>
                </c:pt>
                <c:pt idx="808">
                  <c:v>56867.1640625</c:v>
                </c:pt>
                <c:pt idx="809">
                  <c:v>56955.109375</c:v>
                </c:pt>
                <c:pt idx="810">
                  <c:v>57026.7734375</c:v>
                </c:pt>
                <c:pt idx="811">
                  <c:v>57155.65234375</c:v>
                </c:pt>
                <c:pt idx="812">
                  <c:v>57232.73828125</c:v>
                </c:pt>
                <c:pt idx="813">
                  <c:v>57238.07421875</c:v>
                </c:pt>
                <c:pt idx="814">
                  <c:v>57251.27734375</c:v>
                </c:pt>
                <c:pt idx="815">
                  <c:v>57230.06640625</c:v>
                </c:pt>
                <c:pt idx="816">
                  <c:v>57334.29296875</c:v>
                </c:pt>
                <c:pt idx="817">
                  <c:v>57362.43359375</c:v>
                </c:pt>
                <c:pt idx="818">
                  <c:v>57389.6953125</c:v>
                </c:pt>
                <c:pt idx="819">
                  <c:v>57523.06640625</c:v>
                </c:pt>
                <c:pt idx="820">
                  <c:v>57630.5546875</c:v>
                </c:pt>
                <c:pt idx="821">
                  <c:v>57614.78125</c:v>
                </c:pt>
                <c:pt idx="822">
                  <c:v>57604.13671875</c:v>
                </c:pt>
                <c:pt idx="823">
                  <c:v>57679.55859375</c:v>
                </c:pt>
                <c:pt idx="824">
                  <c:v>57721.55078125</c:v>
                </c:pt>
                <c:pt idx="825">
                  <c:v>57755.9453125</c:v>
                </c:pt>
                <c:pt idx="826">
                  <c:v>57830.59375</c:v>
                </c:pt>
                <c:pt idx="827">
                  <c:v>58025.75</c:v>
                </c:pt>
                <c:pt idx="828">
                  <c:v>58078.21875</c:v>
                </c:pt>
                <c:pt idx="829">
                  <c:v>57959.875</c:v>
                </c:pt>
                <c:pt idx="830">
                  <c:v>57901.6875</c:v>
                </c:pt>
                <c:pt idx="831">
                  <c:v>57935.92578125</c:v>
                </c:pt>
                <c:pt idx="832">
                  <c:v>57948.453125</c:v>
                </c:pt>
                <c:pt idx="833">
                  <c:v>58023.03515625</c:v>
                </c:pt>
                <c:pt idx="834">
                  <c:v>58043.28125</c:v>
                </c:pt>
                <c:pt idx="835">
                  <c:v>58011.5</c:v>
                </c:pt>
                <c:pt idx="836">
                  <c:v>57964.2890625</c:v>
                </c:pt>
                <c:pt idx="837">
                  <c:v>57962.09375</c:v>
                </c:pt>
                <c:pt idx="838">
                  <c:v>57992.6328125</c:v>
                </c:pt>
                <c:pt idx="839">
                  <c:v>57989.87109375</c:v>
                </c:pt>
                <c:pt idx="840">
                  <c:v>57968.046875</c:v>
                </c:pt>
                <c:pt idx="841">
                  <c:v>57777.79296875</c:v>
                </c:pt>
                <c:pt idx="842">
                  <c:v>57747.45703125</c:v>
                </c:pt>
                <c:pt idx="843">
                  <c:v>57671.55859375</c:v>
                </c:pt>
                <c:pt idx="844">
                  <c:v>57680.05078125</c:v>
                </c:pt>
                <c:pt idx="845">
                  <c:v>57719.390625</c:v>
                </c:pt>
                <c:pt idx="846">
                  <c:v>57786.26953125</c:v>
                </c:pt>
                <c:pt idx="847">
                  <c:v>57721.1953125</c:v>
                </c:pt>
                <c:pt idx="848">
                  <c:v>57698.84765625</c:v>
                </c:pt>
                <c:pt idx="849">
                  <c:v>57633.62109375</c:v>
                </c:pt>
                <c:pt idx="850">
                  <c:v>57632.5546875</c:v>
                </c:pt>
                <c:pt idx="851">
                  <c:v>57603.8203125</c:v>
                </c:pt>
                <c:pt idx="852">
                  <c:v>57614.04296875</c:v>
                </c:pt>
                <c:pt idx="853">
                  <c:v>57533.81640625</c:v>
                </c:pt>
                <c:pt idx="854">
                  <c:v>57497.94921875</c:v>
                </c:pt>
                <c:pt idx="855">
                  <c:v>57505.7421875</c:v>
                </c:pt>
                <c:pt idx="856">
                  <c:v>57372.64453125</c:v>
                </c:pt>
                <c:pt idx="857">
                  <c:v>57403.8203125</c:v>
                </c:pt>
                <c:pt idx="858">
                  <c:v>57424.15625</c:v>
                </c:pt>
                <c:pt idx="859">
                  <c:v>57425.27734375</c:v>
                </c:pt>
                <c:pt idx="860">
                  <c:v>57388.63671875</c:v>
                </c:pt>
                <c:pt idx="861">
                  <c:v>57370.578125</c:v>
                </c:pt>
                <c:pt idx="862">
                  <c:v>57316.23828125</c:v>
                </c:pt>
                <c:pt idx="863">
                  <c:v>57202.34375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8F12-4E63-8100-89BF250E2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42398703"/>
        <c:axId val="1974053903"/>
      </c:lineChart>
      <c:lineChart>
        <c:grouping val="standard"/>
        <c:varyColors val="0"/>
        <c:ser>
          <c:idx val="6"/>
          <c:order val="6"/>
          <c:tx>
            <c:v>Forced Outages and Derates</c:v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Sheet1!$T$2:$T$865</c:f>
              <c:numCache>
                <c:formatCode>General</c:formatCode>
                <c:ptCount val="864"/>
                <c:pt idx="0">
                  <c:v>8099</c:v>
                </c:pt>
                <c:pt idx="1">
                  <c:v>8099</c:v>
                </c:pt>
                <c:pt idx="2">
                  <c:v>8099</c:v>
                </c:pt>
                <c:pt idx="3">
                  <c:v>8099</c:v>
                </c:pt>
                <c:pt idx="4">
                  <c:v>8099</c:v>
                </c:pt>
                <c:pt idx="5">
                  <c:v>8099</c:v>
                </c:pt>
                <c:pt idx="6">
                  <c:v>8099</c:v>
                </c:pt>
                <c:pt idx="7">
                  <c:v>8099</c:v>
                </c:pt>
                <c:pt idx="8">
                  <c:v>8099</c:v>
                </c:pt>
                <c:pt idx="9">
                  <c:v>8099</c:v>
                </c:pt>
                <c:pt idx="10">
                  <c:v>8099</c:v>
                </c:pt>
                <c:pt idx="11">
                  <c:v>8099</c:v>
                </c:pt>
                <c:pt idx="12">
                  <c:v>8646.4666666666708</c:v>
                </c:pt>
                <c:pt idx="13">
                  <c:v>8646.4666666666708</c:v>
                </c:pt>
                <c:pt idx="14">
                  <c:v>8646.4666666666708</c:v>
                </c:pt>
                <c:pt idx="15">
                  <c:v>8646.4666666666708</c:v>
                </c:pt>
                <c:pt idx="16">
                  <c:v>8646.4666666666708</c:v>
                </c:pt>
                <c:pt idx="17">
                  <c:v>8646.4666666666708</c:v>
                </c:pt>
                <c:pt idx="18">
                  <c:v>8646.4666666666708</c:v>
                </c:pt>
                <c:pt idx="19">
                  <c:v>8646.4666666666708</c:v>
                </c:pt>
                <c:pt idx="20">
                  <c:v>8646.4666666666708</c:v>
                </c:pt>
                <c:pt idx="21">
                  <c:v>8646.4666666666708</c:v>
                </c:pt>
                <c:pt idx="22">
                  <c:v>8646.4666666666708</c:v>
                </c:pt>
                <c:pt idx="23">
                  <c:v>8646.4666666666708</c:v>
                </c:pt>
                <c:pt idx="24">
                  <c:v>9372</c:v>
                </c:pt>
                <c:pt idx="25">
                  <c:v>9372</c:v>
                </c:pt>
                <c:pt idx="26">
                  <c:v>9372</c:v>
                </c:pt>
                <c:pt idx="27">
                  <c:v>9372</c:v>
                </c:pt>
                <c:pt idx="28">
                  <c:v>9372</c:v>
                </c:pt>
                <c:pt idx="29">
                  <c:v>9372</c:v>
                </c:pt>
                <c:pt idx="30">
                  <c:v>9372</c:v>
                </c:pt>
                <c:pt idx="31">
                  <c:v>9372</c:v>
                </c:pt>
                <c:pt idx="32">
                  <c:v>9372</c:v>
                </c:pt>
                <c:pt idx="33">
                  <c:v>9372</c:v>
                </c:pt>
                <c:pt idx="34">
                  <c:v>9372</c:v>
                </c:pt>
                <c:pt idx="35">
                  <c:v>9372</c:v>
                </c:pt>
                <c:pt idx="36">
                  <c:v>9372</c:v>
                </c:pt>
                <c:pt idx="37">
                  <c:v>9372</c:v>
                </c:pt>
                <c:pt idx="38">
                  <c:v>9372</c:v>
                </c:pt>
                <c:pt idx="39">
                  <c:v>9372</c:v>
                </c:pt>
                <c:pt idx="40">
                  <c:v>9372</c:v>
                </c:pt>
                <c:pt idx="41">
                  <c:v>9372</c:v>
                </c:pt>
                <c:pt idx="42">
                  <c:v>9372</c:v>
                </c:pt>
                <c:pt idx="43">
                  <c:v>9372</c:v>
                </c:pt>
                <c:pt idx="44">
                  <c:v>9372</c:v>
                </c:pt>
                <c:pt idx="45">
                  <c:v>9372</c:v>
                </c:pt>
                <c:pt idx="46">
                  <c:v>9372</c:v>
                </c:pt>
                <c:pt idx="47">
                  <c:v>9372</c:v>
                </c:pt>
                <c:pt idx="48">
                  <c:v>8493.4166666666697</c:v>
                </c:pt>
                <c:pt idx="49">
                  <c:v>8493.4166666666697</c:v>
                </c:pt>
                <c:pt idx="50">
                  <c:v>8493.4166666666697</c:v>
                </c:pt>
                <c:pt idx="51">
                  <c:v>8493.4166666666697</c:v>
                </c:pt>
                <c:pt idx="52">
                  <c:v>8493.4166666666697</c:v>
                </c:pt>
                <c:pt idx="53">
                  <c:v>8493.4166666666697</c:v>
                </c:pt>
                <c:pt idx="54">
                  <c:v>8493.4166666666697</c:v>
                </c:pt>
                <c:pt idx="55">
                  <c:v>8493.4166666666697</c:v>
                </c:pt>
                <c:pt idx="56">
                  <c:v>8493.4166666666697</c:v>
                </c:pt>
                <c:pt idx="57">
                  <c:v>8493.4166666666697</c:v>
                </c:pt>
                <c:pt idx="58">
                  <c:v>8493.4166666666697</c:v>
                </c:pt>
                <c:pt idx="59">
                  <c:v>8493.4166666666697</c:v>
                </c:pt>
                <c:pt idx="60">
                  <c:v>8349</c:v>
                </c:pt>
                <c:pt idx="61">
                  <c:v>8349</c:v>
                </c:pt>
                <c:pt idx="62">
                  <c:v>8349</c:v>
                </c:pt>
                <c:pt idx="63">
                  <c:v>8349</c:v>
                </c:pt>
                <c:pt idx="64">
                  <c:v>8349</c:v>
                </c:pt>
                <c:pt idx="65">
                  <c:v>8349</c:v>
                </c:pt>
                <c:pt idx="66">
                  <c:v>8349</c:v>
                </c:pt>
                <c:pt idx="67">
                  <c:v>8349</c:v>
                </c:pt>
                <c:pt idx="68">
                  <c:v>8349</c:v>
                </c:pt>
                <c:pt idx="69">
                  <c:v>8349</c:v>
                </c:pt>
                <c:pt idx="70">
                  <c:v>8349</c:v>
                </c:pt>
                <c:pt idx="71">
                  <c:v>8349</c:v>
                </c:pt>
                <c:pt idx="72">
                  <c:v>7658.8333333333303</c:v>
                </c:pt>
                <c:pt idx="73">
                  <c:v>7658.8333333333303</c:v>
                </c:pt>
                <c:pt idx="74">
                  <c:v>7658.8333333333303</c:v>
                </c:pt>
                <c:pt idx="75">
                  <c:v>7658.8333333333303</c:v>
                </c:pt>
                <c:pt idx="76">
                  <c:v>7658.8333333333303</c:v>
                </c:pt>
                <c:pt idx="77">
                  <c:v>7658.8333333333303</c:v>
                </c:pt>
                <c:pt idx="78">
                  <c:v>7658.8333333333303</c:v>
                </c:pt>
                <c:pt idx="79">
                  <c:v>7658.8333333333303</c:v>
                </c:pt>
                <c:pt idx="80">
                  <c:v>7658.8333333333303</c:v>
                </c:pt>
                <c:pt idx="81">
                  <c:v>7658.8333333333303</c:v>
                </c:pt>
                <c:pt idx="82">
                  <c:v>7658.8333333333303</c:v>
                </c:pt>
                <c:pt idx="83">
                  <c:v>7658.8333333333303</c:v>
                </c:pt>
                <c:pt idx="84">
                  <c:v>7679.8333333333303</c:v>
                </c:pt>
                <c:pt idx="85">
                  <c:v>7679.8333333333303</c:v>
                </c:pt>
                <c:pt idx="86">
                  <c:v>7679.8333333333303</c:v>
                </c:pt>
                <c:pt idx="87">
                  <c:v>7679.8333333333303</c:v>
                </c:pt>
                <c:pt idx="88">
                  <c:v>7679.8333333333303</c:v>
                </c:pt>
                <c:pt idx="89">
                  <c:v>7679.8333333333303</c:v>
                </c:pt>
                <c:pt idx="90">
                  <c:v>7679.8333333333303</c:v>
                </c:pt>
                <c:pt idx="91">
                  <c:v>7679.8333333333303</c:v>
                </c:pt>
                <c:pt idx="92">
                  <c:v>7679.8333333333303</c:v>
                </c:pt>
                <c:pt idx="93">
                  <c:v>7679.8333333333303</c:v>
                </c:pt>
                <c:pt idx="94">
                  <c:v>7679.8333333333303</c:v>
                </c:pt>
                <c:pt idx="95">
                  <c:v>7679.8333333333303</c:v>
                </c:pt>
                <c:pt idx="96">
                  <c:v>7283.6833333333298</c:v>
                </c:pt>
                <c:pt idx="97">
                  <c:v>7283.6833333333298</c:v>
                </c:pt>
                <c:pt idx="98">
                  <c:v>7283.6833333333298</c:v>
                </c:pt>
                <c:pt idx="99">
                  <c:v>7283.6833333333298</c:v>
                </c:pt>
                <c:pt idx="100">
                  <c:v>7283.6833333333298</c:v>
                </c:pt>
                <c:pt idx="101">
                  <c:v>7283.6833333333298</c:v>
                </c:pt>
                <c:pt idx="102">
                  <c:v>7283.6833333333298</c:v>
                </c:pt>
                <c:pt idx="103">
                  <c:v>7283.6833333333298</c:v>
                </c:pt>
                <c:pt idx="104">
                  <c:v>7283.6833333333298</c:v>
                </c:pt>
                <c:pt idx="105">
                  <c:v>7283.6833333333298</c:v>
                </c:pt>
                <c:pt idx="106">
                  <c:v>7283.6833333333298</c:v>
                </c:pt>
                <c:pt idx="107">
                  <c:v>7283.6833333333298</c:v>
                </c:pt>
                <c:pt idx="108">
                  <c:v>8691.3333333333303</c:v>
                </c:pt>
                <c:pt idx="109">
                  <c:v>8691.3333333333303</c:v>
                </c:pt>
                <c:pt idx="110">
                  <c:v>8691.3333333333303</c:v>
                </c:pt>
                <c:pt idx="111">
                  <c:v>8691.3333333333303</c:v>
                </c:pt>
                <c:pt idx="112">
                  <c:v>8691.3333333333303</c:v>
                </c:pt>
                <c:pt idx="113">
                  <c:v>8691.3333333333303</c:v>
                </c:pt>
                <c:pt idx="114">
                  <c:v>8691.3333333333303</c:v>
                </c:pt>
                <c:pt idx="115">
                  <c:v>8691.3333333333303</c:v>
                </c:pt>
                <c:pt idx="116">
                  <c:v>8691.3333333333303</c:v>
                </c:pt>
                <c:pt idx="117">
                  <c:v>8691.3333333333303</c:v>
                </c:pt>
                <c:pt idx="118">
                  <c:v>8691.3333333333303</c:v>
                </c:pt>
                <c:pt idx="119">
                  <c:v>8691.3333333333303</c:v>
                </c:pt>
                <c:pt idx="120">
                  <c:v>8230.5333333333292</c:v>
                </c:pt>
                <c:pt idx="121">
                  <c:v>8230.5333333333292</c:v>
                </c:pt>
                <c:pt idx="122">
                  <c:v>8230.5333333333292</c:v>
                </c:pt>
                <c:pt idx="123">
                  <c:v>8230.5333333333292</c:v>
                </c:pt>
                <c:pt idx="124">
                  <c:v>8230.5333333333292</c:v>
                </c:pt>
                <c:pt idx="125">
                  <c:v>8230.5333333333292</c:v>
                </c:pt>
                <c:pt idx="126">
                  <c:v>8230.5333333333292</c:v>
                </c:pt>
                <c:pt idx="127">
                  <c:v>8230.5333333333292</c:v>
                </c:pt>
                <c:pt idx="128">
                  <c:v>8230.5333333333292</c:v>
                </c:pt>
                <c:pt idx="129">
                  <c:v>8230.5333333333292</c:v>
                </c:pt>
                <c:pt idx="130">
                  <c:v>8230.5333333333292</c:v>
                </c:pt>
                <c:pt idx="131">
                  <c:v>8230.5333333333292</c:v>
                </c:pt>
                <c:pt idx="132">
                  <c:v>7121.7666666666701</c:v>
                </c:pt>
                <c:pt idx="133">
                  <c:v>7121.7666666666701</c:v>
                </c:pt>
                <c:pt idx="134">
                  <c:v>7121.7666666666701</c:v>
                </c:pt>
                <c:pt idx="135">
                  <c:v>7121.7666666666701</c:v>
                </c:pt>
                <c:pt idx="136">
                  <c:v>7121.7666666666701</c:v>
                </c:pt>
                <c:pt idx="137">
                  <c:v>7121.7666666666701</c:v>
                </c:pt>
                <c:pt idx="138">
                  <c:v>7121.7666666666701</c:v>
                </c:pt>
                <c:pt idx="139">
                  <c:v>7121.7666666666701</c:v>
                </c:pt>
                <c:pt idx="140">
                  <c:v>7121.7666666666701</c:v>
                </c:pt>
                <c:pt idx="141">
                  <c:v>7121.7666666666701</c:v>
                </c:pt>
                <c:pt idx="142">
                  <c:v>7121.7666666666701</c:v>
                </c:pt>
                <c:pt idx="143">
                  <c:v>7121.7666666666701</c:v>
                </c:pt>
                <c:pt idx="144">
                  <c:v>7150</c:v>
                </c:pt>
                <c:pt idx="145">
                  <c:v>7150</c:v>
                </c:pt>
                <c:pt idx="146">
                  <c:v>7150</c:v>
                </c:pt>
                <c:pt idx="147">
                  <c:v>7150</c:v>
                </c:pt>
                <c:pt idx="148">
                  <c:v>7150</c:v>
                </c:pt>
                <c:pt idx="149">
                  <c:v>7150</c:v>
                </c:pt>
                <c:pt idx="150">
                  <c:v>7150</c:v>
                </c:pt>
                <c:pt idx="151">
                  <c:v>7150</c:v>
                </c:pt>
                <c:pt idx="152">
                  <c:v>7150</c:v>
                </c:pt>
                <c:pt idx="153">
                  <c:v>7150</c:v>
                </c:pt>
                <c:pt idx="154">
                  <c:v>7150</c:v>
                </c:pt>
                <c:pt idx="155">
                  <c:v>7150</c:v>
                </c:pt>
                <c:pt idx="156">
                  <c:v>7316.2333333333299</c:v>
                </c:pt>
                <c:pt idx="157">
                  <c:v>7316.2333333333299</c:v>
                </c:pt>
                <c:pt idx="158">
                  <c:v>7316.2333333333299</c:v>
                </c:pt>
                <c:pt idx="159">
                  <c:v>7316.2333333333299</c:v>
                </c:pt>
                <c:pt idx="160">
                  <c:v>7316.2333333333299</c:v>
                </c:pt>
                <c:pt idx="161">
                  <c:v>7316.2333333333299</c:v>
                </c:pt>
                <c:pt idx="162">
                  <c:v>7316.2333333333299</c:v>
                </c:pt>
                <c:pt idx="163">
                  <c:v>7316.2333333333299</c:v>
                </c:pt>
                <c:pt idx="164">
                  <c:v>7316.2333333333299</c:v>
                </c:pt>
                <c:pt idx="165">
                  <c:v>7316.2333333333299</c:v>
                </c:pt>
                <c:pt idx="166">
                  <c:v>7316.2333333333299</c:v>
                </c:pt>
                <c:pt idx="167">
                  <c:v>7316.2333333333299</c:v>
                </c:pt>
                <c:pt idx="168">
                  <c:v>7189</c:v>
                </c:pt>
                <c:pt idx="169">
                  <c:v>7189</c:v>
                </c:pt>
                <c:pt idx="170">
                  <c:v>7189</c:v>
                </c:pt>
                <c:pt idx="171">
                  <c:v>7189</c:v>
                </c:pt>
                <c:pt idx="172">
                  <c:v>7189</c:v>
                </c:pt>
                <c:pt idx="173">
                  <c:v>7189</c:v>
                </c:pt>
                <c:pt idx="174">
                  <c:v>7189</c:v>
                </c:pt>
                <c:pt idx="175">
                  <c:v>7189</c:v>
                </c:pt>
                <c:pt idx="176">
                  <c:v>7189</c:v>
                </c:pt>
                <c:pt idx="177">
                  <c:v>7189</c:v>
                </c:pt>
                <c:pt idx="178">
                  <c:v>7189</c:v>
                </c:pt>
                <c:pt idx="179">
                  <c:v>7189</c:v>
                </c:pt>
                <c:pt idx="180">
                  <c:v>7102.5</c:v>
                </c:pt>
                <c:pt idx="181">
                  <c:v>7102.5</c:v>
                </c:pt>
                <c:pt idx="182">
                  <c:v>7102.5</c:v>
                </c:pt>
                <c:pt idx="183">
                  <c:v>7102.5</c:v>
                </c:pt>
                <c:pt idx="184">
                  <c:v>7102.5</c:v>
                </c:pt>
                <c:pt idx="185">
                  <c:v>7102.5</c:v>
                </c:pt>
                <c:pt idx="186">
                  <c:v>7102.5</c:v>
                </c:pt>
                <c:pt idx="187">
                  <c:v>7102.5</c:v>
                </c:pt>
                <c:pt idx="188">
                  <c:v>7102.5</c:v>
                </c:pt>
                <c:pt idx="189">
                  <c:v>7102.5</c:v>
                </c:pt>
                <c:pt idx="190">
                  <c:v>7102.5</c:v>
                </c:pt>
                <c:pt idx="191">
                  <c:v>7102.5</c:v>
                </c:pt>
                <c:pt idx="192">
                  <c:v>6988.2</c:v>
                </c:pt>
                <c:pt idx="193">
                  <c:v>6988.2</c:v>
                </c:pt>
                <c:pt idx="194">
                  <c:v>6988.2</c:v>
                </c:pt>
                <c:pt idx="195">
                  <c:v>6988.2</c:v>
                </c:pt>
                <c:pt idx="196">
                  <c:v>6988.2</c:v>
                </c:pt>
                <c:pt idx="197">
                  <c:v>6988.2</c:v>
                </c:pt>
                <c:pt idx="198">
                  <c:v>6988.2</c:v>
                </c:pt>
                <c:pt idx="199">
                  <c:v>6988.2</c:v>
                </c:pt>
                <c:pt idx="200">
                  <c:v>6988.2</c:v>
                </c:pt>
                <c:pt idx="201">
                  <c:v>6988.2</c:v>
                </c:pt>
                <c:pt idx="202">
                  <c:v>6988.2</c:v>
                </c:pt>
                <c:pt idx="203">
                  <c:v>6988.2</c:v>
                </c:pt>
                <c:pt idx="204">
                  <c:v>7129.8333333333303</c:v>
                </c:pt>
                <c:pt idx="205">
                  <c:v>7129.8333333333303</c:v>
                </c:pt>
                <c:pt idx="206">
                  <c:v>7129.8333333333303</c:v>
                </c:pt>
                <c:pt idx="207">
                  <c:v>7129.8333333333303</c:v>
                </c:pt>
                <c:pt idx="208">
                  <c:v>7129.8333333333303</c:v>
                </c:pt>
                <c:pt idx="209">
                  <c:v>7129.8333333333303</c:v>
                </c:pt>
                <c:pt idx="210">
                  <c:v>7129.8333333333303</c:v>
                </c:pt>
                <c:pt idx="211">
                  <c:v>7129.8333333333303</c:v>
                </c:pt>
                <c:pt idx="212">
                  <c:v>7129.8333333333303</c:v>
                </c:pt>
                <c:pt idx="213">
                  <c:v>7129.8333333333303</c:v>
                </c:pt>
                <c:pt idx="214">
                  <c:v>7129.8333333333303</c:v>
                </c:pt>
                <c:pt idx="215">
                  <c:v>7129.8333333333303</c:v>
                </c:pt>
                <c:pt idx="216">
                  <c:v>6870.4833333333299</c:v>
                </c:pt>
                <c:pt idx="217">
                  <c:v>6870.4833333333299</c:v>
                </c:pt>
                <c:pt idx="218">
                  <c:v>6870.4833333333299</c:v>
                </c:pt>
                <c:pt idx="219">
                  <c:v>6870.4833333333299</c:v>
                </c:pt>
                <c:pt idx="220">
                  <c:v>6870.4833333333299</c:v>
                </c:pt>
                <c:pt idx="221">
                  <c:v>6870.4833333333299</c:v>
                </c:pt>
                <c:pt idx="222">
                  <c:v>6870.4833333333299</c:v>
                </c:pt>
                <c:pt idx="223">
                  <c:v>6870.4833333333299</c:v>
                </c:pt>
                <c:pt idx="224">
                  <c:v>6870.4833333333299</c:v>
                </c:pt>
                <c:pt idx="225">
                  <c:v>6870.4833333333299</c:v>
                </c:pt>
                <c:pt idx="226">
                  <c:v>6870.4833333333299</c:v>
                </c:pt>
                <c:pt idx="227">
                  <c:v>6870.4833333333299</c:v>
                </c:pt>
                <c:pt idx="228">
                  <c:v>6956.8666666666695</c:v>
                </c:pt>
                <c:pt idx="229">
                  <c:v>6956.8666666666695</c:v>
                </c:pt>
                <c:pt idx="230">
                  <c:v>6956.8666666666695</c:v>
                </c:pt>
                <c:pt idx="231">
                  <c:v>6956.8666666666695</c:v>
                </c:pt>
                <c:pt idx="232">
                  <c:v>6956.8666666666695</c:v>
                </c:pt>
                <c:pt idx="233">
                  <c:v>6956.8666666666695</c:v>
                </c:pt>
                <c:pt idx="234">
                  <c:v>6956.8666666666695</c:v>
                </c:pt>
                <c:pt idx="235">
                  <c:v>6956.8666666666695</c:v>
                </c:pt>
                <c:pt idx="236">
                  <c:v>6956.8666666666695</c:v>
                </c:pt>
                <c:pt idx="237">
                  <c:v>6956.8666666666695</c:v>
                </c:pt>
                <c:pt idx="238">
                  <c:v>6956.8666666666695</c:v>
                </c:pt>
                <c:pt idx="239">
                  <c:v>6956.8666666666695</c:v>
                </c:pt>
                <c:pt idx="240">
                  <c:v>7209.2666666666701</c:v>
                </c:pt>
                <c:pt idx="241">
                  <c:v>7209.2666666666701</c:v>
                </c:pt>
                <c:pt idx="242">
                  <c:v>7209.2666666666701</c:v>
                </c:pt>
                <c:pt idx="243">
                  <c:v>7209.2666666666701</c:v>
                </c:pt>
                <c:pt idx="244">
                  <c:v>7209.2666666666701</c:v>
                </c:pt>
                <c:pt idx="245">
                  <c:v>7209.2666666666701</c:v>
                </c:pt>
                <c:pt idx="246">
                  <c:v>7209.2666666666701</c:v>
                </c:pt>
                <c:pt idx="247">
                  <c:v>7209.2666666666701</c:v>
                </c:pt>
                <c:pt idx="248">
                  <c:v>7209.2666666666701</c:v>
                </c:pt>
                <c:pt idx="249">
                  <c:v>7209.2666666666701</c:v>
                </c:pt>
                <c:pt idx="250">
                  <c:v>7209.2666666666701</c:v>
                </c:pt>
                <c:pt idx="251">
                  <c:v>7209.2666666666701</c:v>
                </c:pt>
                <c:pt idx="252">
                  <c:v>7120.8833333333296</c:v>
                </c:pt>
                <c:pt idx="253">
                  <c:v>7120.8833333333296</c:v>
                </c:pt>
                <c:pt idx="254">
                  <c:v>7120.8833333333296</c:v>
                </c:pt>
                <c:pt idx="255">
                  <c:v>7120.8833333333296</c:v>
                </c:pt>
                <c:pt idx="256">
                  <c:v>7120.8833333333296</c:v>
                </c:pt>
                <c:pt idx="257">
                  <c:v>7120.8833333333296</c:v>
                </c:pt>
                <c:pt idx="258">
                  <c:v>7120.8833333333296</c:v>
                </c:pt>
                <c:pt idx="259">
                  <c:v>7120.8833333333296</c:v>
                </c:pt>
                <c:pt idx="260">
                  <c:v>7120.8833333333296</c:v>
                </c:pt>
                <c:pt idx="261">
                  <c:v>7120.8833333333296</c:v>
                </c:pt>
                <c:pt idx="262">
                  <c:v>7120.8833333333296</c:v>
                </c:pt>
                <c:pt idx="263">
                  <c:v>7120.8833333333296</c:v>
                </c:pt>
                <c:pt idx="264">
                  <c:v>7516.2000000000007</c:v>
                </c:pt>
                <c:pt idx="265">
                  <c:v>7516.2000000000007</c:v>
                </c:pt>
                <c:pt idx="266">
                  <c:v>7516.2000000000007</c:v>
                </c:pt>
                <c:pt idx="267">
                  <c:v>7516.2000000000007</c:v>
                </c:pt>
                <c:pt idx="268">
                  <c:v>7516.2000000000007</c:v>
                </c:pt>
                <c:pt idx="269">
                  <c:v>7516.2000000000007</c:v>
                </c:pt>
                <c:pt idx="270">
                  <c:v>7516.2000000000007</c:v>
                </c:pt>
                <c:pt idx="271">
                  <c:v>7516.2000000000007</c:v>
                </c:pt>
                <c:pt idx="272">
                  <c:v>7516.2000000000007</c:v>
                </c:pt>
                <c:pt idx="273">
                  <c:v>7516.2000000000007</c:v>
                </c:pt>
                <c:pt idx="274">
                  <c:v>7516.2000000000007</c:v>
                </c:pt>
                <c:pt idx="275">
                  <c:v>7516.2000000000007</c:v>
                </c:pt>
                <c:pt idx="276">
                  <c:v>8594.7166666666708</c:v>
                </c:pt>
                <c:pt idx="277">
                  <c:v>8594.7166666666708</c:v>
                </c:pt>
                <c:pt idx="278">
                  <c:v>8594.7166666666708</c:v>
                </c:pt>
                <c:pt idx="279">
                  <c:v>8594.7166666666708</c:v>
                </c:pt>
                <c:pt idx="280">
                  <c:v>8594.7166666666708</c:v>
                </c:pt>
                <c:pt idx="281">
                  <c:v>8594.7166666666708</c:v>
                </c:pt>
                <c:pt idx="282">
                  <c:v>8594.7166666666708</c:v>
                </c:pt>
                <c:pt idx="283">
                  <c:v>8594.7166666666708</c:v>
                </c:pt>
                <c:pt idx="284">
                  <c:v>8594.7166666666708</c:v>
                </c:pt>
                <c:pt idx="285">
                  <c:v>8594.7166666666708</c:v>
                </c:pt>
                <c:pt idx="286">
                  <c:v>8594.7166666666708</c:v>
                </c:pt>
                <c:pt idx="287">
                  <c:v>8594.7166666666708</c:v>
                </c:pt>
                <c:pt idx="288">
                  <c:v>8994.0333333333292</c:v>
                </c:pt>
                <c:pt idx="289">
                  <c:v>8994.0333333333292</c:v>
                </c:pt>
                <c:pt idx="290">
                  <c:v>8994.0333333333292</c:v>
                </c:pt>
                <c:pt idx="291">
                  <c:v>8994.0333333333292</c:v>
                </c:pt>
                <c:pt idx="292">
                  <c:v>8994.0333333333292</c:v>
                </c:pt>
                <c:pt idx="293">
                  <c:v>8994.0333333333292</c:v>
                </c:pt>
                <c:pt idx="294">
                  <c:v>8994.0333333333292</c:v>
                </c:pt>
                <c:pt idx="295">
                  <c:v>8994.0333333333292</c:v>
                </c:pt>
                <c:pt idx="296">
                  <c:v>8994.0333333333292</c:v>
                </c:pt>
                <c:pt idx="297">
                  <c:v>8994.0333333333292</c:v>
                </c:pt>
                <c:pt idx="298">
                  <c:v>8994.0333333333292</c:v>
                </c:pt>
                <c:pt idx="299">
                  <c:v>8994.0333333333292</c:v>
                </c:pt>
                <c:pt idx="300">
                  <c:v>9759.6666666666697</c:v>
                </c:pt>
                <c:pt idx="301">
                  <c:v>9759.6666666666697</c:v>
                </c:pt>
                <c:pt idx="302">
                  <c:v>9759.6666666666697</c:v>
                </c:pt>
                <c:pt idx="303">
                  <c:v>9759.6666666666697</c:v>
                </c:pt>
                <c:pt idx="304">
                  <c:v>9759.6666666666697</c:v>
                </c:pt>
                <c:pt idx="305">
                  <c:v>9759.6666666666697</c:v>
                </c:pt>
                <c:pt idx="306">
                  <c:v>9759.6666666666697</c:v>
                </c:pt>
                <c:pt idx="307">
                  <c:v>9759.6666666666697</c:v>
                </c:pt>
                <c:pt idx="308">
                  <c:v>9759.6666666666697</c:v>
                </c:pt>
                <c:pt idx="309">
                  <c:v>9759.6666666666697</c:v>
                </c:pt>
                <c:pt idx="310">
                  <c:v>9759.6666666666697</c:v>
                </c:pt>
                <c:pt idx="311">
                  <c:v>9759.6666666666697</c:v>
                </c:pt>
                <c:pt idx="312">
                  <c:v>9679.5833333333303</c:v>
                </c:pt>
                <c:pt idx="313">
                  <c:v>9679.5833333333303</c:v>
                </c:pt>
                <c:pt idx="314">
                  <c:v>9679.5833333333303</c:v>
                </c:pt>
                <c:pt idx="315">
                  <c:v>9679.5833333333303</c:v>
                </c:pt>
                <c:pt idx="316">
                  <c:v>9679.5833333333303</c:v>
                </c:pt>
                <c:pt idx="317">
                  <c:v>9679.5833333333303</c:v>
                </c:pt>
                <c:pt idx="318">
                  <c:v>9679.5833333333303</c:v>
                </c:pt>
                <c:pt idx="319">
                  <c:v>9679.5833333333303</c:v>
                </c:pt>
                <c:pt idx="320">
                  <c:v>9679.5833333333303</c:v>
                </c:pt>
                <c:pt idx="321">
                  <c:v>9679.5833333333303</c:v>
                </c:pt>
                <c:pt idx="322">
                  <c:v>9679.5833333333303</c:v>
                </c:pt>
                <c:pt idx="323">
                  <c:v>9679.5833333333303</c:v>
                </c:pt>
                <c:pt idx="324">
                  <c:v>11063.16666666667</c:v>
                </c:pt>
                <c:pt idx="325">
                  <c:v>11063.16666666667</c:v>
                </c:pt>
                <c:pt idx="326">
                  <c:v>11063.16666666667</c:v>
                </c:pt>
                <c:pt idx="327">
                  <c:v>11063.16666666667</c:v>
                </c:pt>
                <c:pt idx="328">
                  <c:v>11063.16666666667</c:v>
                </c:pt>
                <c:pt idx="329">
                  <c:v>11063.16666666667</c:v>
                </c:pt>
                <c:pt idx="330">
                  <c:v>11063.16666666667</c:v>
                </c:pt>
                <c:pt idx="331">
                  <c:v>11063.16666666667</c:v>
                </c:pt>
                <c:pt idx="332">
                  <c:v>11063.16666666667</c:v>
                </c:pt>
                <c:pt idx="333">
                  <c:v>11063.16666666667</c:v>
                </c:pt>
                <c:pt idx="334">
                  <c:v>11063.16666666667</c:v>
                </c:pt>
                <c:pt idx="335">
                  <c:v>11063.16666666667</c:v>
                </c:pt>
                <c:pt idx="336">
                  <c:v>11754.833333333339</c:v>
                </c:pt>
                <c:pt idx="337">
                  <c:v>11754.833333333339</c:v>
                </c:pt>
                <c:pt idx="338">
                  <c:v>11754.833333333339</c:v>
                </c:pt>
                <c:pt idx="339">
                  <c:v>11754.833333333339</c:v>
                </c:pt>
                <c:pt idx="340">
                  <c:v>11754.833333333339</c:v>
                </c:pt>
                <c:pt idx="341">
                  <c:v>11754.833333333339</c:v>
                </c:pt>
                <c:pt idx="342">
                  <c:v>11754.833333333339</c:v>
                </c:pt>
                <c:pt idx="343">
                  <c:v>11754.833333333339</c:v>
                </c:pt>
                <c:pt idx="344">
                  <c:v>11754.833333333339</c:v>
                </c:pt>
                <c:pt idx="345">
                  <c:v>11754.833333333339</c:v>
                </c:pt>
                <c:pt idx="346">
                  <c:v>11754.833333333339</c:v>
                </c:pt>
                <c:pt idx="347">
                  <c:v>11754.833333333339</c:v>
                </c:pt>
                <c:pt idx="348">
                  <c:v>13193.83333333333</c:v>
                </c:pt>
                <c:pt idx="349">
                  <c:v>13193.83333333333</c:v>
                </c:pt>
                <c:pt idx="350">
                  <c:v>13193.83333333333</c:v>
                </c:pt>
                <c:pt idx="351">
                  <c:v>13193.83333333333</c:v>
                </c:pt>
                <c:pt idx="352">
                  <c:v>13193.83333333333</c:v>
                </c:pt>
                <c:pt idx="353">
                  <c:v>13193.83333333333</c:v>
                </c:pt>
                <c:pt idx="354">
                  <c:v>13193.83333333333</c:v>
                </c:pt>
                <c:pt idx="355">
                  <c:v>13193.83333333333</c:v>
                </c:pt>
                <c:pt idx="356">
                  <c:v>13193.83333333333</c:v>
                </c:pt>
                <c:pt idx="357">
                  <c:v>13193.83333333333</c:v>
                </c:pt>
                <c:pt idx="358">
                  <c:v>13193.83333333333</c:v>
                </c:pt>
                <c:pt idx="359">
                  <c:v>13193.83333333333</c:v>
                </c:pt>
                <c:pt idx="360">
                  <c:v>13300.983333333301</c:v>
                </c:pt>
                <c:pt idx="361">
                  <c:v>13300.983333333301</c:v>
                </c:pt>
                <c:pt idx="362">
                  <c:v>13300.983333333301</c:v>
                </c:pt>
                <c:pt idx="363">
                  <c:v>13300.983333333301</c:v>
                </c:pt>
                <c:pt idx="364">
                  <c:v>13300.983333333301</c:v>
                </c:pt>
                <c:pt idx="365">
                  <c:v>13300.983333333301</c:v>
                </c:pt>
                <c:pt idx="366">
                  <c:v>13300.983333333301</c:v>
                </c:pt>
                <c:pt idx="367">
                  <c:v>13300.983333333301</c:v>
                </c:pt>
                <c:pt idx="368">
                  <c:v>13300.983333333301</c:v>
                </c:pt>
                <c:pt idx="369">
                  <c:v>13300.983333333301</c:v>
                </c:pt>
                <c:pt idx="370">
                  <c:v>13300.983333333301</c:v>
                </c:pt>
                <c:pt idx="371">
                  <c:v>13300.983333333301</c:v>
                </c:pt>
                <c:pt idx="372">
                  <c:v>12996.6166666667</c:v>
                </c:pt>
                <c:pt idx="373">
                  <c:v>12996.6166666667</c:v>
                </c:pt>
                <c:pt idx="374">
                  <c:v>12996.6166666667</c:v>
                </c:pt>
                <c:pt idx="375">
                  <c:v>12996.6166666667</c:v>
                </c:pt>
                <c:pt idx="376">
                  <c:v>12996.6166666667</c:v>
                </c:pt>
                <c:pt idx="377">
                  <c:v>12996.6166666667</c:v>
                </c:pt>
                <c:pt idx="378">
                  <c:v>12996.6166666667</c:v>
                </c:pt>
                <c:pt idx="379">
                  <c:v>12996.6166666667</c:v>
                </c:pt>
                <c:pt idx="380">
                  <c:v>12996.6166666667</c:v>
                </c:pt>
                <c:pt idx="381">
                  <c:v>12996.6166666667</c:v>
                </c:pt>
                <c:pt idx="382">
                  <c:v>12996.6166666667</c:v>
                </c:pt>
                <c:pt idx="383">
                  <c:v>12996.6166666667</c:v>
                </c:pt>
                <c:pt idx="384">
                  <c:v>13571.36666666667</c:v>
                </c:pt>
                <c:pt idx="385">
                  <c:v>13571.36666666667</c:v>
                </c:pt>
                <c:pt idx="386">
                  <c:v>13571.36666666667</c:v>
                </c:pt>
                <c:pt idx="387">
                  <c:v>13571.36666666667</c:v>
                </c:pt>
                <c:pt idx="388">
                  <c:v>13571.36666666667</c:v>
                </c:pt>
                <c:pt idx="389">
                  <c:v>13571.36666666667</c:v>
                </c:pt>
                <c:pt idx="390">
                  <c:v>13571.36666666667</c:v>
                </c:pt>
                <c:pt idx="391">
                  <c:v>13571.36666666667</c:v>
                </c:pt>
                <c:pt idx="392">
                  <c:v>13571.36666666667</c:v>
                </c:pt>
                <c:pt idx="393">
                  <c:v>13571.36666666667</c:v>
                </c:pt>
                <c:pt idx="394">
                  <c:v>13571.36666666667</c:v>
                </c:pt>
                <c:pt idx="395">
                  <c:v>13571.36666666667</c:v>
                </c:pt>
                <c:pt idx="396">
                  <c:v>12324.316666666669</c:v>
                </c:pt>
                <c:pt idx="397">
                  <c:v>12324.316666666669</c:v>
                </c:pt>
                <c:pt idx="398">
                  <c:v>12324.316666666669</c:v>
                </c:pt>
                <c:pt idx="399">
                  <c:v>12324.316666666669</c:v>
                </c:pt>
                <c:pt idx="400">
                  <c:v>12324.316666666669</c:v>
                </c:pt>
                <c:pt idx="401">
                  <c:v>12324.316666666669</c:v>
                </c:pt>
                <c:pt idx="402">
                  <c:v>12324.316666666669</c:v>
                </c:pt>
                <c:pt idx="403">
                  <c:v>12324.316666666669</c:v>
                </c:pt>
                <c:pt idx="404">
                  <c:v>12324.316666666669</c:v>
                </c:pt>
                <c:pt idx="405">
                  <c:v>12324.316666666669</c:v>
                </c:pt>
                <c:pt idx="406">
                  <c:v>12324.316666666669</c:v>
                </c:pt>
                <c:pt idx="407">
                  <c:v>12324.316666666669</c:v>
                </c:pt>
                <c:pt idx="408">
                  <c:v>11687.98333333333</c:v>
                </c:pt>
                <c:pt idx="409">
                  <c:v>11687.98333333333</c:v>
                </c:pt>
                <c:pt idx="410">
                  <c:v>11687.98333333333</c:v>
                </c:pt>
                <c:pt idx="411">
                  <c:v>11687.98333333333</c:v>
                </c:pt>
                <c:pt idx="412">
                  <c:v>11687.98333333333</c:v>
                </c:pt>
                <c:pt idx="413">
                  <c:v>11687.98333333333</c:v>
                </c:pt>
                <c:pt idx="414">
                  <c:v>11687.98333333333</c:v>
                </c:pt>
                <c:pt idx="415">
                  <c:v>11687.98333333333</c:v>
                </c:pt>
                <c:pt idx="416">
                  <c:v>11687.98333333333</c:v>
                </c:pt>
                <c:pt idx="417">
                  <c:v>11687.98333333333</c:v>
                </c:pt>
                <c:pt idx="418">
                  <c:v>11687.98333333333</c:v>
                </c:pt>
                <c:pt idx="419">
                  <c:v>11687.98333333333</c:v>
                </c:pt>
                <c:pt idx="420">
                  <c:v>12172.7</c:v>
                </c:pt>
                <c:pt idx="421">
                  <c:v>12172.7</c:v>
                </c:pt>
                <c:pt idx="422">
                  <c:v>12172.7</c:v>
                </c:pt>
                <c:pt idx="423">
                  <c:v>12172.7</c:v>
                </c:pt>
                <c:pt idx="424">
                  <c:v>12172.7</c:v>
                </c:pt>
                <c:pt idx="425">
                  <c:v>12172.7</c:v>
                </c:pt>
                <c:pt idx="426">
                  <c:v>12172.7</c:v>
                </c:pt>
                <c:pt idx="427">
                  <c:v>12172.7</c:v>
                </c:pt>
                <c:pt idx="428">
                  <c:v>12172.7</c:v>
                </c:pt>
                <c:pt idx="429">
                  <c:v>12172.7</c:v>
                </c:pt>
                <c:pt idx="430">
                  <c:v>12172.7</c:v>
                </c:pt>
                <c:pt idx="431">
                  <c:v>12172.7</c:v>
                </c:pt>
                <c:pt idx="432">
                  <c:v>12443.4</c:v>
                </c:pt>
                <c:pt idx="433">
                  <c:v>12443.4</c:v>
                </c:pt>
                <c:pt idx="434">
                  <c:v>12443.4</c:v>
                </c:pt>
                <c:pt idx="435">
                  <c:v>12443.4</c:v>
                </c:pt>
                <c:pt idx="436">
                  <c:v>12443.4</c:v>
                </c:pt>
                <c:pt idx="437">
                  <c:v>12443.4</c:v>
                </c:pt>
                <c:pt idx="438">
                  <c:v>12443.4</c:v>
                </c:pt>
                <c:pt idx="439">
                  <c:v>12443.4</c:v>
                </c:pt>
                <c:pt idx="440">
                  <c:v>12443.4</c:v>
                </c:pt>
                <c:pt idx="441">
                  <c:v>12443.4</c:v>
                </c:pt>
                <c:pt idx="442">
                  <c:v>12443.4</c:v>
                </c:pt>
                <c:pt idx="443">
                  <c:v>12443.4</c:v>
                </c:pt>
                <c:pt idx="444">
                  <c:v>12693.966666666671</c:v>
                </c:pt>
                <c:pt idx="445">
                  <c:v>12693.966666666671</c:v>
                </c:pt>
                <c:pt idx="446">
                  <c:v>12693.966666666671</c:v>
                </c:pt>
                <c:pt idx="447">
                  <c:v>12693.966666666671</c:v>
                </c:pt>
                <c:pt idx="448">
                  <c:v>12693.966666666671</c:v>
                </c:pt>
                <c:pt idx="449">
                  <c:v>12693.966666666671</c:v>
                </c:pt>
                <c:pt idx="450">
                  <c:v>12693.966666666671</c:v>
                </c:pt>
                <c:pt idx="451">
                  <c:v>12693.966666666671</c:v>
                </c:pt>
                <c:pt idx="452">
                  <c:v>12693.966666666671</c:v>
                </c:pt>
                <c:pt idx="453">
                  <c:v>12693.966666666671</c:v>
                </c:pt>
                <c:pt idx="454">
                  <c:v>12693.966666666671</c:v>
                </c:pt>
                <c:pt idx="455">
                  <c:v>12693.966666666671</c:v>
                </c:pt>
                <c:pt idx="456">
                  <c:v>12510.466666666671</c:v>
                </c:pt>
                <c:pt idx="457">
                  <c:v>12510.466666666671</c:v>
                </c:pt>
                <c:pt idx="458">
                  <c:v>12510.466666666671</c:v>
                </c:pt>
                <c:pt idx="459">
                  <c:v>12510.466666666671</c:v>
                </c:pt>
                <c:pt idx="460">
                  <c:v>12510.466666666671</c:v>
                </c:pt>
                <c:pt idx="461">
                  <c:v>12510.466666666671</c:v>
                </c:pt>
                <c:pt idx="462">
                  <c:v>12510.466666666671</c:v>
                </c:pt>
                <c:pt idx="463">
                  <c:v>12510.466666666671</c:v>
                </c:pt>
                <c:pt idx="464">
                  <c:v>12510.466666666671</c:v>
                </c:pt>
                <c:pt idx="465">
                  <c:v>12510.466666666671</c:v>
                </c:pt>
                <c:pt idx="466">
                  <c:v>12510.466666666671</c:v>
                </c:pt>
                <c:pt idx="467">
                  <c:v>12510.466666666671</c:v>
                </c:pt>
                <c:pt idx="468">
                  <c:v>11967.58333333333</c:v>
                </c:pt>
                <c:pt idx="469">
                  <c:v>11967.58333333333</c:v>
                </c:pt>
                <c:pt idx="470">
                  <c:v>11967.58333333333</c:v>
                </c:pt>
                <c:pt idx="471">
                  <c:v>11967.58333333333</c:v>
                </c:pt>
                <c:pt idx="472">
                  <c:v>11967.58333333333</c:v>
                </c:pt>
                <c:pt idx="473">
                  <c:v>11967.58333333333</c:v>
                </c:pt>
                <c:pt idx="474">
                  <c:v>11967.58333333333</c:v>
                </c:pt>
                <c:pt idx="475">
                  <c:v>11967.58333333333</c:v>
                </c:pt>
                <c:pt idx="476">
                  <c:v>11967.58333333333</c:v>
                </c:pt>
                <c:pt idx="477">
                  <c:v>11967.58333333333</c:v>
                </c:pt>
                <c:pt idx="478">
                  <c:v>11967.58333333333</c:v>
                </c:pt>
                <c:pt idx="479">
                  <c:v>11967.58333333333</c:v>
                </c:pt>
                <c:pt idx="480">
                  <c:v>11159.433333333331</c:v>
                </c:pt>
                <c:pt idx="481">
                  <c:v>11159.433333333331</c:v>
                </c:pt>
                <c:pt idx="482">
                  <c:v>11159.433333333331</c:v>
                </c:pt>
                <c:pt idx="483">
                  <c:v>11159.433333333331</c:v>
                </c:pt>
                <c:pt idx="484">
                  <c:v>11159.433333333331</c:v>
                </c:pt>
                <c:pt idx="485">
                  <c:v>11159.433333333331</c:v>
                </c:pt>
                <c:pt idx="486">
                  <c:v>11159.433333333331</c:v>
                </c:pt>
                <c:pt idx="487">
                  <c:v>11159.433333333331</c:v>
                </c:pt>
                <c:pt idx="488">
                  <c:v>11159.433333333331</c:v>
                </c:pt>
                <c:pt idx="489">
                  <c:v>11159.433333333331</c:v>
                </c:pt>
                <c:pt idx="490">
                  <c:v>11159.433333333331</c:v>
                </c:pt>
                <c:pt idx="491">
                  <c:v>11159.433333333331</c:v>
                </c:pt>
                <c:pt idx="492">
                  <c:v>10707.48333333333</c:v>
                </c:pt>
                <c:pt idx="493">
                  <c:v>10707.48333333333</c:v>
                </c:pt>
                <c:pt idx="494">
                  <c:v>10707.48333333333</c:v>
                </c:pt>
                <c:pt idx="495">
                  <c:v>10707.48333333333</c:v>
                </c:pt>
                <c:pt idx="496">
                  <c:v>10707.48333333333</c:v>
                </c:pt>
                <c:pt idx="497">
                  <c:v>10707.48333333333</c:v>
                </c:pt>
                <c:pt idx="498">
                  <c:v>10707.48333333333</c:v>
                </c:pt>
                <c:pt idx="499">
                  <c:v>10707.48333333333</c:v>
                </c:pt>
                <c:pt idx="500">
                  <c:v>10707.48333333333</c:v>
                </c:pt>
                <c:pt idx="501">
                  <c:v>10707.48333333333</c:v>
                </c:pt>
                <c:pt idx="502">
                  <c:v>10707.48333333333</c:v>
                </c:pt>
                <c:pt idx="503">
                  <c:v>10707.48333333333</c:v>
                </c:pt>
                <c:pt idx="504">
                  <c:v>10384.11666666667</c:v>
                </c:pt>
                <c:pt idx="505">
                  <c:v>10384.11666666667</c:v>
                </c:pt>
                <c:pt idx="506">
                  <c:v>10384.11666666667</c:v>
                </c:pt>
                <c:pt idx="507">
                  <c:v>10384.11666666667</c:v>
                </c:pt>
                <c:pt idx="508">
                  <c:v>10384.11666666667</c:v>
                </c:pt>
                <c:pt idx="509">
                  <c:v>10384.11666666667</c:v>
                </c:pt>
                <c:pt idx="510">
                  <c:v>10384.11666666667</c:v>
                </c:pt>
                <c:pt idx="511">
                  <c:v>10384.11666666667</c:v>
                </c:pt>
                <c:pt idx="512">
                  <c:v>10384.11666666667</c:v>
                </c:pt>
                <c:pt idx="513">
                  <c:v>10384.11666666667</c:v>
                </c:pt>
                <c:pt idx="514">
                  <c:v>10384.11666666667</c:v>
                </c:pt>
                <c:pt idx="515">
                  <c:v>10384.11666666667</c:v>
                </c:pt>
                <c:pt idx="516">
                  <c:v>10324.51666666667</c:v>
                </c:pt>
                <c:pt idx="517">
                  <c:v>10324.51666666667</c:v>
                </c:pt>
                <c:pt idx="518">
                  <c:v>10324.51666666667</c:v>
                </c:pt>
                <c:pt idx="519">
                  <c:v>10324.51666666667</c:v>
                </c:pt>
                <c:pt idx="520">
                  <c:v>10324.51666666667</c:v>
                </c:pt>
                <c:pt idx="521">
                  <c:v>10324.51666666667</c:v>
                </c:pt>
                <c:pt idx="522">
                  <c:v>10324.51666666667</c:v>
                </c:pt>
                <c:pt idx="523">
                  <c:v>10324.51666666667</c:v>
                </c:pt>
                <c:pt idx="524">
                  <c:v>10324.51666666667</c:v>
                </c:pt>
                <c:pt idx="525">
                  <c:v>10324.51666666667</c:v>
                </c:pt>
                <c:pt idx="526">
                  <c:v>10324.51666666667</c:v>
                </c:pt>
                <c:pt idx="527">
                  <c:v>10324.51666666667</c:v>
                </c:pt>
                <c:pt idx="528">
                  <c:v>10204.75</c:v>
                </c:pt>
                <c:pt idx="529">
                  <c:v>10204.75</c:v>
                </c:pt>
                <c:pt idx="530">
                  <c:v>10204.75</c:v>
                </c:pt>
                <c:pt idx="531">
                  <c:v>10204.75</c:v>
                </c:pt>
                <c:pt idx="532">
                  <c:v>10204.75</c:v>
                </c:pt>
                <c:pt idx="533">
                  <c:v>10204.75</c:v>
                </c:pt>
                <c:pt idx="534">
                  <c:v>10204.75</c:v>
                </c:pt>
                <c:pt idx="535">
                  <c:v>10204.75</c:v>
                </c:pt>
                <c:pt idx="536">
                  <c:v>10204.75</c:v>
                </c:pt>
                <c:pt idx="537">
                  <c:v>10204.75</c:v>
                </c:pt>
                <c:pt idx="538">
                  <c:v>10204.75</c:v>
                </c:pt>
                <c:pt idx="539">
                  <c:v>10204.75</c:v>
                </c:pt>
                <c:pt idx="540">
                  <c:v>9858.2833333333292</c:v>
                </c:pt>
                <c:pt idx="541">
                  <c:v>9858.2833333333292</c:v>
                </c:pt>
                <c:pt idx="542">
                  <c:v>9858.2833333333292</c:v>
                </c:pt>
                <c:pt idx="543">
                  <c:v>9858.2833333333292</c:v>
                </c:pt>
                <c:pt idx="544">
                  <c:v>9858.2833333333292</c:v>
                </c:pt>
                <c:pt idx="545">
                  <c:v>9858.2833333333292</c:v>
                </c:pt>
                <c:pt idx="546">
                  <c:v>9858.2833333333292</c:v>
                </c:pt>
                <c:pt idx="547">
                  <c:v>9858.2833333333292</c:v>
                </c:pt>
                <c:pt idx="548">
                  <c:v>9858.2833333333292</c:v>
                </c:pt>
                <c:pt idx="549">
                  <c:v>9858.2833333333292</c:v>
                </c:pt>
                <c:pt idx="550">
                  <c:v>9858.2833333333292</c:v>
                </c:pt>
                <c:pt idx="551">
                  <c:v>9858.2833333333292</c:v>
                </c:pt>
                <c:pt idx="552">
                  <c:v>9777.3333333333303</c:v>
                </c:pt>
                <c:pt idx="553">
                  <c:v>9777.3333333333303</c:v>
                </c:pt>
                <c:pt idx="554">
                  <c:v>9777.3333333333303</c:v>
                </c:pt>
                <c:pt idx="555">
                  <c:v>9777.3333333333303</c:v>
                </c:pt>
                <c:pt idx="556">
                  <c:v>9777.3333333333303</c:v>
                </c:pt>
                <c:pt idx="557">
                  <c:v>9777.3333333333303</c:v>
                </c:pt>
                <c:pt idx="558">
                  <c:v>9777.3333333333303</c:v>
                </c:pt>
                <c:pt idx="559">
                  <c:v>9777.3333333333303</c:v>
                </c:pt>
                <c:pt idx="560">
                  <c:v>9777.3333333333303</c:v>
                </c:pt>
                <c:pt idx="561">
                  <c:v>9777.3333333333303</c:v>
                </c:pt>
                <c:pt idx="562">
                  <c:v>9777.3333333333303</c:v>
                </c:pt>
                <c:pt idx="563">
                  <c:v>9777.3333333333303</c:v>
                </c:pt>
                <c:pt idx="564">
                  <c:v>10387.33333333333</c:v>
                </c:pt>
                <c:pt idx="565">
                  <c:v>10387.33333333333</c:v>
                </c:pt>
                <c:pt idx="566">
                  <c:v>10387.33333333333</c:v>
                </c:pt>
                <c:pt idx="567">
                  <c:v>10387.33333333333</c:v>
                </c:pt>
                <c:pt idx="568">
                  <c:v>10387.33333333333</c:v>
                </c:pt>
                <c:pt idx="569">
                  <c:v>10387.33333333333</c:v>
                </c:pt>
                <c:pt idx="570">
                  <c:v>10387.33333333333</c:v>
                </c:pt>
                <c:pt idx="571">
                  <c:v>10387.33333333333</c:v>
                </c:pt>
                <c:pt idx="572">
                  <c:v>10387.33333333333</c:v>
                </c:pt>
                <c:pt idx="573">
                  <c:v>10387.33333333333</c:v>
                </c:pt>
                <c:pt idx="574">
                  <c:v>10387.33333333333</c:v>
                </c:pt>
                <c:pt idx="575">
                  <c:v>10387.33333333333</c:v>
                </c:pt>
                <c:pt idx="576">
                  <c:v>10094.75</c:v>
                </c:pt>
                <c:pt idx="577">
                  <c:v>10094.75</c:v>
                </c:pt>
                <c:pt idx="578">
                  <c:v>10094.75</c:v>
                </c:pt>
                <c:pt idx="579">
                  <c:v>10094.75</c:v>
                </c:pt>
                <c:pt idx="580">
                  <c:v>10094.75</c:v>
                </c:pt>
                <c:pt idx="581">
                  <c:v>10094.75</c:v>
                </c:pt>
                <c:pt idx="582">
                  <c:v>10094.75</c:v>
                </c:pt>
                <c:pt idx="583">
                  <c:v>10094.75</c:v>
                </c:pt>
                <c:pt idx="584">
                  <c:v>10094.75</c:v>
                </c:pt>
                <c:pt idx="585">
                  <c:v>10094.75</c:v>
                </c:pt>
                <c:pt idx="586">
                  <c:v>10094.75</c:v>
                </c:pt>
                <c:pt idx="587">
                  <c:v>10094.75</c:v>
                </c:pt>
                <c:pt idx="588">
                  <c:v>10237</c:v>
                </c:pt>
                <c:pt idx="589">
                  <c:v>10237</c:v>
                </c:pt>
                <c:pt idx="590">
                  <c:v>10237</c:v>
                </c:pt>
                <c:pt idx="591">
                  <c:v>10237</c:v>
                </c:pt>
                <c:pt idx="592">
                  <c:v>10237</c:v>
                </c:pt>
                <c:pt idx="593">
                  <c:v>10237</c:v>
                </c:pt>
                <c:pt idx="594">
                  <c:v>10237</c:v>
                </c:pt>
                <c:pt idx="595">
                  <c:v>10237</c:v>
                </c:pt>
                <c:pt idx="596">
                  <c:v>10237</c:v>
                </c:pt>
                <c:pt idx="597">
                  <c:v>10237</c:v>
                </c:pt>
                <c:pt idx="598">
                  <c:v>10237</c:v>
                </c:pt>
                <c:pt idx="599">
                  <c:v>10237</c:v>
                </c:pt>
                <c:pt idx="600">
                  <c:v>9726.1166666666704</c:v>
                </c:pt>
                <c:pt idx="601">
                  <c:v>9726.1166666666704</c:v>
                </c:pt>
                <c:pt idx="602">
                  <c:v>9726.1166666666704</c:v>
                </c:pt>
                <c:pt idx="603">
                  <c:v>9726.1166666666704</c:v>
                </c:pt>
                <c:pt idx="604">
                  <c:v>9726.1166666666704</c:v>
                </c:pt>
                <c:pt idx="605">
                  <c:v>9726.1166666666704</c:v>
                </c:pt>
                <c:pt idx="606">
                  <c:v>9726.1166666666704</c:v>
                </c:pt>
                <c:pt idx="607">
                  <c:v>9726.1166666666704</c:v>
                </c:pt>
                <c:pt idx="608">
                  <c:v>9726.1166666666704</c:v>
                </c:pt>
                <c:pt idx="609">
                  <c:v>9726.1166666666704</c:v>
                </c:pt>
                <c:pt idx="610">
                  <c:v>9726.1166666666704</c:v>
                </c:pt>
                <c:pt idx="611">
                  <c:v>9726.1166666666704</c:v>
                </c:pt>
                <c:pt idx="612">
                  <c:v>10534.5</c:v>
                </c:pt>
                <c:pt idx="613">
                  <c:v>10534.5</c:v>
                </c:pt>
                <c:pt idx="614">
                  <c:v>10534.5</c:v>
                </c:pt>
                <c:pt idx="615">
                  <c:v>10534.5</c:v>
                </c:pt>
                <c:pt idx="616">
                  <c:v>10534.5</c:v>
                </c:pt>
                <c:pt idx="617">
                  <c:v>10534.5</c:v>
                </c:pt>
                <c:pt idx="618">
                  <c:v>10534.5</c:v>
                </c:pt>
                <c:pt idx="619">
                  <c:v>10534.5</c:v>
                </c:pt>
                <c:pt idx="620">
                  <c:v>10534.5</c:v>
                </c:pt>
                <c:pt idx="621">
                  <c:v>10534.5</c:v>
                </c:pt>
                <c:pt idx="622">
                  <c:v>10534.5</c:v>
                </c:pt>
                <c:pt idx="623">
                  <c:v>10534.5</c:v>
                </c:pt>
                <c:pt idx="624">
                  <c:v>10334.416666666661</c:v>
                </c:pt>
                <c:pt idx="625">
                  <c:v>10334.416666666661</c:v>
                </c:pt>
                <c:pt idx="626">
                  <c:v>10334.416666666661</c:v>
                </c:pt>
                <c:pt idx="627">
                  <c:v>10334.416666666661</c:v>
                </c:pt>
                <c:pt idx="628">
                  <c:v>10334.416666666661</c:v>
                </c:pt>
                <c:pt idx="629">
                  <c:v>10334.416666666661</c:v>
                </c:pt>
                <c:pt idx="630">
                  <c:v>10334.416666666661</c:v>
                </c:pt>
                <c:pt idx="631">
                  <c:v>10334.416666666661</c:v>
                </c:pt>
                <c:pt idx="632">
                  <c:v>10334.416666666661</c:v>
                </c:pt>
                <c:pt idx="633">
                  <c:v>10334.416666666661</c:v>
                </c:pt>
                <c:pt idx="634">
                  <c:v>10334.416666666661</c:v>
                </c:pt>
                <c:pt idx="635">
                  <c:v>10334.416666666661</c:v>
                </c:pt>
                <c:pt idx="636">
                  <c:v>10761.5</c:v>
                </c:pt>
                <c:pt idx="637">
                  <c:v>10761.5</c:v>
                </c:pt>
                <c:pt idx="638">
                  <c:v>10761.5</c:v>
                </c:pt>
                <c:pt idx="639">
                  <c:v>10761.5</c:v>
                </c:pt>
                <c:pt idx="640">
                  <c:v>10761.5</c:v>
                </c:pt>
                <c:pt idx="641">
                  <c:v>10761.5</c:v>
                </c:pt>
                <c:pt idx="642">
                  <c:v>10761.5</c:v>
                </c:pt>
                <c:pt idx="643">
                  <c:v>10761.5</c:v>
                </c:pt>
                <c:pt idx="644">
                  <c:v>10761.5</c:v>
                </c:pt>
                <c:pt idx="645">
                  <c:v>10761.5</c:v>
                </c:pt>
                <c:pt idx="646">
                  <c:v>10761.5</c:v>
                </c:pt>
                <c:pt idx="647">
                  <c:v>10761.5</c:v>
                </c:pt>
                <c:pt idx="648">
                  <c:v>10650.58333333333</c:v>
                </c:pt>
                <c:pt idx="649">
                  <c:v>10650.58333333333</c:v>
                </c:pt>
                <c:pt idx="650">
                  <c:v>10650.58333333333</c:v>
                </c:pt>
                <c:pt idx="651">
                  <c:v>10650.58333333333</c:v>
                </c:pt>
                <c:pt idx="652">
                  <c:v>10650.58333333333</c:v>
                </c:pt>
                <c:pt idx="653">
                  <c:v>10650.58333333333</c:v>
                </c:pt>
                <c:pt idx="654">
                  <c:v>10650.58333333333</c:v>
                </c:pt>
                <c:pt idx="655">
                  <c:v>10650.58333333333</c:v>
                </c:pt>
                <c:pt idx="656">
                  <c:v>10650.58333333333</c:v>
                </c:pt>
                <c:pt idx="657">
                  <c:v>10650.58333333333</c:v>
                </c:pt>
                <c:pt idx="658">
                  <c:v>10650.58333333333</c:v>
                </c:pt>
                <c:pt idx="659">
                  <c:v>10650.58333333333</c:v>
                </c:pt>
                <c:pt idx="660">
                  <c:v>10513</c:v>
                </c:pt>
                <c:pt idx="661">
                  <c:v>10513</c:v>
                </c:pt>
                <c:pt idx="662">
                  <c:v>10513</c:v>
                </c:pt>
                <c:pt idx="663">
                  <c:v>10513</c:v>
                </c:pt>
                <c:pt idx="664">
                  <c:v>10513</c:v>
                </c:pt>
                <c:pt idx="665">
                  <c:v>10513</c:v>
                </c:pt>
                <c:pt idx="666">
                  <c:v>10513</c:v>
                </c:pt>
                <c:pt idx="667">
                  <c:v>10513</c:v>
                </c:pt>
                <c:pt idx="668">
                  <c:v>10513</c:v>
                </c:pt>
                <c:pt idx="669">
                  <c:v>10513</c:v>
                </c:pt>
                <c:pt idx="670">
                  <c:v>10513</c:v>
                </c:pt>
                <c:pt idx="671">
                  <c:v>10513</c:v>
                </c:pt>
                <c:pt idx="672">
                  <c:v>10488.8</c:v>
                </c:pt>
                <c:pt idx="673">
                  <c:v>10488.8</c:v>
                </c:pt>
                <c:pt idx="674">
                  <c:v>10488.8</c:v>
                </c:pt>
                <c:pt idx="675">
                  <c:v>10488.8</c:v>
                </c:pt>
                <c:pt idx="676">
                  <c:v>10488.8</c:v>
                </c:pt>
                <c:pt idx="677">
                  <c:v>10488.8</c:v>
                </c:pt>
                <c:pt idx="678">
                  <c:v>10488.8</c:v>
                </c:pt>
                <c:pt idx="679">
                  <c:v>10488.8</c:v>
                </c:pt>
                <c:pt idx="680">
                  <c:v>10488.8</c:v>
                </c:pt>
                <c:pt idx="681">
                  <c:v>10488.8</c:v>
                </c:pt>
                <c:pt idx="682">
                  <c:v>10488.8</c:v>
                </c:pt>
                <c:pt idx="683">
                  <c:v>10488.8</c:v>
                </c:pt>
                <c:pt idx="684">
                  <c:v>10480</c:v>
                </c:pt>
                <c:pt idx="685">
                  <c:v>10480</c:v>
                </c:pt>
                <c:pt idx="686">
                  <c:v>10480</c:v>
                </c:pt>
                <c:pt idx="687">
                  <c:v>10480</c:v>
                </c:pt>
                <c:pt idx="688">
                  <c:v>10480</c:v>
                </c:pt>
                <c:pt idx="689">
                  <c:v>10480</c:v>
                </c:pt>
                <c:pt idx="690">
                  <c:v>10480</c:v>
                </c:pt>
                <c:pt idx="691">
                  <c:v>10480</c:v>
                </c:pt>
                <c:pt idx="692">
                  <c:v>10480</c:v>
                </c:pt>
                <c:pt idx="693">
                  <c:v>10480</c:v>
                </c:pt>
                <c:pt idx="694">
                  <c:v>10480</c:v>
                </c:pt>
                <c:pt idx="695">
                  <c:v>10480</c:v>
                </c:pt>
                <c:pt idx="696">
                  <c:v>10088.783333333329</c:v>
                </c:pt>
                <c:pt idx="697">
                  <c:v>10088.783333333329</c:v>
                </c:pt>
                <c:pt idx="698">
                  <c:v>10088.783333333329</c:v>
                </c:pt>
                <c:pt idx="699">
                  <c:v>10088.783333333329</c:v>
                </c:pt>
                <c:pt idx="700">
                  <c:v>10088.783333333329</c:v>
                </c:pt>
                <c:pt idx="701">
                  <c:v>10088.783333333329</c:v>
                </c:pt>
                <c:pt idx="702">
                  <c:v>10088.783333333329</c:v>
                </c:pt>
                <c:pt idx="703">
                  <c:v>10088.783333333329</c:v>
                </c:pt>
                <c:pt idx="704">
                  <c:v>10088.783333333329</c:v>
                </c:pt>
                <c:pt idx="705">
                  <c:v>10088.783333333329</c:v>
                </c:pt>
                <c:pt idx="706">
                  <c:v>10088.783333333329</c:v>
                </c:pt>
                <c:pt idx="707">
                  <c:v>10088.783333333329</c:v>
                </c:pt>
                <c:pt idx="708">
                  <c:v>11547</c:v>
                </c:pt>
                <c:pt idx="709">
                  <c:v>11547</c:v>
                </c:pt>
                <c:pt idx="710">
                  <c:v>11547</c:v>
                </c:pt>
                <c:pt idx="711">
                  <c:v>11547</c:v>
                </c:pt>
                <c:pt idx="712">
                  <c:v>11547</c:v>
                </c:pt>
                <c:pt idx="713">
                  <c:v>11547</c:v>
                </c:pt>
                <c:pt idx="714">
                  <c:v>11547</c:v>
                </c:pt>
                <c:pt idx="715">
                  <c:v>11547</c:v>
                </c:pt>
                <c:pt idx="716">
                  <c:v>11547</c:v>
                </c:pt>
                <c:pt idx="717">
                  <c:v>11547</c:v>
                </c:pt>
                <c:pt idx="718">
                  <c:v>11547</c:v>
                </c:pt>
                <c:pt idx="719">
                  <c:v>11547</c:v>
                </c:pt>
                <c:pt idx="720">
                  <c:v>11622.783333333329</c:v>
                </c:pt>
                <c:pt idx="721">
                  <c:v>11622.783333333329</c:v>
                </c:pt>
                <c:pt idx="722">
                  <c:v>11622.783333333329</c:v>
                </c:pt>
                <c:pt idx="723">
                  <c:v>11622.783333333329</c:v>
                </c:pt>
                <c:pt idx="724">
                  <c:v>11622.783333333329</c:v>
                </c:pt>
                <c:pt idx="725">
                  <c:v>11622.783333333329</c:v>
                </c:pt>
                <c:pt idx="726">
                  <c:v>11622.783333333329</c:v>
                </c:pt>
                <c:pt idx="727">
                  <c:v>11622.783333333329</c:v>
                </c:pt>
                <c:pt idx="728">
                  <c:v>11622.783333333329</c:v>
                </c:pt>
                <c:pt idx="729">
                  <c:v>11622.783333333329</c:v>
                </c:pt>
                <c:pt idx="730">
                  <c:v>11622.783333333329</c:v>
                </c:pt>
                <c:pt idx="731">
                  <c:v>11622.783333333329</c:v>
                </c:pt>
                <c:pt idx="732">
                  <c:v>11369.43333333334</c:v>
                </c:pt>
                <c:pt idx="733">
                  <c:v>11369.43333333334</c:v>
                </c:pt>
                <c:pt idx="734">
                  <c:v>11369.43333333334</c:v>
                </c:pt>
                <c:pt idx="735">
                  <c:v>11369.43333333334</c:v>
                </c:pt>
                <c:pt idx="736">
                  <c:v>11369.43333333334</c:v>
                </c:pt>
                <c:pt idx="737">
                  <c:v>11369.43333333334</c:v>
                </c:pt>
                <c:pt idx="738">
                  <c:v>11369.43333333334</c:v>
                </c:pt>
                <c:pt idx="739">
                  <c:v>11369.43333333334</c:v>
                </c:pt>
                <c:pt idx="740">
                  <c:v>11369.43333333334</c:v>
                </c:pt>
                <c:pt idx="741">
                  <c:v>11369.43333333334</c:v>
                </c:pt>
                <c:pt idx="742">
                  <c:v>11369.43333333334</c:v>
                </c:pt>
                <c:pt idx="743">
                  <c:v>11369.43333333334</c:v>
                </c:pt>
                <c:pt idx="744">
                  <c:v>11317</c:v>
                </c:pt>
                <c:pt idx="745">
                  <c:v>11317</c:v>
                </c:pt>
                <c:pt idx="746">
                  <c:v>11317</c:v>
                </c:pt>
                <c:pt idx="747">
                  <c:v>11317</c:v>
                </c:pt>
                <c:pt idx="748">
                  <c:v>11317</c:v>
                </c:pt>
                <c:pt idx="749">
                  <c:v>11317</c:v>
                </c:pt>
                <c:pt idx="750">
                  <c:v>11317</c:v>
                </c:pt>
                <c:pt idx="751">
                  <c:v>11317</c:v>
                </c:pt>
                <c:pt idx="752">
                  <c:v>11317</c:v>
                </c:pt>
                <c:pt idx="753">
                  <c:v>11317</c:v>
                </c:pt>
                <c:pt idx="754">
                  <c:v>11317</c:v>
                </c:pt>
                <c:pt idx="755">
                  <c:v>11317</c:v>
                </c:pt>
                <c:pt idx="756">
                  <c:v>11632</c:v>
                </c:pt>
                <c:pt idx="757">
                  <c:v>11632</c:v>
                </c:pt>
                <c:pt idx="758">
                  <c:v>11632</c:v>
                </c:pt>
                <c:pt idx="759">
                  <c:v>11632</c:v>
                </c:pt>
                <c:pt idx="760">
                  <c:v>11632</c:v>
                </c:pt>
                <c:pt idx="761">
                  <c:v>11632</c:v>
                </c:pt>
                <c:pt idx="762">
                  <c:v>11632</c:v>
                </c:pt>
                <c:pt idx="763">
                  <c:v>11632</c:v>
                </c:pt>
                <c:pt idx="764">
                  <c:v>11632</c:v>
                </c:pt>
                <c:pt idx="765">
                  <c:v>11632</c:v>
                </c:pt>
                <c:pt idx="766">
                  <c:v>11632</c:v>
                </c:pt>
                <c:pt idx="767">
                  <c:v>11632</c:v>
                </c:pt>
                <c:pt idx="768">
                  <c:v>11275</c:v>
                </c:pt>
                <c:pt idx="769">
                  <c:v>11275</c:v>
                </c:pt>
                <c:pt idx="770">
                  <c:v>11275</c:v>
                </c:pt>
                <c:pt idx="771">
                  <c:v>11275</c:v>
                </c:pt>
                <c:pt idx="772">
                  <c:v>11275</c:v>
                </c:pt>
                <c:pt idx="773">
                  <c:v>11275</c:v>
                </c:pt>
                <c:pt idx="774">
                  <c:v>11275</c:v>
                </c:pt>
                <c:pt idx="775">
                  <c:v>11275</c:v>
                </c:pt>
                <c:pt idx="776">
                  <c:v>11275</c:v>
                </c:pt>
                <c:pt idx="777">
                  <c:v>11275</c:v>
                </c:pt>
                <c:pt idx="778">
                  <c:v>11275</c:v>
                </c:pt>
                <c:pt idx="779">
                  <c:v>11275</c:v>
                </c:pt>
                <c:pt idx="780">
                  <c:v>11315.08333333333</c:v>
                </c:pt>
                <c:pt idx="781">
                  <c:v>11315.08333333333</c:v>
                </c:pt>
                <c:pt idx="782">
                  <c:v>11315.08333333333</c:v>
                </c:pt>
                <c:pt idx="783">
                  <c:v>11315.08333333333</c:v>
                </c:pt>
                <c:pt idx="784">
                  <c:v>11315.08333333333</c:v>
                </c:pt>
                <c:pt idx="785">
                  <c:v>11315.08333333333</c:v>
                </c:pt>
                <c:pt idx="786">
                  <c:v>11315.08333333333</c:v>
                </c:pt>
                <c:pt idx="787">
                  <c:v>11315.08333333333</c:v>
                </c:pt>
                <c:pt idx="788">
                  <c:v>11315.08333333333</c:v>
                </c:pt>
                <c:pt idx="789">
                  <c:v>11315.08333333333</c:v>
                </c:pt>
                <c:pt idx="790">
                  <c:v>11315.08333333333</c:v>
                </c:pt>
                <c:pt idx="791">
                  <c:v>11315.08333333333</c:v>
                </c:pt>
                <c:pt idx="792">
                  <c:v>10962.7</c:v>
                </c:pt>
                <c:pt idx="793">
                  <c:v>10962.7</c:v>
                </c:pt>
                <c:pt idx="794">
                  <c:v>10962.7</c:v>
                </c:pt>
                <c:pt idx="795">
                  <c:v>10962.7</c:v>
                </c:pt>
                <c:pt idx="796">
                  <c:v>10962.7</c:v>
                </c:pt>
                <c:pt idx="797">
                  <c:v>10962.7</c:v>
                </c:pt>
                <c:pt idx="798">
                  <c:v>10962.7</c:v>
                </c:pt>
                <c:pt idx="799">
                  <c:v>10962.7</c:v>
                </c:pt>
                <c:pt idx="800">
                  <c:v>10962.7</c:v>
                </c:pt>
                <c:pt idx="801">
                  <c:v>10962.7</c:v>
                </c:pt>
                <c:pt idx="802">
                  <c:v>10962.7</c:v>
                </c:pt>
                <c:pt idx="803">
                  <c:v>10962.7</c:v>
                </c:pt>
                <c:pt idx="804">
                  <c:v>11173.83333333333</c:v>
                </c:pt>
                <c:pt idx="805">
                  <c:v>11173.83333333333</c:v>
                </c:pt>
                <c:pt idx="806">
                  <c:v>11173.83333333333</c:v>
                </c:pt>
                <c:pt idx="807">
                  <c:v>11173.83333333333</c:v>
                </c:pt>
                <c:pt idx="808">
                  <c:v>11173.83333333333</c:v>
                </c:pt>
                <c:pt idx="809">
                  <c:v>11173.83333333333</c:v>
                </c:pt>
                <c:pt idx="810">
                  <c:v>11173.83333333333</c:v>
                </c:pt>
                <c:pt idx="811">
                  <c:v>11173.83333333333</c:v>
                </c:pt>
                <c:pt idx="812">
                  <c:v>11173.83333333333</c:v>
                </c:pt>
                <c:pt idx="813">
                  <c:v>11173.83333333333</c:v>
                </c:pt>
                <c:pt idx="814">
                  <c:v>11173.83333333333</c:v>
                </c:pt>
                <c:pt idx="815">
                  <c:v>11173.83333333333</c:v>
                </c:pt>
                <c:pt idx="816">
                  <c:v>11498</c:v>
                </c:pt>
                <c:pt idx="817">
                  <c:v>11498</c:v>
                </c:pt>
                <c:pt idx="818">
                  <c:v>11498</c:v>
                </c:pt>
                <c:pt idx="819">
                  <c:v>11498</c:v>
                </c:pt>
                <c:pt idx="820">
                  <c:v>11498</c:v>
                </c:pt>
                <c:pt idx="821">
                  <c:v>11498</c:v>
                </c:pt>
                <c:pt idx="822">
                  <c:v>11498</c:v>
                </c:pt>
                <c:pt idx="823">
                  <c:v>11498</c:v>
                </c:pt>
                <c:pt idx="824">
                  <c:v>11498</c:v>
                </c:pt>
                <c:pt idx="825">
                  <c:v>11498</c:v>
                </c:pt>
                <c:pt idx="826">
                  <c:v>11498</c:v>
                </c:pt>
                <c:pt idx="827">
                  <c:v>11498</c:v>
                </c:pt>
                <c:pt idx="828">
                  <c:v>11318.65</c:v>
                </c:pt>
                <c:pt idx="829">
                  <c:v>11318.65</c:v>
                </c:pt>
                <c:pt idx="830">
                  <c:v>11318.65</c:v>
                </c:pt>
                <c:pt idx="831">
                  <c:v>11318.65</c:v>
                </c:pt>
                <c:pt idx="832">
                  <c:v>11318.65</c:v>
                </c:pt>
                <c:pt idx="833">
                  <c:v>11318.65</c:v>
                </c:pt>
                <c:pt idx="834">
                  <c:v>11318.65</c:v>
                </c:pt>
                <c:pt idx="835">
                  <c:v>11318.65</c:v>
                </c:pt>
                <c:pt idx="836">
                  <c:v>11318.65</c:v>
                </c:pt>
                <c:pt idx="837">
                  <c:v>11318.65</c:v>
                </c:pt>
                <c:pt idx="838">
                  <c:v>11318.65</c:v>
                </c:pt>
                <c:pt idx="839">
                  <c:v>11318.65</c:v>
                </c:pt>
                <c:pt idx="840">
                  <c:v>11218.73333333333</c:v>
                </c:pt>
                <c:pt idx="841">
                  <c:v>11218.73333333333</c:v>
                </c:pt>
                <c:pt idx="842">
                  <c:v>11218.73333333333</c:v>
                </c:pt>
                <c:pt idx="843">
                  <c:v>11218.73333333333</c:v>
                </c:pt>
                <c:pt idx="844">
                  <c:v>11218.73333333333</c:v>
                </c:pt>
                <c:pt idx="845">
                  <c:v>11218.73333333333</c:v>
                </c:pt>
                <c:pt idx="846">
                  <c:v>11218.73333333333</c:v>
                </c:pt>
                <c:pt idx="847">
                  <c:v>11218.73333333333</c:v>
                </c:pt>
                <c:pt idx="848">
                  <c:v>11218.73333333333</c:v>
                </c:pt>
                <c:pt idx="849">
                  <c:v>11218.73333333333</c:v>
                </c:pt>
                <c:pt idx="850">
                  <c:v>11218.73333333333</c:v>
                </c:pt>
                <c:pt idx="851">
                  <c:v>11218.73333333333</c:v>
                </c:pt>
                <c:pt idx="852">
                  <c:v>10954.183333333331</c:v>
                </c:pt>
                <c:pt idx="853">
                  <c:v>10954.183333333331</c:v>
                </c:pt>
                <c:pt idx="854">
                  <c:v>10954.183333333331</c:v>
                </c:pt>
                <c:pt idx="855">
                  <c:v>10954.183333333331</c:v>
                </c:pt>
                <c:pt idx="856">
                  <c:v>10954.183333333331</c:v>
                </c:pt>
                <c:pt idx="857">
                  <c:v>10954.183333333331</c:v>
                </c:pt>
                <c:pt idx="858">
                  <c:v>10954.183333333331</c:v>
                </c:pt>
                <c:pt idx="859">
                  <c:v>10954.183333333331</c:v>
                </c:pt>
                <c:pt idx="860">
                  <c:v>10954.183333333331</c:v>
                </c:pt>
                <c:pt idx="861">
                  <c:v>10954.183333333331</c:v>
                </c:pt>
                <c:pt idx="862">
                  <c:v>10954.183333333331</c:v>
                </c:pt>
                <c:pt idx="863">
                  <c:v>10954.183333333331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8F12-4E63-8100-89BF250E2F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5429984"/>
        <c:axId val="1125433728"/>
      </c:lineChart>
      <c:catAx>
        <c:axId val="18423987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hh: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4053903"/>
        <c:crosses val="autoZero"/>
        <c:auto val="0"/>
        <c:lblAlgn val="ctr"/>
        <c:lblOffset val="100"/>
        <c:tickLblSkip val="24"/>
        <c:tickMarkSkip val="288"/>
        <c:noMultiLvlLbl val="0"/>
      </c:catAx>
      <c:valAx>
        <c:axId val="19740539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2398703"/>
        <c:crosses val="autoZero"/>
        <c:crossBetween val="between"/>
      </c:valAx>
      <c:valAx>
        <c:axId val="1125433728"/>
        <c:scaling>
          <c:orientation val="minMax"/>
          <c:max val="300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5429984"/>
        <c:crosses val="max"/>
        <c:crossBetween val="between"/>
      </c:valAx>
      <c:catAx>
        <c:axId val="1125429984"/>
        <c:scaling>
          <c:orientation val="minMax"/>
        </c:scaling>
        <c:delete val="1"/>
        <c:axPos val="b"/>
        <c:majorTickMark val="out"/>
        <c:minorTickMark val="none"/>
        <c:tickLblPos val="nextTo"/>
        <c:crossAx val="112543372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96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58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All LFLs known to be in operation (20) curtailed to some extent during this time.</a:t>
            </a:r>
          </a:p>
          <a:p>
            <a:pPr marL="171450" indent="-171450">
              <a:buFont typeface="Arial"/>
              <a:buChar char="•"/>
            </a:pPr>
            <a:r>
              <a:rPr lang="en-US" dirty="0">
                <a:cs typeface="Calibri"/>
              </a:rPr>
              <a:t>Minimum load from LFLs was ~125 MW (75 RRS, ~50 MW in residual power consumption from idle datacenters)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99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chart shows the total MW and percent contribution of Ancillary Services with a focus on Regulation Up, Responsive Reserve Service (RRS), and Non-Spin that ESRs were carrying during the week. The trend shows that ESRs carry more percentage of total regulation from hours 16-22. ESRs were carrying roughly 45-55% of total RRS-Primary Frequency Response (PFR) and up to 88% of Regulation Up.  On December 22, over peak load hours about 50% of Regulation Up was being carried by ESRs, which allowed more conventional capacity to be available for SCED dispatch.</a:t>
            </a: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65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29000" y="1447800"/>
            <a:ext cx="555374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December 2022 Cold Weather Operations:</a:t>
            </a:r>
          </a:p>
          <a:p>
            <a:r>
              <a:rPr lang="en-US" sz="2400" b="1" dirty="0">
                <a:solidFill>
                  <a:schemeClr val="accent1"/>
                </a:solidFill>
              </a:rPr>
              <a:t>Preliminary</a:t>
            </a:r>
            <a:r>
              <a:rPr lang="en-US" sz="2400" b="1" dirty="0"/>
              <a:t> Observations</a:t>
            </a:r>
          </a:p>
          <a:p>
            <a:endParaRPr lang="en-US" sz="2000" i="1" dirty="0"/>
          </a:p>
          <a:p>
            <a:endParaRPr lang="en-US" sz="2000" i="1" dirty="0"/>
          </a:p>
          <a:p>
            <a:r>
              <a:rPr lang="en-US" sz="2000" i="1" dirty="0"/>
              <a:t>Dan Woodfin</a:t>
            </a:r>
          </a:p>
          <a:p>
            <a:r>
              <a:rPr lang="en-US" sz="2000" dirty="0"/>
              <a:t>Vice President, System Operations</a:t>
            </a:r>
          </a:p>
          <a:p>
            <a:endParaRPr lang="en-US" sz="2000" dirty="0"/>
          </a:p>
          <a:p>
            <a:r>
              <a:rPr lang="en-US" sz="2000" dirty="0"/>
              <a:t>TAC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ERCOT Public</a:t>
            </a:r>
          </a:p>
          <a:p>
            <a:r>
              <a:rPr lang="en-US" sz="2000" dirty="0"/>
              <a:t>January 24,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05608-0638-4F34-9C35-8246D2D0C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Pricing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C4FF6-4F88-41D1-BA7A-A85592C564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2C94F0E-208E-4884-B9CA-64457D84DF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45" y="1295400"/>
            <a:ext cx="8474909" cy="449580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01943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9AEC1-B0E5-4B4C-8EDB-4AB0F1427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Generation Outages - Preliminary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31ABE0-85FB-404A-998B-EE2D53298F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94C8FBA-5A42-4DB0-901A-D55003C2C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4716174"/>
            <a:ext cx="8153400" cy="643650"/>
          </a:xfrm>
        </p:spPr>
        <p:txBody>
          <a:bodyPr/>
          <a:lstStyle/>
          <a:p>
            <a:r>
              <a:rPr lang="en-US" sz="1400" dirty="0"/>
              <a:t>Wind and Solar are at nameplate MW; actual reduction in output due to outage/derate was less</a:t>
            </a:r>
          </a:p>
          <a:p>
            <a:r>
              <a:rPr lang="en-US" sz="1400" dirty="0"/>
              <a:t>ERCOT has sent RFIs to generators to gather more information about outage causes</a:t>
            </a:r>
          </a:p>
          <a:p>
            <a:r>
              <a:rPr lang="en-US" sz="1400" dirty="0"/>
              <a:t>Weatherization Inspection team is following up with units that had forced outages that began during this time period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80B1E983-DA64-4A5B-AF72-6E534674B2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304" y="876303"/>
            <a:ext cx="7157591" cy="377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471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C0D07-FF20-41E1-82E5-004B89CE8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System-Wide LFL Consumption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C07920-1E62-41A5-AF68-05C912D5C8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66684"/>
            <a:ext cx="8458200" cy="1395516"/>
          </a:xfrm>
        </p:spPr>
        <p:txBody>
          <a:bodyPr lIns="91440" tIns="45720" rIns="91440" bIns="45720" anchor="t"/>
          <a:lstStyle/>
          <a:p>
            <a:r>
              <a:rPr lang="en-US" sz="2000" dirty="0">
                <a:solidFill>
                  <a:schemeClr val="tx2"/>
                </a:solidFill>
                <a:cs typeface="Arial"/>
              </a:rPr>
              <a:t>A significant portion of the load associated with known LFLs curtailed during the event in to response market prices.</a:t>
            </a:r>
          </a:p>
          <a:p>
            <a:r>
              <a:rPr lang="en-US" sz="2000" dirty="0">
                <a:solidFill>
                  <a:schemeClr val="tx2"/>
                </a:solidFill>
                <a:cs typeface="Arial"/>
              </a:rPr>
              <a:t>At its peak, the response from LFLs totaled ~1,280 MW with an additional 75 MW carrying RRS.</a:t>
            </a:r>
            <a:endParaRPr lang="en-US" sz="2000" b="1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1CDA49-17A3-4FB2-8A93-CA1637F491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2ED0B5-E9E3-4BB2-9FFE-9D4BDE0C32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325" y="2444518"/>
            <a:ext cx="7659750" cy="33329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9117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B297D-7079-435D-A713-09E531D1E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 Storage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6C6D1-6E05-41B3-B238-CEC3B1CFCE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018FF5-A988-458D-940B-A4024C05B5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81" y="1016372"/>
            <a:ext cx="8641234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949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83B58-4F5A-4938-A0D2-0E1B5E69A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Gas 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BA8F6-DF94-4B7F-ADC7-8D65CC2A3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2"/>
                </a:solidFill>
              </a:rPr>
              <a:t>Typical gas restrictions on units in North Texas and several Operational Flow Orders(OFO) issued to prevent gas flowing beyond contract maximums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Resulted in some natural gas curtailments and reduction of Generation Resource capacity</a:t>
            </a:r>
          </a:p>
          <a:p>
            <a:r>
              <a:rPr lang="en-US" sz="2200" dirty="0">
                <a:solidFill>
                  <a:schemeClr val="tx2"/>
                </a:solidFill>
              </a:rPr>
              <a:t>Firm Fuel Supply Service(FFSS) used to maintain unit availability with natural gas curtailments 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Dave Maggio will be providing further detail on this</a:t>
            </a:r>
          </a:p>
          <a:p>
            <a:pPr marL="914400" lvl="2" indent="0">
              <a:buNone/>
            </a:pPr>
            <a:endParaRPr lang="en-US" sz="105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One plant reported that line pressure was fluctuating beyond normal levels on a pipeline in Houston area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No impact to Generation Resources’ output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305928-FC3A-4FD2-AB09-E27351095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1613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8BAD0-0EDE-428D-A956-A91440079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TCEQ Enforcement Discretion and DOE 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DD378-252C-4F83-A2CB-CBE384B3A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810" y="990600"/>
            <a:ext cx="8763000" cy="5357567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Requests to TCEQ and DOE were made to maximize generation and avoid an Emergency Condition</a:t>
            </a:r>
          </a:p>
          <a:p>
            <a:endParaRPr lang="en-US" sz="8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TCEQ Requests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12/21/22 10:56a.m. - ERCOT requests enforcement discretion beginning at 6:00 a.m. on 12/22/22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12/21/22 11:27 a.m. - TCEQ grants enforcement discretion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12/25/22 11:00 a.m. - ERCOT notifies TCEQ that enforcement discretion is no longer needed and may end at noon on 12/25/22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12/25/22 12:00 p.m.: TCEQ enforcement Discretion ends</a:t>
            </a:r>
          </a:p>
          <a:p>
            <a:pPr lvl="1"/>
            <a:endParaRPr lang="en-US" sz="7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DOE Requests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12/23/22 11:45 a.m.: ERCOT contacts DOE about likely need for 202(c) order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12/23/22 12:05 p.m.: ERCOT and DOE meet to discuss need for 202(c) order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12/23/22 7:06 p.m.: ERCOT submits formal request for 202(c) order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12/23/22 9:00 p.m.: DOE issues 202(c) order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DOE Order was not used since ERCOT did not declare an Emergency Condition</a:t>
            </a:r>
          </a:p>
          <a:p>
            <a:pPr lvl="1"/>
            <a:endParaRPr lang="en-US" sz="1700" dirty="0">
              <a:solidFill>
                <a:schemeClr val="tx2"/>
              </a:solidFill>
            </a:endParaRPr>
          </a:p>
          <a:p>
            <a:endParaRPr lang="en-US" sz="2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32A2A4-75C4-4F59-BFF8-39C2C1A8F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442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>
                <a:solidFill>
                  <a:schemeClr val="accent1"/>
                </a:solidFill>
              </a:rPr>
              <a:t>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990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AA509-C899-499E-B5BF-322A0B6FD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Advance Notifications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596565D-D1DD-4AE9-ABB8-2AC3A1E65A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2668438"/>
              </p:ext>
            </p:extLst>
          </p:nvPr>
        </p:nvGraphicFramePr>
        <p:xfrm>
          <a:off x="342900" y="1371600"/>
          <a:ext cx="8458200" cy="39467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8130">
                  <a:extLst>
                    <a:ext uri="{9D8B030D-6E8A-4147-A177-3AD203B41FA5}">
                      <a16:colId xmlns:a16="http://schemas.microsoft.com/office/drawing/2014/main" val="4033494671"/>
                    </a:ext>
                  </a:extLst>
                </a:gridCol>
                <a:gridCol w="6530070">
                  <a:extLst>
                    <a:ext uri="{9D8B030D-6E8A-4147-A177-3AD203B41FA5}">
                      <a16:colId xmlns:a16="http://schemas.microsoft.com/office/drawing/2014/main" val="281889703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Date Time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Notice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926170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12/16/2022 8:59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OCN issued for the predicted extreme cold weather event for the ERCOT Region Thursday morning, December 22, 2022 through Monday, December 26, 2022.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59373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12/19/2022 13:26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Advisory issued for the predicted extreme cold weather event for the ERCOT Region Thursday morning, December 22, 2022 through Monday, December 26, 2022.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43782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12/21/2022 10:00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Watch issued for the predicted extreme cold weather event for the ERCOT Region Thursday morning, December 22, 2022 through Monday, December 26, 2022.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37396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12/25/2022 11:52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ERCOT cancelled the following notice: At 10:00, Watch issued for the predicted extreme cold weather event for the ERCOT Region Thursday morning, December 22, 2022 through Monday, December 26, 2022.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4446886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B696D0-AFA9-4FC7-B2A4-7638324684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160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82D04-76FE-41BD-BA4B-4D1DE11BB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Weather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877944-20AC-41AC-9EBA-75EAA222D4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5955AC0-CB95-4E4E-8C1B-FCA9499AB4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7799" y="1138339"/>
            <a:ext cx="5513229" cy="3723111"/>
          </a:xfrm>
          <a:prstGeom prst="rect">
            <a:avLst/>
          </a:prstGeom>
          <a:noFill/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F866B4E-D38E-41DF-8783-E08CC030828C}"/>
              </a:ext>
            </a:extLst>
          </p:cNvPr>
          <p:cNvSpPr txBox="1">
            <a:spLocks/>
          </p:cNvSpPr>
          <p:nvPr/>
        </p:nvSpPr>
        <p:spPr>
          <a:xfrm>
            <a:off x="6216604" y="1780694"/>
            <a:ext cx="2546396" cy="287120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2"/>
                </a:solidFill>
              </a:rPr>
              <a:t>Minimum daily temperatures don’t tell the whole story, but are one indicator of severity</a:t>
            </a:r>
          </a:p>
          <a:p>
            <a:r>
              <a:rPr lang="en-US" sz="2000" dirty="0">
                <a:solidFill>
                  <a:schemeClr val="tx2"/>
                </a:solidFill>
              </a:rPr>
              <a:t>Winds were also very strong </a:t>
            </a:r>
          </a:p>
        </p:txBody>
      </p:sp>
    </p:spTree>
    <p:extLst>
      <p:ext uri="{BB962C8B-B14F-4D97-AF65-F5344CB8AC3E}">
        <p14:creationId xmlns:p14="http://schemas.microsoft.com/office/powerpoint/2010/main" val="1708183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CCA21-1103-425C-A4FC-517D707F2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Load Forecast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EF26F-9182-451E-AAE7-38EF883CA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66801"/>
            <a:ext cx="8458200" cy="2438399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2"/>
                </a:solidFill>
              </a:rPr>
              <a:t>Load Forecasts were too low going into event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Cold weather intrusion was deeper and quicker than the national weather models were forecasting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Load forecasting models overplayed the reduction in demand due to the holiday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Lack of historic load data without loadshed for temperatures this cold for the load forecast models to reference</a:t>
            </a:r>
          </a:p>
          <a:p>
            <a:r>
              <a:rPr lang="en-US" dirty="0">
                <a:solidFill>
                  <a:schemeClr val="tx2"/>
                </a:solidFill>
              </a:rPr>
              <a:t>Many other system operators across the eastern US had similar forecast errors</a:t>
            </a:r>
          </a:p>
          <a:p>
            <a:r>
              <a:rPr lang="en-US" dirty="0">
                <a:solidFill>
                  <a:schemeClr val="tx2"/>
                </a:solidFill>
              </a:rPr>
              <a:t>The under-forecast had no impact on reliability because ERCOT intentionally prepared for higher demand than what the forecast models were projecting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433CF4-1736-456E-9C17-425EE5D1E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9156A4-59B1-423E-AD6F-E43B1A87D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827" y="3619394"/>
            <a:ext cx="5188146" cy="243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22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0F9E6-229E-4B46-837A-FC10B8CF9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Wind and Solar Forecast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12AD74-EBDD-456A-8E50-60B2735734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9FA0991-7AC5-4F55-9B6E-D2746F9390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283182"/>
              </p:ext>
            </p:extLst>
          </p:nvPr>
        </p:nvGraphicFramePr>
        <p:xfrm>
          <a:off x="1333499" y="3657600"/>
          <a:ext cx="6477001" cy="14909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6757">
                  <a:extLst>
                    <a:ext uri="{9D8B030D-6E8A-4147-A177-3AD203B41FA5}">
                      <a16:colId xmlns:a16="http://schemas.microsoft.com/office/drawing/2014/main" val="1197189934"/>
                    </a:ext>
                  </a:extLst>
                </a:gridCol>
                <a:gridCol w="1214304">
                  <a:extLst>
                    <a:ext uri="{9D8B030D-6E8A-4147-A177-3AD203B41FA5}">
                      <a16:colId xmlns:a16="http://schemas.microsoft.com/office/drawing/2014/main" val="1451837423"/>
                    </a:ext>
                  </a:extLst>
                </a:gridCol>
                <a:gridCol w="1119858">
                  <a:extLst>
                    <a:ext uri="{9D8B030D-6E8A-4147-A177-3AD203B41FA5}">
                      <a16:colId xmlns:a16="http://schemas.microsoft.com/office/drawing/2014/main" val="536469731"/>
                    </a:ext>
                  </a:extLst>
                </a:gridCol>
                <a:gridCol w="1308041">
                  <a:extLst>
                    <a:ext uri="{9D8B030D-6E8A-4147-A177-3AD203B41FA5}">
                      <a16:colId xmlns:a16="http://schemas.microsoft.com/office/drawing/2014/main" val="500341486"/>
                    </a:ext>
                  </a:extLst>
                </a:gridCol>
                <a:gridCol w="1308041">
                  <a:extLst>
                    <a:ext uri="{9D8B030D-6E8A-4147-A177-3AD203B41FA5}">
                      <a16:colId xmlns:a16="http://schemas.microsoft.com/office/drawing/2014/main" val="3486518003"/>
                    </a:ext>
                  </a:extLst>
                </a:gridCol>
              </a:tblGrid>
              <a:tr h="461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Wind forecast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(Dec. 22-25, 2022)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Wind forecast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(Dec. 2022)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Solar forecast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(Dec. 22-25, 2022)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Solar forecast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(Dec. 2022)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8840977"/>
                  </a:ext>
                </a:extLst>
              </a:tr>
              <a:tr h="5015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Day-ahead Forecast Performance (MAPE)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5.07%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3.6%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2.72%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3.23%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5061224"/>
                  </a:ext>
                </a:extLst>
              </a:tr>
              <a:tr h="6715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1-hour-ahead Forecast Performance (MAPE)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2.83%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1.9%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2.55%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2.53%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91182787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2565BD5-EC6F-4996-AACC-9A5A7AE213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899" y="1131488"/>
            <a:ext cx="8458200" cy="2221311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On Thursday 12/22, ERCOT used the most conservative solar forecast and switched to the most conservative wind forecast in the afternoon, in advance of the cold weather and high load </a:t>
            </a:r>
          </a:p>
          <a:p>
            <a:r>
              <a:rPr lang="en-US" sz="2000" dirty="0">
                <a:solidFill>
                  <a:schemeClr val="tx2"/>
                </a:solidFill>
              </a:rPr>
              <a:t>High winds on Thursday 12/22 followed by a down ramp and low winds on 12/23-12/24 was predicted before the cold front arrived</a:t>
            </a:r>
          </a:p>
        </p:txBody>
      </p:sp>
    </p:spTree>
    <p:extLst>
      <p:ext uri="{BB962C8B-B14F-4D97-AF65-F5344CB8AC3E}">
        <p14:creationId xmlns:p14="http://schemas.microsoft.com/office/powerpoint/2010/main" val="4036584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2A1B7-FE13-4D84-AEC9-35632F96D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Supply vs. Demand 12/22-12/24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86EF31-CAAE-4913-AAC4-E268D3228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15101C-1C3F-4B60-834C-B424B29EE7BB}"/>
              </a:ext>
            </a:extLst>
          </p:cNvPr>
          <p:cNvSpPr txBox="1"/>
          <p:nvPr/>
        </p:nvSpPr>
        <p:spPr>
          <a:xfrm>
            <a:off x="1861457" y="1208315"/>
            <a:ext cx="81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accent2">
                    <a:lumMod val="40000"/>
                    <a:lumOff val="60000"/>
                  </a:schemeClr>
                </a:solidFill>
              </a:rPr>
              <a:t>Thu 12/22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E4D072-BB16-4BE4-8EEC-D921B75BBDEB}"/>
              </a:ext>
            </a:extLst>
          </p:cNvPr>
          <p:cNvSpPr txBox="1"/>
          <p:nvPr/>
        </p:nvSpPr>
        <p:spPr>
          <a:xfrm>
            <a:off x="4260668" y="1208315"/>
            <a:ext cx="7168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accent2">
                    <a:lumMod val="40000"/>
                    <a:lumOff val="60000"/>
                  </a:schemeClr>
                </a:solidFill>
              </a:rPr>
              <a:t>Fri 12/23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23CDF82-4B93-4733-9CBA-35B83399F783}"/>
              </a:ext>
            </a:extLst>
          </p:cNvPr>
          <p:cNvSpPr txBox="1"/>
          <p:nvPr/>
        </p:nvSpPr>
        <p:spPr>
          <a:xfrm>
            <a:off x="6696891" y="1208315"/>
            <a:ext cx="7617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accent2">
                    <a:lumMod val="40000"/>
                    <a:lumOff val="60000"/>
                  </a:schemeClr>
                </a:solidFill>
              </a:rPr>
              <a:t>Sat 12/24</a:t>
            </a:r>
          </a:p>
        </p:txBody>
      </p:sp>
      <p:graphicFrame>
        <p:nvGraphicFramePr>
          <p:cNvPr id="24" name="Content Placeholder 23">
            <a:extLst>
              <a:ext uri="{FF2B5EF4-FFF2-40B4-BE49-F238E27FC236}">
                <a16:creationId xmlns:a16="http://schemas.microsoft.com/office/drawing/2014/main" id="{F7B34AC2-9E70-47B0-8E20-0A13B0112C6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04800" y="1077732"/>
          <a:ext cx="85344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2A673AE8-C89D-4153-BA94-F9C911F91CCB}"/>
              </a:ext>
            </a:extLst>
          </p:cNvPr>
          <p:cNvSpPr txBox="1"/>
          <p:nvPr/>
        </p:nvSpPr>
        <p:spPr>
          <a:xfrm>
            <a:off x="5177334" y="6320631"/>
            <a:ext cx="33970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Thermal Unit Outages at top of hour in OS as of 1/6/2023 10:00</a:t>
            </a:r>
          </a:p>
        </p:txBody>
      </p:sp>
    </p:spTree>
    <p:extLst>
      <p:ext uri="{BB962C8B-B14F-4D97-AF65-F5344CB8AC3E}">
        <p14:creationId xmlns:p14="http://schemas.microsoft.com/office/powerpoint/2010/main" val="2510687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2A1B7-FE13-4D84-AEC9-35632F96D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Supply vs. Demand 12/22-12/24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86EF31-CAAE-4913-AAC4-E268D3228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15101C-1C3F-4B60-834C-B424B29EE7BB}"/>
              </a:ext>
            </a:extLst>
          </p:cNvPr>
          <p:cNvSpPr txBox="1"/>
          <p:nvPr/>
        </p:nvSpPr>
        <p:spPr>
          <a:xfrm>
            <a:off x="1861457" y="1208315"/>
            <a:ext cx="81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accent2">
                    <a:lumMod val="40000"/>
                    <a:lumOff val="60000"/>
                  </a:schemeClr>
                </a:solidFill>
              </a:rPr>
              <a:t>Thu 12/22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E4D072-BB16-4BE4-8EEC-D921B75BBDEB}"/>
              </a:ext>
            </a:extLst>
          </p:cNvPr>
          <p:cNvSpPr txBox="1"/>
          <p:nvPr/>
        </p:nvSpPr>
        <p:spPr>
          <a:xfrm>
            <a:off x="4260668" y="1208315"/>
            <a:ext cx="7168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accent2">
                    <a:lumMod val="40000"/>
                    <a:lumOff val="60000"/>
                  </a:schemeClr>
                </a:solidFill>
              </a:rPr>
              <a:t>Fri 12/23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23CDF82-4B93-4733-9CBA-35B83399F783}"/>
              </a:ext>
            </a:extLst>
          </p:cNvPr>
          <p:cNvSpPr txBox="1"/>
          <p:nvPr/>
        </p:nvSpPr>
        <p:spPr>
          <a:xfrm>
            <a:off x="6696891" y="1208315"/>
            <a:ext cx="7617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accent2">
                    <a:lumMod val="40000"/>
                    <a:lumOff val="60000"/>
                  </a:schemeClr>
                </a:solidFill>
              </a:rPr>
              <a:t>Sat 12/24</a:t>
            </a:r>
          </a:p>
        </p:txBody>
      </p:sp>
      <p:graphicFrame>
        <p:nvGraphicFramePr>
          <p:cNvPr id="24" name="Content Placeholder 23">
            <a:extLst>
              <a:ext uri="{FF2B5EF4-FFF2-40B4-BE49-F238E27FC236}">
                <a16:creationId xmlns:a16="http://schemas.microsoft.com/office/drawing/2014/main" id="{F7B34AC2-9E70-47B0-8E20-0A13B0112C6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04800" y="1077732"/>
          <a:ext cx="85344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472E15E-EB51-48BE-B1A5-8E8D918C1AC2}"/>
              </a:ext>
            </a:extLst>
          </p:cNvPr>
          <p:cNvCxnSpPr>
            <a:cxnSpLocks/>
          </p:cNvCxnSpPr>
          <p:nvPr/>
        </p:nvCxnSpPr>
        <p:spPr>
          <a:xfrm>
            <a:off x="3048000" y="1469925"/>
            <a:ext cx="0" cy="3283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E5A570D-8A53-4F63-97FF-7D552625055F}"/>
              </a:ext>
            </a:extLst>
          </p:cNvPr>
          <p:cNvSpPr txBox="1"/>
          <p:nvPr/>
        </p:nvSpPr>
        <p:spPr>
          <a:xfrm>
            <a:off x="3447746" y="4276635"/>
            <a:ext cx="2581156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Load – 73,658 MW</a:t>
            </a:r>
          </a:p>
          <a:p>
            <a:r>
              <a:rPr lang="en-US" sz="1400"/>
              <a:t>Wind – 23,253 MW</a:t>
            </a:r>
          </a:p>
          <a:p>
            <a:r>
              <a:rPr lang="en-US" sz="1400"/>
              <a:t>Solar – 0 MW</a:t>
            </a:r>
          </a:p>
          <a:p>
            <a:r>
              <a:rPr lang="en-US" sz="1400"/>
              <a:t>Thermal Outages – 6,425 MW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B624240-40D2-4E87-9DF1-E6797C365C72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3048000" y="4753688"/>
            <a:ext cx="39974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B5672ED-94FF-439B-A7AC-AE56ECB5AC22}"/>
              </a:ext>
            </a:extLst>
          </p:cNvPr>
          <p:cNvSpPr txBox="1"/>
          <p:nvPr/>
        </p:nvSpPr>
        <p:spPr>
          <a:xfrm>
            <a:off x="5177334" y="6320631"/>
            <a:ext cx="33970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Thermal Unit Outages at top of hour in OS as of 1/6/2023 10:00</a:t>
            </a:r>
          </a:p>
        </p:txBody>
      </p:sp>
    </p:spTree>
    <p:extLst>
      <p:ext uri="{BB962C8B-B14F-4D97-AF65-F5344CB8AC3E}">
        <p14:creationId xmlns:p14="http://schemas.microsoft.com/office/powerpoint/2010/main" val="1762901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2A1B7-FE13-4D84-AEC9-35632F96D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Supply vs. Demand 12/22-12/24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86EF31-CAAE-4913-AAC4-E268D3228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15101C-1C3F-4B60-834C-B424B29EE7BB}"/>
              </a:ext>
            </a:extLst>
          </p:cNvPr>
          <p:cNvSpPr txBox="1"/>
          <p:nvPr/>
        </p:nvSpPr>
        <p:spPr>
          <a:xfrm>
            <a:off x="1861457" y="1208315"/>
            <a:ext cx="81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accent2">
                    <a:lumMod val="40000"/>
                    <a:lumOff val="60000"/>
                  </a:schemeClr>
                </a:solidFill>
              </a:rPr>
              <a:t>Thu 12/22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E4D072-BB16-4BE4-8EEC-D921B75BBDEB}"/>
              </a:ext>
            </a:extLst>
          </p:cNvPr>
          <p:cNvSpPr txBox="1"/>
          <p:nvPr/>
        </p:nvSpPr>
        <p:spPr>
          <a:xfrm>
            <a:off x="4260668" y="1208315"/>
            <a:ext cx="7168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accent2">
                    <a:lumMod val="40000"/>
                    <a:lumOff val="60000"/>
                  </a:schemeClr>
                </a:solidFill>
              </a:rPr>
              <a:t>Fri 12/23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23CDF82-4B93-4733-9CBA-35B83399F783}"/>
              </a:ext>
            </a:extLst>
          </p:cNvPr>
          <p:cNvSpPr txBox="1"/>
          <p:nvPr/>
        </p:nvSpPr>
        <p:spPr>
          <a:xfrm>
            <a:off x="6696891" y="1208315"/>
            <a:ext cx="7617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accent2">
                    <a:lumMod val="40000"/>
                    <a:lumOff val="60000"/>
                  </a:schemeClr>
                </a:solidFill>
              </a:rPr>
              <a:t>Sat 12/24</a:t>
            </a:r>
          </a:p>
        </p:txBody>
      </p:sp>
      <p:graphicFrame>
        <p:nvGraphicFramePr>
          <p:cNvPr id="24" name="Content Placeholder 23">
            <a:extLst>
              <a:ext uri="{FF2B5EF4-FFF2-40B4-BE49-F238E27FC236}">
                <a16:creationId xmlns:a16="http://schemas.microsoft.com/office/drawing/2014/main" id="{F7B34AC2-9E70-47B0-8E20-0A13B0112C6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04800" y="1077732"/>
          <a:ext cx="85344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0AA5AFB3-9FB0-4AE9-A59C-313A729B68EC}"/>
              </a:ext>
            </a:extLst>
          </p:cNvPr>
          <p:cNvGrpSpPr/>
          <p:nvPr/>
        </p:nvGrpSpPr>
        <p:grpSpPr>
          <a:xfrm>
            <a:off x="4230468" y="1592814"/>
            <a:ext cx="3080288" cy="3760817"/>
            <a:chOff x="3048000" y="1469925"/>
            <a:chExt cx="3080288" cy="3760817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472E15E-EB51-48BE-B1A5-8E8D918C1AC2}"/>
                </a:ext>
              </a:extLst>
            </p:cNvPr>
            <p:cNvCxnSpPr>
              <a:cxnSpLocks/>
            </p:cNvCxnSpPr>
            <p:nvPr/>
          </p:nvCxnSpPr>
          <p:spPr>
            <a:xfrm>
              <a:off x="3048000" y="1469925"/>
              <a:ext cx="0" cy="32837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E5A570D-8A53-4F63-97FF-7D552625055F}"/>
                </a:ext>
              </a:extLst>
            </p:cNvPr>
            <p:cNvSpPr txBox="1"/>
            <p:nvPr/>
          </p:nvSpPr>
          <p:spPr>
            <a:xfrm>
              <a:off x="3447746" y="4276635"/>
              <a:ext cx="2680542" cy="9541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/>
                <a:t>Load – 73,910 MW</a:t>
              </a:r>
            </a:p>
            <a:p>
              <a:r>
                <a:rPr lang="en-US" sz="1400"/>
                <a:t>Wind – 10,304 MW</a:t>
              </a:r>
            </a:p>
            <a:p>
              <a:r>
                <a:rPr lang="en-US" sz="1400"/>
                <a:t>Solar – 2,353 MW</a:t>
              </a:r>
            </a:p>
            <a:p>
              <a:r>
                <a:rPr lang="en-US" sz="1400"/>
                <a:t>Thermal Outages – 14,204 MW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B624240-40D2-4E87-9DF1-E6797C365C72}"/>
                </a:ext>
              </a:extLst>
            </p:cNvPr>
            <p:cNvCxnSpPr>
              <a:cxnSpLocks/>
              <a:endCxn id="6" idx="1"/>
            </p:cNvCxnSpPr>
            <p:nvPr/>
          </p:nvCxnSpPr>
          <p:spPr>
            <a:xfrm>
              <a:off x="3048000" y="4753688"/>
              <a:ext cx="399746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0568704-0576-4635-80DA-B7F34180B62E}"/>
              </a:ext>
            </a:extLst>
          </p:cNvPr>
          <p:cNvSpPr txBox="1"/>
          <p:nvPr/>
        </p:nvSpPr>
        <p:spPr>
          <a:xfrm>
            <a:off x="5177334" y="6320631"/>
            <a:ext cx="33970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Thermal Unit Outages at top of hour in OS as of 1/6/2023 10:00</a:t>
            </a:r>
          </a:p>
        </p:txBody>
      </p:sp>
    </p:spTree>
    <p:extLst>
      <p:ext uri="{BB962C8B-B14F-4D97-AF65-F5344CB8AC3E}">
        <p14:creationId xmlns:p14="http://schemas.microsoft.com/office/powerpoint/2010/main" val="3188361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2A1B7-FE13-4D84-AEC9-35632F96D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Supply vs. Demand 12/22-12/24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86EF31-CAAE-4913-AAC4-E268D3228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15101C-1C3F-4B60-834C-B424B29EE7BB}"/>
              </a:ext>
            </a:extLst>
          </p:cNvPr>
          <p:cNvSpPr txBox="1"/>
          <p:nvPr/>
        </p:nvSpPr>
        <p:spPr>
          <a:xfrm>
            <a:off x="1861457" y="1208315"/>
            <a:ext cx="81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accent2">
                    <a:lumMod val="40000"/>
                    <a:lumOff val="60000"/>
                  </a:schemeClr>
                </a:solidFill>
              </a:rPr>
              <a:t>Thu 12/22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E4D072-BB16-4BE4-8EEC-D921B75BBDEB}"/>
              </a:ext>
            </a:extLst>
          </p:cNvPr>
          <p:cNvSpPr txBox="1"/>
          <p:nvPr/>
        </p:nvSpPr>
        <p:spPr>
          <a:xfrm>
            <a:off x="4260668" y="1208315"/>
            <a:ext cx="7168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accent2">
                    <a:lumMod val="40000"/>
                    <a:lumOff val="60000"/>
                  </a:schemeClr>
                </a:solidFill>
              </a:rPr>
              <a:t>Fri 12/23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23CDF82-4B93-4733-9CBA-35B83399F783}"/>
              </a:ext>
            </a:extLst>
          </p:cNvPr>
          <p:cNvSpPr txBox="1"/>
          <p:nvPr/>
        </p:nvSpPr>
        <p:spPr>
          <a:xfrm>
            <a:off x="6696891" y="1208315"/>
            <a:ext cx="7617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accent2">
                    <a:lumMod val="40000"/>
                    <a:lumOff val="60000"/>
                  </a:schemeClr>
                </a:solidFill>
              </a:rPr>
              <a:t>Sat 12/24</a:t>
            </a:r>
          </a:p>
        </p:txBody>
      </p:sp>
      <p:graphicFrame>
        <p:nvGraphicFramePr>
          <p:cNvPr id="24" name="Content Placeholder 23">
            <a:extLst>
              <a:ext uri="{FF2B5EF4-FFF2-40B4-BE49-F238E27FC236}">
                <a16:creationId xmlns:a16="http://schemas.microsoft.com/office/drawing/2014/main" id="{F7B34AC2-9E70-47B0-8E20-0A13B0112C6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04800" y="1077732"/>
          <a:ext cx="8534400" cy="506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0AA5AFB3-9FB0-4AE9-A59C-313A729B68EC}"/>
              </a:ext>
            </a:extLst>
          </p:cNvPr>
          <p:cNvGrpSpPr/>
          <p:nvPr/>
        </p:nvGrpSpPr>
        <p:grpSpPr>
          <a:xfrm>
            <a:off x="5257800" y="1592814"/>
            <a:ext cx="2761290" cy="3760817"/>
            <a:chOff x="3048000" y="1469925"/>
            <a:chExt cx="2761290" cy="3760817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472E15E-EB51-48BE-B1A5-8E8D918C1AC2}"/>
                </a:ext>
              </a:extLst>
            </p:cNvPr>
            <p:cNvCxnSpPr>
              <a:cxnSpLocks/>
            </p:cNvCxnSpPr>
            <p:nvPr/>
          </p:nvCxnSpPr>
          <p:spPr>
            <a:xfrm>
              <a:off x="3048000" y="1469925"/>
              <a:ext cx="0" cy="32837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E5A570D-8A53-4F63-97FF-7D552625055F}"/>
                </a:ext>
              </a:extLst>
            </p:cNvPr>
            <p:cNvSpPr txBox="1"/>
            <p:nvPr/>
          </p:nvSpPr>
          <p:spPr>
            <a:xfrm>
              <a:off x="3447746" y="4276635"/>
              <a:ext cx="2361544" cy="9541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/>
                <a:t>Load – 67,979 MW</a:t>
              </a:r>
            </a:p>
            <a:p>
              <a:r>
                <a:rPr lang="en-US" sz="1400"/>
                <a:t>Wind – 3,083 MW</a:t>
              </a:r>
            </a:p>
            <a:p>
              <a:r>
                <a:rPr lang="en-US" sz="1400"/>
                <a:t>Solar – 0 MW</a:t>
              </a:r>
            </a:p>
            <a:p>
              <a:r>
                <a:rPr lang="en-US" sz="1400"/>
                <a:t>Thermal Outages – 10,593 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B624240-40D2-4E87-9DF1-E6797C365C72}"/>
                </a:ext>
              </a:extLst>
            </p:cNvPr>
            <p:cNvCxnSpPr>
              <a:cxnSpLocks/>
              <a:endCxn id="6" idx="1"/>
            </p:cNvCxnSpPr>
            <p:nvPr/>
          </p:nvCxnSpPr>
          <p:spPr>
            <a:xfrm>
              <a:off x="3048000" y="4753688"/>
              <a:ext cx="399746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4C4BA61-C436-4FD9-AEA0-08E7FAB03080}"/>
              </a:ext>
            </a:extLst>
          </p:cNvPr>
          <p:cNvSpPr txBox="1"/>
          <p:nvPr/>
        </p:nvSpPr>
        <p:spPr>
          <a:xfrm>
            <a:off x="5177334" y="6320631"/>
            <a:ext cx="33970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Thermal Unit Outages at top of hour in OS as of 1/6/2023 10:00</a:t>
            </a:r>
          </a:p>
        </p:txBody>
      </p:sp>
    </p:spTree>
    <p:extLst>
      <p:ext uri="{BB962C8B-B14F-4D97-AF65-F5344CB8AC3E}">
        <p14:creationId xmlns:p14="http://schemas.microsoft.com/office/powerpoint/2010/main" val="333889820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63D459-1C05-483F-85D1-C9E478EC32CC}">
  <ds:schemaRefs>
    <ds:schemaRef ds:uri="c34af464-7aa1-4edd-9be4-83dffc1cb92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5107C8-DC22-41ED-81EF-363FA845221C}">
  <ds:schemaRefs>
    <ds:schemaRef ds:uri="c34af464-7aa1-4edd-9be4-83dffc1cb92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1053</Words>
  <Application>Microsoft Office PowerPoint</Application>
  <PresentationFormat>On-screen Show (4:3)</PresentationFormat>
  <Paragraphs>142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1_Custom Design</vt:lpstr>
      <vt:lpstr>Inside pages</vt:lpstr>
      <vt:lpstr>PowerPoint Presentation</vt:lpstr>
      <vt:lpstr>Advance Notifications</vt:lpstr>
      <vt:lpstr>Weather</vt:lpstr>
      <vt:lpstr>Load Forecast</vt:lpstr>
      <vt:lpstr>Wind and Solar Forecast</vt:lpstr>
      <vt:lpstr>Supply vs. Demand 12/22-12/24</vt:lpstr>
      <vt:lpstr>Supply vs. Demand 12/22-12/24</vt:lpstr>
      <vt:lpstr>Supply vs. Demand 12/22-12/24</vt:lpstr>
      <vt:lpstr>Supply vs. Demand 12/22-12/24</vt:lpstr>
      <vt:lpstr>Real-time Pricing</vt:lpstr>
      <vt:lpstr>Generation Outages - Preliminary</vt:lpstr>
      <vt:lpstr>System-Wide LFL Consumption </vt:lpstr>
      <vt:lpstr>Energy Storage</vt:lpstr>
      <vt:lpstr>Natural Gas Limitations</vt:lpstr>
      <vt:lpstr>TCEQ Enforcement Discretion and DOE Order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Dan Woodfin</cp:lastModifiedBy>
  <cp:revision>7</cp:revision>
  <cp:lastPrinted>2019-09-20T14:48:36Z</cp:lastPrinted>
  <dcterms:created xsi:type="dcterms:W3CDTF">2016-01-21T15:20:31Z</dcterms:created>
  <dcterms:modified xsi:type="dcterms:W3CDTF">2023-01-23T17:35:38Z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Name">
    <vt:lpwstr>Internal</vt:lpwstr>
  </property>
  <property fmtid="{D5CDD505-2E9C-101B-9397-08002B2CF9AE}" pid="4" name="MSIP_Label_7084cbda-52b8-46fb-a7b7-cb5bd465ed85_ActionId">
    <vt:lpwstr>4e7a4edb-f3ab-4e82-9b56-55d7edf1ea80</vt:lpwstr>
  </property>
  <property fmtid="{D5CDD505-2E9C-101B-9397-08002B2CF9AE}" pid="5" name="MSIP_Label_7084cbda-52b8-46fb-a7b7-cb5bd465ed85_Enabled">
    <vt:lpwstr>true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SetDate">
    <vt:lpwstr>2023-01-20T21:17:39Z</vt:lpwstr>
  </property>
  <property fmtid="{D5CDD505-2E9C-101B-9397-08002B2CF9AE}" pid="8" name="MSIP_Label_7084cbda-52b8-46fb-a7b7-cb5bd465ed85_ContentBits">
    <vt:lpwstr>0</vt:lpwstr>
  </property>
  <property fmtid="{D5CDD505-2E9C-101B-9397-08002B2CF9AE}" pid="9" name="MSIP_Label_7084cbda-52b8-46fb-a7b7-cb5bd465ed85_Method">
    <vt:lpwstr>Standard</vt:lpwstr>
  </property>
</Properties>
</file>