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9" r:id="rId2"/>
    <p:sldId id="3926" r:id="rId3"/>
    <p:sldId id="3927" r:id="rId4"/>
    <p:sldId id="3928" r:id="rId5"/>
    <p:sldId id="3929" r:id="rId6"/>
    <p:sldId id="3930" r:id="rId7"/>
    <p:sldId id="3937" r:id="rId8"/>
    <p:sldId id="3933" r:id="rId9"/>
    <p:sldId id="3934" r:id="rId10"/>
    <p:sldId id="3935" r:id="rId11"/>
    <p:sldId id="3936" r:id="rId12"/>
    <p:sldId id="3931" r:id="rId13"/>
    <p:sldId id="3932" r:id="rId14"/>
    <p:sldId id="27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8ACB"/>
    <a:srgbClr val="F25A35"/>
    <a:srgbClr val="F15934"/>
    <a:srgbClr val="595959"/>
    <a:srgbClr val="4297CB"/>
    <a:srgbClr val="204C82"/>
    <a:srgbClr val="E4E5ED"/>
    <a:srgbClr val="1B335A"/>
    <a:srgbClr val="6DB1D6"/>
    <a:srgbClr val="549F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40E911-311F-4868-94E6-B521011AF1A0}" v="8" dt="2023-01-18T23:40:12.38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796" autoAdjust="0"/>
    <p:restoredTop sz="84052" autoAdjust="0"/>
  </p:normalViewPr>
  <p:slideViewPr>
    <p:cSldViewPr snapToGrid="0" snapToObjects="1">
      <p:cViewPr varScale="1">
        <p:scale>
          <a:sx n="103" d="100"/>
          <a:sy n="103" d="100"/>
        </p:scale>
        <p:origin x="48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lia Matevosyan" userId="35275da4e72cfe02" providerId="LiveId" clId="{3040E911-311F-4868-94E6-B521011AF1A0}"/>
    <pc:docChg chg="undo redo custSel addSld delSld modSld delMainMaster">
      <pc:chgData name="Julia Matevosyan" userId="35275da4e72cfe02" providerId="LiveId" clId="{3040E911-311F-4868-94E6-B521011AF1A0}" dt="2023-01-20T14:39:02.980" v="2344"/>
      <pc:docMkLst>
        <pc:docMk/>
      </pc:docMkLst>
      <pc:sldChg chg="modSp mod">
        <pc:chgData name="Julia Matevosyan" userId="35275da4e72cfe02" providerId="LiveId" clId="{3040E911-311F-4868-94E6-B521011AF1A0}" dt="2023-01-18T20:29:29.455" v="11" actId="20577"/>
        <pc:sldMkLst>
          <pc:docMk/>
          <pc:sldMk cId="1090285184" sldId="259"/>
        </pc:sldMkLst>
        <pc:spChg chg="mod">
          <ac:chgData name="Julia Matevosyan" userId="35275da4e72cfe02" providerId="LiveId" clId="{3040E911-311F-4868-94E6-B521011AF1A0}" dt="2023-01-18T20:29:29.455" v="11" actId="20577"/>
          <ac:spMkLst>
            <pc:docMk/>
            <pc:sldMk cId="1090285184" sldId="259"/>
            <ac:spMk id="4" creationId="{C0409F88-523A-4B84-ACFF-C7E2DC74CF3D}"/>
          </ac:spMkLst>
        </pc:spChg>
      </pc:sldChg>
      <pc:sldChg chg="del">
        <pc:chgData name="Julia Matevosyan" userId="35275da4e72cfe02" providerId="LiveId" clId="{3040E911-311F-4868-94E6-B521011AF1A0}" dt="2023-01-18T20:35:00.035" v="385" actId="47"/>
        <pc:sldMkLst>
          <pc:docMk/>
          <pc:sldMk cId="16510540" sldId="750"/>
        </pc:sldMkLst>
      </pc:sldChg>
      <pc:sldChg chg="del">
        <pc:chgData name="Julia Matevosyan" userId="35275da4e72cfe02" providerId="LiveId" clId="{3040E911-311F-4868-94E6-B521011AF1A0}" dt="2023-01-18T20:35:00.035" v="385" actId="47"/>
        <pc:sldMkLst>
          <pc:docMk/>
          <pc:sldMk cId="2644629152" sldId="752"/>
        </pc:sldMkLst>
      </pc:sldChg>
      <pc:sldChg chg="del">
        <pc:chgData name="Julia Matevosyan" userId="35275da4e72cfe02" providerId="LiveId" clId="{3040E911-311F-4868-94E6-B521011AF1A0}" dt="2023-01-18T20:35:00.035" v="385" actId="47"/>
        <pc:sldMkLst>
          <pc:docMk/>
          <pc:sldMk cId="3006007011" sldId="757"/>
        </pc:sldMkLst>
      </pc:sldChg>
      <pc:sldChg chg="del">
        <pc:chgData name="Julia Matevosyan" userId="35275da4e72cfe02" providerId="LiveId" clId="{3040E911-311F-4868-94E6-B521011AF1A0}" dt="2023-01-18T20:35:00.035" v="385" actId="47"/>
        <pc:sldMkLst>
          <pc:docMk/>
          <pc:sldMk cId="1569028818" sldId="759"/>
        </pc:sldMkLst>
      </pc:sldChg>
      <pc:sldChg chg="modSp mod">
        <pc:chgData name="Julia Matevosyan" userId="35275da4e72cfe02" providerId="LiveId" clId="{3040E911-311F-4868-94E6-B521011AF1A0}" dt="2023-01-18T23:41:18.804" v="2230" actId="20577"/>
        <pc:sldMkLst>
          <pc:docMk/>
          <pc:sldMk cId="2022939103" sldId="3926"/>
        </pc:sldMkLst>
        <pc:spChg chg="mod">
          <ac:chgData name="Julia Matevosyan" userId="35275da4e72cfe02" providerId="LiveId" clId="{3040E911-311F-4868-94E6-B521011AF1A0}" dt="2023-01-18T23:41:18.804" v="2230" actId="20577"/>
          <ac:spMkLst>
            <pc:docMk/>
            <pc:sldMk cId="2022939103" sldId="3926"/>
            <ac:spMk id="2" creationId="{F7DC6888-7476-CCE7-7595-C053BBBD3301}"/>
          </ac:spMkLst>
        </pc:spChg>
        <pc:spChg chg="mod">
          <ac:chgData name="Julia Matevosyan" userId="35275da4e72cfe02" providerId="LiveId" clId="{3040E911-311F-4868-94E6-B521011AF1A0}" dt="2023-01-18T23:41:13.920" v="2224" actId="20577"/>
          <ac:spMkLst>
            <pc:docMk/>
            <pc:sldMk cId="2022939103" sldId="3926"/>
            <ac:spMk id="3" creationId="{FAE22FAA-0F1A-616C-2204-4438597137E9}"/>
          </ac:spMkLst>
        </pc:spChg>
      </pc:sldChg>
      <pc:sldChg chg="modSp new mod">
        <pc:chgData name="Julia Matevosyan" userId="35275da4e72cfe02" providerId="LiveId" clId="{3040E911-311F-4868-94E6-B521011AF1A0}" dt="2023-01-20T14:36:24.173" v="2319" actId="20577"/>
        <pc:sldMkLst>
          <pc:docMk/>
          <pc:sldMk cId="1618006013" sldId="3927"/>
        </pc:sldMkLst>
        <pc:spChg chg="mod">
          <ac:chgData name="Julia Matevosyan" userId="35275da4e72cfe02" providerId="LiveId" clId="{3040E911-311F-4868-94E6-B521011AF1A0}" dt="2023-01-18T22:34:26.955" v="1391" actId="948"/>
          <ac:spMkLst>
            <pc:docMk/>
            <pc:sldMk cId="1618006013" sldId="3927"/>
            <ac:spMk id="2" creationId="{1D49C02E-B16A-C9EB-34C6-1BBA25D714EE}"/>
          </ac:spMkLst>
        </pc:spChg>
        <pc:spChg chg="mod">
          <ac:chgData name="Julia Matevosyan" userId="35275da4e72cfe02" providerId="LiveId" clId="{3040E911-311F-4868-94E6-B521011AF1A0}" dt="2023-01-20T14:36:24.173" v="2319" actId="20577"/>
          <ac:spMkLst>
            <pc:docMk/>
            <pc:sldMk cId="1618006013" sldId="3927"/>
            <ac:spMk id="3" creationId="{A0941AB2-658D-69F7-66AB-3EACB5DA8731}"/>
          </ac:spMkLst>
        </pc:spChg>
      </pc:sldChg>
      <pc:sldChg chg="del">
        <pc:chgData name="Julia Matevosyan" userId="35275da4e72cfe02" providerId="LiveId" clId="{3040E911-311F-4868-94E6-B521011AF1A0}" dt="2023-01-18T20:35:00.035" v="385" actId="47"/>
        <pc:sldMkLst>
          <pc:docMk/>
          <pc:sldMk cId="4181777652" sldId="3927"/>
        </pc:sldMkLst>
      </pc:sldChg>
      <pc:sldChg chg="del">
        <pc:chgData name="Julia Matevosyan" userId="35275da4e72cfe02" providerId="LiveId" clId="{3040E911-311F-4868-94E6-B521011AF1A0}" dt="2023-01-18T20:35:00.035" v="385" actId="47"/>
        <pc:sldMkLst>
          <pc:docMk/>
          <pc:sldMk cId="223406216" sldId="3928"/>
        </pc:sldMkLst>
      </pc:sldChg>
      <pc:sldChg chg="addSp delSp modSp new mod modNotesTx">
        <pc:chgData name="Julia Matevosyan" userId="35275da4e72cfe02" providerId="LiveId" clId="{3040E911-311F-4868-94E6-B521011AF1A0}" dt="2023-01-20T14:39:02.980" v="2344"/>
        <pc:sldMkLst>
          <pc:docMk/>
          <pc:sldMk cId="2628790393" sldId="3928"/>
        </pc:sldMkLst>
        <pc:spChg chg="mod">
          <ac:chgData name="Julia Matevosyan" userId="35275da4e72cfe02" providerId="LiveId" clId="{3040E911-311F-4868-94E6-B521011AF1A0}" dt="2023-01-18T22:34:36.821" v="1394"/>
          <ac:spMkLst>
            <pc:docMk/>
            <pc:sldMk cId="2628790393" sldId="3928"/>
            <ac:spMk id="2" creationId="{212159A4-A251-024B-74A2-6FCCA3B8E178}"/>
          </ac:spMkLst>
        </pc:spChg>
        <pc:spChg chg="mod">
          <ac:chgData name="Julia Matevosyan" userId="35275da4e72cfe02" providerId="LiveId" clId="{3040E911-311F-4868-94E6-B521011AF1A0}" dt="2023-01-20T14:39:02.980" v="2344"/>
          <ac:spMkLst>
            <pc:docMk/>
            <pc:sldMk cId="2628790393" sldId="3928"/>
            <ac:spMk id="3" creationId="{244254C3-156D-C866-CB11-05F72BB71FE8}"/>
          </ac:spMkLst>
        </pc:spChg>
        <pc:spChg chg="add del">
          <ac:chgData name="Julia Matevosyan" userId="35275da4e72cfe02" providerId="LiveId" clId="{3040E911-311F-4868-94E6-B521011AF1A0}" dt="2023-01-18T22:34:34.760" v="1393" actId="22"/>
          <ac:spMkLst>
            <pc:docMk/>
            <pc:sldMk cId="2628790393" sldId="3928"/>
            <ac:spMk id="5" creationId="{55DAEEEF-0D10-51AB-7C46-4B15CE7E4779}"/>
          </ac:spMkLst>
        </pc:spChg>
      </pc:sldChg>
      <pc:sldChg chg="modSp new mod">
        <pc:chgData name="Julia Matevosyan" userId="35275da4e72cfe02" providerId="LiveId" clId="{3040E911-311F-4868-94E6-B521011AF1A0}" dt="2023-01-18T23:46:51.560" v="2247" actId="20577"/>
        <pc:sldMkLst>
          <pc:docMk/>
          <pc:sldMk cId="2597914279" sldId="3929"/>
        </pc:sldMkLst>
        <pc:spChg chg="mod">
          <ac:chgData name="Julia Matevosyan" userId="35275da4e72cfe02" providerId="LiveId" clId="{3040E911-311F-4868-94E6-B521011AF1A0}" dt="2023-01-18T22:35:32.394" v="1427"/>
          <ac:spMkLst>
            <pc:docMk/>
            <pc:sldMk cId="2597914279" sldId="3929"/>
            <ac:spMk id="2" creationId="{2EB23CE6-B62A-8E66-A708-088C0B194D18}"/>
          </ac:spMkLst>
        </pc:spChg>
        <pc:spChg chg="mod">
          <ac:chgData name="Julia Matevosyan" userId="35275da4e72cfe02" providerId="LiveId" clId="{3040E911-311F-4868-94E6-B521011AF1A0}" dt="2023-01-18T23:46:51.560" v="2247" actId="20577"/>
          <ac:spMkLst>
            <pc:docMk/>
            <pc:sldMk cId="2597914279" sldId="3929"/>
            <ac:spMk id="3" creationId="{551AEDE1-DB55-3734-60C7-A47A4AAABB2C}"/>
          </ac:spMkLst>
        </pc:spChg>
      </pc:sldChg>
      <pc:sldChg chg="del">
        <pc:chgData name="Julia Matevosyan" userId="35275da4e72cfe02" providerId="LiveId" clId="{3040E911-311F-4868-94E6-B521011AF1A0}" dt="2023-01-18T20:35:00.035" v="385" actId="47"/>
        <pc:sldMkLst>
          <pc:docMk/>
          <pc:sldMk cId="3387217307" sldId="3929"/>
        </pc:sldMkLst>
      </pc:sldChg>
      <pc:sldChg chg="modSp new mod">
        <pc:chgData name="Julia Matevosyan" userId="35275da4e72cfe02" providerId="LiveId" clId="{3040E911-311F-4868-94E6-B521011AF1A0}" dt="2023-01-18T23:00:30.188" v="1794" actId="948"/>
        <pc:sldMkLst>
          <pc:docMk/>
          <pc:sldMk cId="541817029" sldId="3930"/>
        </pc:sldMkLst>
        <pc:spChg chg="mod">
          <ac:chgData name="Julia Matevosyan" userId="35275da4e72cfe02" providerId="LiveId" clId="{3040E911-311F-4868-94E6-B521011AF1A0}" dt="2023-01-18T22:50:43.258" v="1780"/>
          <ac:spMkLst>
            <pc:docMk/>
            <pc:sldMk cId="541817029" sldId="3930"/>
            <ac:spMk id="2" creationId="{9A30D14E-A632-58FA-16A7-1A2F91120094}"/>
          </ac:spMkLst>
        </pc:spChg>
        <pc:spChg chg="mod">
          <ac:chgData name="Julia Matevosyan" userId="35275da4e72cfe02" providerId="LiveId" clId="{3040E911-311F-4868-94E6-B521011AF1A0}" dt="2023-01-18T23:00:30.188" v="1794" actId="948"/>
          <ac:spMkLst>
            <pc:docMk/>
            <pc:sldMk cId="541817029" sldId="3930"/>
            <ac:spMk id="3" creationId="{5E831E6F-6230-3E34-62A0-B20D5BF562B2}"/>
          </ac:spMkLst>
        </pc:spChg>
      </pc:sldChg>
      <pc:sldChg chg="del">
        <pc:chgData name="Julia Matevosyan" userId="35275da4e72cfe02" providerId="LiveId" clId="{3040E911-311F-4868-94E6-B521011AF1A0}" dt="2023-01-18T20:35:00.035" v="385" actId="47"/>
        <pc:sldMkLst>
          <pc:docMk/>
          <pc:sldMk cId="688470110" sldId="3930"/>
        </pc:sldMkLst>
      </pc:sldChg>
      <pc:sldChg chg="modSp new mod">
        <pc:chgData name="Julia Matevosyan" userId="35275da4e72cfe02" providerId="LiveId" clId="{3040E911-311F-4868-94E6-B521011AF1A0}" dt="2023-01-18T23:35:38.385" v="2156" actId="313"/>
        <pc:sldMkLst>
          <pc:docMk/>
          <pc:sldMk cId="2130597000" sldId="3931"/>
        </pc:sldMkLst>
        <pc:spChg chg="mod">
          <ac:chgData name="Julia Matevosyan" userId="35275da4e72cfe02" providerId="LiveId" clId="{3040E911-311F-4868-94E6-B521011AF1A0}" dt="2023-01-18T23:35:38.385" v="2156" actId="313"/>
          <ac:spMkLst>
            <pc:docMk/>
            <pc:sldMk cId="2130597000" sldId="3931"/>
            <ac:spMk id="2" creationId="{A5A4637F-7932-DD27-51A3-4109810681EC}"/>
          </ac:spMkLst>
        </pc:spChg>
        <pc:spChg chg="mod">
          <ac:chgData name="Julia Matevosyan" userId="35275da4e72cfe02" providerId="LiveId" clId="{3040E911-311F-4868-94E6-B521011AF1A0}" dt="2023-01-18T23:28:59.055" v="2109" actId="948"/>
          <ac:spMkLst>
            <pc:docMk/>
            <pc:sldMk cId="2130597000" sldId="3931"/>
            <ac:spMk id="3" creationId="{FA95AFFF-07B9-F1EB-B400-BE747FD1FB8F}"/>
          </ac:spMkLst>
        </pc:spChg>
      </pc:sldChg>
      <pc:sldChg chg="modSp new mod">
        <pc:chgData name="Julia Matevosyan" userId="35275da4e72cfe02" providerId="LiveId" clId="{3040E911-311F-4868-94E6-B521011AF1A0}" dt="2023-01-19T21:47:39.581" v="2290" actId="113"/>
        <pc:sldMkLst>
          <pc:docMk/>
          <pc:sldMk cId="2031445168" sldId="3932"/>
        </pc:sldMkLst>
        <pc:spChg chg="mod">
          <ac:chgData name="Julia Matevosyan" userId="35275da4e72cfe02" providerId="LiveId" clId="{3040E911-311F-4868-94E6-B521011AF1A0}" dt="2023-01-18T23:38:26.106" v="2157"/>
          <ac:spMkLst>
            <pc:docMk/>
            <pc:sldMk cId="2031445168" sldId="3932"/>
            <ac:spMk id="2" creationId="{B5053C88-17EA-A7FE-D921-339F6E8A86BF}"/>
          </ac:spMkLst>
        </pc:spChg>
        <pc:spChg chg="mod">
          <ac:chgData name="Julia Matevosyan" userId="35275da4e72cfe02" providerId="LiveId" clId="{3040E911-311F-4868-94E6-B521011AF1A0}" dt="2023-01-19T21:47:39.581" v="2290" actId="113"/>
          <ac:spMkLst>
            <pc:docMk/>
            <pc:sldMk cId="2031445168" sldId="3932"/>
            <ac:spMk id="3" creationId="{818E5260-DDDF-D312-51E3-F4AD6A6CAC2E}"/>
          </ac:spMkLst>
        </pc:spChg>
      </pc:sldChg>
      <pc:sldChg chg="modSp new mod">
        <pc:chgData name="Julia Matevosyan" userId="35275da4e72cfe02" providerId="LiveId" clId="{3040E911-311F-4868-94E6-B521011AF1A0}" dt="2023-01-18T23:49:10.399" v="2256" actId="20577"/>
        <pc:sldMkLst>
          <pc:docMk/>
          <pc:sldMk cId="2768136254" sldId="3933"/>
        </pc:sldMkLst>
        <pc:spChg chg="mod">
          <ac:chgData name="Julia Matevosyan" userId="35275da4e72cfe02" providerId="LiveId" clId="{3040E911-311F-4868-94E6-B521011AF1A0}" dt="2023-01-18T23:49:10.399" v="2256" actId="20577"/>
          <ac:spMkLst>
            <pc:docMk/>
            <pc:sldMk cId="2768136254" sldId="3933"/>
            <ac:spMk id="2" creationId="{208DF57E-7393-0A0E-6552-E80AAEBC8151}"/>
          </ac:spMkLst>
        </pc:spChg>
        <pc:spChg chg="mod">
          <ac:chgData name="Julia Matevosyan" userId="35275da4e72cfe02" providerId="LiveId" clId="{3040E911-311F-4868-94E6-B521011AF1A0}" dt="2023-01-18T23:07:40.443" v="1841" actId="948"/>
          <ac:spMkLst>
            <pc:docMk/>
            <pc:sldMk cId="2768136254" sldId="3933"/>
            <ac:spMk id="3" creationId="{3D872751-A82D-A516-61C6-FD6EE55B2EF4}"/>
          </ac:spMkLst>
        </pc:spChg>
      </pc:sldChg>
      <pc:sldChg chg="modSp new mod">
        <pc:chgData name="Julia Matevosyan" userId="35275da4e72cfe02" providerId="LiveId" clId="{3040E911-311F-4868-94E6-B521011AF1A0}" dt="2023-01-20T14:33:41.114" v="2308" actId="20577"/>
        <pc:sldMkLst>
          <pc:docMk/>
          <pc:sldMk cId="1535293231" sldId="3934"/>
        </pc:sldMkLst>
        <pc:spChg chg="mod">
          <ac:chgData name="Julia Matevosyan" userId="35275da4e72cfe02" providerId="LiveId" clId="{3040E911-311F-4868-94E6-B521011AF1A0}" dt="2023-01-18T23:49:21.178" v="2257"/>
          <ac:spMkLst>
            <pc:docMk/>
            <pc:sldMk cId="1535293231" sldId="3934"/>
            <ac:spMk id="2" creationId="{DE0C0B0E-3445-9632-3DA8-5871C3C465A5}"/>
          </ac:spMkLst>
        </pc:spChg>
        <pc:spChg chg="mod">
          <ac:chgData name="Julia Matevosyan" userId="35275da4e72cfe02" providerId="LiveId" clId="{3040E911-311F-4868-94E6-B521011AF1A0}" dt="2023-01-20T14:33:41.114" v="2308" actId="20577"/>
          <ac:spMkLst>
            <pc:docMk/>
            <pc:sldMk cId="1535293231" sldId="3934"/>
            <ac:spMk id="3" creationId="{38FC14F5-1507-104E-A81E-9674C85263F1}"/>
          </ac:spMkLst>
        </pc:spChg>
      </pc:sldChg>
      <pc:sldChg chg="modSp new mod">
        <pc:chgData name="Julia Matevosyan" userId="35275da4e72cfe02" providerId="LiveId" clId="{3040E911-311F-4868-94E6-B521011AF1A0}" dt="2023-01-20T14:32:08.506" v="2304" actId="20577"/>
        <pc:sldMkLst>
          <pc:docMk/>
          <pc:sldMk cId="2939727674" sldId="3935"/>
        </pc:sldMkLst>
        <pc:spChg chg="mod">
          <ac:chgData name="Julia Matevosyan" userId="35275da4e72cfe02" providerId="LiveId" clId="{3040E911-311F-4868-94E6-B521011AF1A0}" dt="2023-01-18T23:49:25.099" v="2258"/>
          <ac:spMkLst>
            <pc:docMk/>
            <pc:sldMk cId="2939727674" sldId="3935"/>
            <ac:spMk id="2" creationId="{CB3F753C-7E98-44E3-CDC6-79EA3BBEEFA4}"/>
          </ac:spMkLst>
        </pc:spChg>
        <pc:spChg chg="mod">
          <ac:chgData name="Julia Matevosyan" userId="35275da4e72cfe02" providerId="LiveId" clId="{3040E911-311F-4868-94E6-B521011AF1A0}" dt="2023-01-20T14:32:08.506" v="2304" actId="20577"/>
          <ac:spMkLst>
            <pc:docMk/>
            <pc:sldMk cId="2939727674" sldId="3935"/>
            <ac:spMk id="3" creationId="{B2AB6E59-9074-BE01-237A-5BF4FDDBB6F8}"/>
          </ac:spMkLst>
        </pc:spChg>
      </pc:sldChg>
      <pc:sldChg chg="addSp modSp new mod">
        <pc:chgData name="Julia Matevosyan" userId="35275da4e72cfe02" providerId="LiveId" clId="{3040E911-311F-4868-94E6-B521011AF1A0}" dt="2023-01-19T21:46:38.468" v="2288" actId="20577"/>
        <pc:sldMkLst>
          <pc:docMk/>
          <pc:sldMk cId="1884040924" sldId="3936"/>
        </pc:sldMkLst>
        <pc:spChg chg="mod">
          <ac:chgData name="Julia Matevosyan" userId="35275da4e72cfe02" providerId="LiveId" clId="{3040E911-311F-4868-94E6-B521011AF1A0}" dt="2023-01-18T23:21:30.460" v="1934" actId="20577"/>
          <ac:spMkLst>
            <pc:docMk/>
            <pc:sldMk cId="1884040924" sldId="3936"/>
            <ac:spMk id="2" creationId="{9C0E958C-AE79-D095-E0B8-4BE476037109}"/>
          </ac:spMkLst>
        </pc:spChg>
        <pc:spChg chg="mod">
          <ac:chgData name="Julia Matevosyan" userId="35275da4e72cfe02" providerId="LiveId" clId="{3040E911-311F-4868-94E6-B521011AF1A0}" dt="2023-01-19T21:46:38.468" v="2288" actId="20577"/>
          <ac:spMkLst>
            <pc:docMk/>
            <pc:sldMk cId="1884040924" sldId="3936"/>
            <ac:spMk id="3" creationId="{0E96AB7B-1845-0FED-6EF1-8DC03DE01CE2}"/>
          </ac:spMkLst>
        </pc:spChg>
        <pc:picChg chg="add mod">
          <ac:chgData name="Julia Matevosyan" userId="35275da4e72cfe02" providerId="LiveId" clId="{3040E911-311F-4868-94E6-B521011AF1A0}" dt="2023-01-18T21:15:56.808" v="1045"/>
          <ac:picMkLst>
            <pc:docMk/>
            <pc:sldMk cId="1884040924" sldId="3936"/>
            <ac:picMk id="5" creationId="{32037107-978A-A4BE-5085-98CBBD34C35B}"/>
          </ac:picMkLst>
        </pc:picChg>
      </pc:sldChg>
      <pc:sldChg chg="modSp new mod">
        <pc:chgData name="Julia Matevosyan" userId="35275da4e72cfe02" providerId="LiveId" clId="{3040E911-311F-4868-94E6-B521011AF1A0}" dt="2023-01-18T23:03:34.735" v="1821" actId="113"/>
        <pc:sldMkLst>
          <pc:docMk/>
          <pc:sldMk cId="850201690" sldId="3937"/>
        </pc:sldMkLst>
        <pc:spChg chg="mod">
          <ac:chgData name="Julia Matevosyan" userId="35275da4e72cfe02" providerId="LiveId" clId="{3040E911-311F-4868-94E6-B521011AF1A0}" dt="2023-01-18T23:00:57.609" v="1795"/>
          <ac:spMkLst>
            <pc:docMk/>
            <pc:sldMk cId="850201690" sldId="3937"/>
            <ac:spMk id="2" creationId="{AFD9F7BD-2022-B606-C646-62B745408961}"/>
          </ac:spMkLst>
        </pc:spChg>
        <pc:spChg chg="mod">
          <ac:chgData name="Julia Matevosyan" userId="35275da4e72cfe02" providerId="LiveId" clId="{3040E911-311F-4868-94E6-B521011AF1A0}" dt="2023-01-18T23:03:34.735" v="1821" actId="113"/>
          <ac:spMkLst>
            <pc:docMk/>
            <pc:sldMk cId="850201690" sldId="3937"/>
            <ac:spMk id="3" creationId="{A7C96C79-649E-FA36-B7FE-D4E7433A9834}"/>
          </ac:spMkLst>
        </pc:spChg>
      </pc:sldChg>
      <pc:sldMasterChg chg="del delSldLayout">
        <pc:chgData name="Julia Matevosyan" userId="35275da4e72cfe02" providerId="LiveId" clId="{3040E911-311F-4868-94E6-B521011AF1A0}" dt="2023-01-18T20:35:00.035" v="385" actId="47"/>
        <pc:sldMasterMkLst>
          <pc:docMk/>
          <pc:sldMasterMk cId="3279514653" sldId="2147483678"/>
        </pc:sldMasterMkLst>
        <pc:sldLayoutChg chg="del">
          <pc:chgData name="Julia Matevosyan" userId="35275da4e72cfe02" providerId="LiveId" clId="{3040E911-311F-4868-94E6-B521011AF1A0}" dt="2023-01-18T20:35:00.035" v="385" actId="47"/>
          <pc:sldLayoutMkLst>
            <pc:docMk/>
            <pc:sldMasterMk cId="3279514653" sldId="2147483678"/>
            <pc:sldLayoutMk cId="448211457" sldId="2147483679"/>
          </pc:sldLayoutMkLst>
        </pc:sldLayoutChg>
        <pc:sldLayoutChg chg="del">
          <pc:chgData name="Julia Matevosyan" userId="35275da4e72cfe02" providerId="LiveId" clId="{3040E911-311F-4868-94E6-B521011AF1A0}" dt="2023-01-18T20:35:00.035" v="385" actId="47"/>
          <pc:sldLayoutMkLst>
            <pc:docMk/>
            <pc:sldMasterMk cId="3279514653" sldId="2147483678"/>
            <pc:sldLayoutMk cId="385293636" sldId="2147483680"/>
          </pc:sldLayoutMkLst>
        </pc:sldLayoutChg>
        <pc:sldLayoutChg chg="del">
          <pc:chgData name="Julia Matevosyan" userId="35275da4e72cfe02" providerId="LiveId" clId="{3040E911-311F-4868-94E6-B521011AF1A0}" dt="2023-01-18T20:35:00.035" v="385" actId="47"/>
          <pc:sldLayoutMkLst>
            <pc:docMk/>
            <pc:sldMasterMk cId="3279514653" sldId="2147483678"/>
            <pc:sldLayoutMk cId="510257688" sldId="2147483681"/>
          </pc:sldLayoutMkLst>
        </pc:sldLayoutChg>
        <pc:sldLayoutChg chg="del">
          <pc:chgData name="Julia Matevosyan" userId="35275da4e72cfe02" providerId="LiveId" clId="{3040E911-311F-4868-94E6-B521011AF1A0}" dt="2023-01-18T20:35:00.035" v="385" actId="47"/>
          <pc:sldLayoutMkLst>
            <pc:docMk/>
            <pc:sldMasterMk cId="3279514653" sldId="2147483678"/>
            <pc:sldLayoutMk cId="2759647474" sldId="2147483682"/>
          </pc:sldLayoutMkLst>
        </pc:sldLayoutChg>
        <pc:sldLayoutChg chg="del">
          <pc:chgData name="Julia Matevosyan" userId="35275da4e72cfe02" providerId="LiveId" clId="{3040E911-311F-4868-94E6-B521011AF1A0}" dt="2023-01-18T20:35:00.035" v="385" actId="47"/>
          <pc:sldLayoutMkLst>
            <pc:docMk/>
            <pc:sldMasterMk cId="3279514653" sldId="2147483678"/>
            <pc:sldLayoutMk cId="842798316" sldId="2147483683"/>
          </pc:sldLayoutMkLst>
        </pc:sldLayoutChg>
        <pc:sldLayoutChg chg="del">
          <pc:chgData name="Julia Matevosyan" userId="35275da4e72cfe02" providerId="LiveId" clId="{3040E911-311F-4868-94E6-B521011AF1A0}" dt="2023-01-18T20:35:00.035" v="385" actId="47"/>
          <pc:sldLayoutMkLst>
            <pc:docMk/>
            <pc:sldMasterMk cId="3279514653" sldId="2147483678"/>
            <pc:sldLayoutMk cId="2554001100" sldId="2147483684"/>
          </pc:sldLayoutMkLst>
        </pc:sldLayoutChg>
        <pc:sldLayoutChg chg="del">
          <pc:chgData name="Julia Matevosyan" userId="35275da4e72cfe02" providerId="LiveId" clId="{3040E911-311F-4868-94E6-B521011AF1A0}" dt="2023-01-18T20:35:00.035" v="385" actId="47"/>
          <pc:sldLayoutMkLst>
            <pc:docMk/>
            <pc:sldMasterMk cId="3279514653" sldId="2147483678"/>
            <pc:sldLayoutMk cId="650233933" sldId="2147483685"/>
          </pc:sldLayoutMkLst>
        </pc:sldLayoutChg>
        <pc:sldLayoutChg chg="del">
          <pc:chgData name="Julia Matevosyan" userId="35275da4e72cfe02" providerId="LiveId" clId="{3040E911-311F-4868-94E6-B521011AF1A0}" dt="2023-01-18T20:35:00.035" v="385" actId="47"/>
          <pc:sldLayoutMkLst>
            <pc:docMk/>
            <pc:sldMasterMk cId="3279514653" sldId="2147483678"/>
            <pc:sldLayoutMk cId="2135244894" sldId="2147483686"/>
          </pc:sldLayoutMkLst>
        </pc:sldLayoutChg>
        <pc:sldLayoutChg chg="del">
          <pc:chgData name="Julia Matevosyan" userId="35275da4e72cfe02" providerId="LiveId" clId="{3040E911-311F-4868-94E6-B521011AF1A0}" dt="2023-01-18T20:35:00.035" v="385" actId="47"/>
          <pc:sldLayoutMkLst>
            <pc:docMk/>
            <pc:sldMasterMk cId="3279514653" sldId="2147483678"/>
            <pc:sldLayoutMk cId="3164116503" sldId="2147483687"/>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32" tIns="45716" rIns="91432" bIns="45716"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32" tIns="45716" rIns="91432" bIns="45716" rtlCol="0"/>
          <a:lstStyle>
            <a:lvl1pPr algn="r">
              <a:defRPr sz="1200"/>
            </a:lvl1pPr>
          </a:lstStyle>
          <a:p>
            <a:fld id="{DD71BD72-1C83-ED40-BB6A-FD8BA7F03885}" type="datetimeFigureOut">
              <a:rPr lang="en-US" smtClean="0"/>
              <a:t>1/18/2023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32" tIns="45716" rIns="91432" bIns="45716"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32" tIns="45716" rIns="91432" bIns="4571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32" tIns="45716" rIns="91432" bIns="4571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32" tIns="45716" rIns="91432" bIns="45716" rtlCol="0" anchor="b"/>
          <a:lstStyle>
            <a:lvl1pPr algn="r">
              <a:defRPr sz="1200"/>
            </a:lvl1pPr>
          </a:lstStyle>
          <a:p>
            <a:fld id="{72D5566E-B3BE-1F4D-A66D-8BD8451EA378}" type="slidenum">
              <a:rPr lang="en-US" smtClean="0"/>
              <a:t>‹#›</a:t>
            </a:fld>
            <a:endParaRPr lang="en-US" dirty="0"/>
          </a:p>
        </p:txBody>
      </p:sp>
    </p:spTree>
    <p:extLst>
      <p:ext uri="{BB962C8B-B14F-4D97-AF65-F5344CB8AC3E}">
        <p14:creationId xmlns:p14="http://schemas.microsoft.com/office/powerpoint/2010/main" val="34407656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What’s the definition of PPM </a:t>
            </a:r>
          </a:p>
        </p:txBody>
      </p:sp>
      <p:sp>
        <p:nvSpPr>
          <p:cNvPr id="4" name="Slide Number Placeholder 3"/>
          <p:cNvSpPr>
            <a:spLocks noGrp="1"/>
          </p:cNvSpPr>
          <p:nvPr>
            <p:ph type="sldNum" sz="quarter" idx="5"/>
          </p:nvPr>
        </p:nvSpPr>
        <p:spPr/>
        <p:txBody>
          <a:bodyPr/>
          <a:lstStyle/>
          <a:p>
            <a:fld id="{72D5566E-B3BE-1F4D-A66D-8BD8451EA378}" type="slidenum">
              <a:rPr lang="en-US" smtClean="0"/>
              <a:t>4</a:t>
            </a:fld>
            <a:endParaRPr lang="en-US" dirty="0"/>
          </a:p>
        </p:txBody>
      </p:sp>
    </p:spTree>
    <p:extLst>
      <p:ext uri="{BB962C8B-B14F-4D97-AF65-F5344CB8AC3E}">
        <p14:creationId xmlns:p14="http://schemas.microsoft.com/office/powerpoint/2010/main" val="12472026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D5566E-B3BE-1F4D-A66D-8BD8451EA378}" type="slidenum">
              <a:rPr lang="en-US" smtClean="0"/>
              <a:t>9</a:t>
            </a:fld>
            <a:endParaRPr lang="en-US" dirty="0"/>
          </a:p>
        </p:txBody>
      </p:sp>
    </p:spTree>
    <p:extLst>
      <p:ext uri="{BB962C8B-B14F-4D97-AF65-F5344CB8AC3E}">
        <p14:creationId xmlns:p14="http://schemas.microsoft.com/office/powerpoint/2010/main" val="30078596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D5566E-B3BE-1F4D-A66D-8BD8451EA378}" type="slidenum">
              <a:rPr lang="en-US" smtClean="0"/>
              <a:t>12</a:t>
            </a:fld>
            <a:endParaRPr lang="en-US" dirty="0"/>
          </a:p>
        </p:txBody>
      </p:sp>
    </p:spTree>
    <p:extLst>
      <p:ext uri="{BB962C8B-B14F-4D97-AF65-F5344CB8AC3E}">
        <p14:creationId xmlns:p14="http://schemas.microsoft.com/office/powerpoint/2010/main" val="1107152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D5566E-B3BE-1F4D-A66D-8BD8451EA378}" type="slidenum">
              <a:rPr lang="en-US" smtClean="0"/>
              <a:t>13</a:t>
            </a:fld>
            <a:endParaRPr lang="en-US" dirty="0"/>
          </a:p>
        </p:txBody>
      </p:sp>
    </p:spTree>
    <p:extLst>
      <p:ext uri="{BB962C8B-B14F-4D97-AF65-F5344CB8AC3E}">
        <p14:creationId xmlns:p14="http://schemas.microsoft.com/office/powerpoint/2010/main" val="33072620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olar 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AB5C729-741E-6B44-A7AC-6AA7807CB86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C87FA361-B9CF-AA44-9A7F-8877060D9205}"/>
              </a:ext>
            </a:extLst>
          </p:cNvPr>
          <p:cNvSpPr/>
          <p:nvPr userDrawn="1"/>
        </p:nvSpPr>
        <p:spPr>
          <a:xfrm>
            <a:off x="0" y="1627632"/>
            <a:ext cx="7059168" cy="2286000"/>
          </a:xfrm>
          <a:prstGeom prst="rect">
            <a:avLst/>
          </a:prstGeom>
          <a:solidFill>
            <a:srgbClr val="F15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0B0BD53B-63A9-494A-95A4-00F2B3AF84AB}"/>
              </a:ext>
            </a:extLst>
          </p:cNvPr>
          <p:cNvSpPr>
            <a:spLocks noGrp="1"/>
          </p:cNvSpPr>
          <p:nvPr>
            <p:ph type="title"/>
          </p:nvPr>
        </p:nvSpPr>
        <p:spPr>
          <a:xfrm>
            <a:off x="762000" y="1624307"/>
            <a:ext cx="5940552" cy="2289325"/>
          </a:xfrm>
          <a:prstGeom prst="rect">
            <a:avLst/>
          </a:prstGeom>
        </p:spPr>
        <p:txBody>
          <a:bodyPr lIns="0" anchor="ctr"/>
          <a:lstStyle>
            <a:lvl1pPr>
              <a:defRPr b="0" i="0">
                <a:solidFill>
                  <a:schemeClr val="bg1"/>
                </a:solidFill>
                <a:latin typeface="Montserrat" pitchFamily="2" charset="77"/>
              </a:defRPr>
            </a:lvl1pPr>
          </a:lstStyle>
          <a:p>
            <a:r>
              <a:rPr lang="en-US"/>
              <a:t>Click to edit Master title style</a:t>
            </a:r>
            <a:endParaRPr lang="en-US" dirty="0"/>
          </a:p>
        </p:txBody>
      </p:sp>
      <p:pic>
        <p:nvPicPr>
          <p:cNvPr id="13" name="Picture 12">
            <a:extLst>
              <a:ext uri="{FF2B5EF4-FFF2-40B4-BE49-F238E27FC236}">
                <a16:creationId xmlns:a16="http://schemas.microsoft.com/office/drawing/2014/main" id="{D03B6BA0-FD74-3B48-BAD0-3E4A9E15B1F0}"/>
              </a:ext>
            </a:extLst>
          </p:cNvPr>
          <p:cNvPicPr>
            <a:picLocks noChangeAspect="1"/>
          </p:cNvPicPr>
          <p:nvPr userDrawn="1"/>
        </p:nvPicPr>
        <p:blipFill>
          <a:blip r:embed="rId3"/>
          <a:stretch>
            <a:fillRect/>
          </a:stretch>
        </p:blipFill>
        <p:spPr>
          <a:xfrm>
            <a:off x="490728" y="4123944"/>
            <a:ext cx="1711757" cy="2139696"/>
          </a:xfrm>
          <a:prstGeom prst="rect">
            <a:avLst/>
          </a:prstGeom>
        </p:spPr>
      </p:pic>
      <p:sp>
        <p:nvSpPr>
          <p:cNvPr id="16" name="Text Placeholder 9">
            <a:extLst>
              <a:ext uri="{FF2B5EF4-FFF2-40B4-BE49-F238E27FC236}">
                <a16:creationId xmlns:a16="http://schemas.microsoft.com/office/drawing/2014/main" id="{0D59EA06-173C-1546-822A-7C670BC5D4DB}"/>
              </a:ext>
            </a:extLst>
          </p:cNvPr>
          <p:cNvSpPr>
            <a:spLocks noGrp="1"/>
          </p:cNvSpPr>
          <p:nvPr>
            <p:ph type="body" sz="quarter" idx="10" hasCustomPrompt="1"/>
          </p:nvPr>
        </p:nvSpPr>
        <p:spPr>
          <a:xfrm>
            <a:off x="2240406" y="4398328"/>
            <a:ext cx="3319145" cy="329120"/>
          </a:xfrm>
          <a:prstGeom prst="rect">
            <a:avLst/>
          </a:prstGeom>
        </p:spPr>
        <p:txBody>
          <a:bodyPr/>
          <a:lstStyle>
            <a:lvl1pPr marL="0" indent="0">
              <a:buNone/>
              <a:defRPr sz="2000" b="0" i="0">
                <a:latin typeface="Montserrat SemiBold" pitchFamily="2" charset="77"/>
              </a:defRPr>
            </a:lvl1pPr>
            <a:lvl2pPr marL="285750" indent="0">
              <a:buNone/>
              <a:defRPr b="1" i="0">
                <a:latin typeface="Montserrat SemiBold" pitchFamily="2" charset="77"/>
              </a:defRPr>
            </a:lvl2pPr>
            <a:lvl3pPr marL="682625" indent="0">
              <a:buNone/>
              <a:defRPr b="1" i="0">
                <a:latin typeface="Montserrat SemiBold" pitchFamily="2" charset="77"/>
              </a:defRPr>
            </a:lvl3pPr>
            <a:lvl4pPr marL="1092200" indent="0">
              <a:buNone/>
              <a:defRPr b="1" i="0">
                <a:latin typeface="Montserrat SemiBold" pitchFamily="2" charset="77"/>
              </a:defRPr>
            </a:lvl4pPr>
            <a:lvl5pPr marL="1377950" indent="0">
              <a:buNone/>
              <a:defRPr b="1" i="0">
                <a:latin typeface="Montserrat SemiBold" pitchFamily="2" charset="77"/>
              </a:defRPr>
            </a:lvl5pPr>
          </a:lstStyle>
          <a:p>
            <a:pPr lvl="0"/>
            <a:r>
              <a:rPr lang="en-US" dirty="0"/>
              <a:t>Author</a:t>
            </a:r>
          </a:p>
        </p:txBody>
      </p:sp>
      <p:sp>
        <p:nvSpPr>
          <p:cNvPr id="17" name="Text Placeholder 9">
            <a:extLst>
              <a:ext uri="{FF2B5EF4-FFF2-40B4-BE49-F238E27FC236}">
                <a16:creationId xmlns:a16="http://schemas.microsoft.com/office/drawing/2014/main" id="{6B2C24B5-2351-234E-8B14-24F097754E79}"/>
              </a:ext>
            </a:extLst>
          </p:cNvPr>
          <p:cNvSpPr>
            <a:spLocks noGrp="1"/>
          </p:cNvSpPr>
          <p:nvPr>
            <p:ph type="body" sz="quarter" idx="11" hasCustomPrompt="1"/>
          </p:nvPr>
        </p:nvSpPr>
        <p:spPr>
          <a:xfrm>
            <a:off x="2240406" y="5769864"/>
            <a:ext cx="3319145" cy="313880"/>
          </a:xfrm>
          <a:prstGeom prst="rect">
            <a:avLst/>
          </a:prstGeom>
        </p:spPr>
        <p:txBody>
          <a:bodyPr bIns="0" anchor="b"/>
          <a:lstStyle>
            <a:lvl1pPr marL="0" indent="0">
              <a:buNone/>
              <a:defRPr sz="1600" b="0" i="0">
                <a:latin typeface="Montserrat SemiBold" pitchFamily="2" charset="77"/>
              </a:defRPr>
            </a:lvl1pPr>
            <a:lvl2pPr marL="285750" indent="0">
              <a:buNone/>
              <a:defRPr b="1" i="0">
                <a:latin typeface="Montserrat SemiBold" pitchFamily="2" charset="77"/>
              </a:defRPr>
            </a:lvl2pPr>
            <a:lvl3pPr marL="682625" indent="0">
              <a:buNone/>
              <a:defRPr b="1" i="0">
                <a:latin typeface="Montserrat SemiBold" pitchFamily="2" charset="77"/>
              </a:defRPr>
            </a:lvl3pPr>
            <a:lvl4pPr marL="1092200" indent="0">
              <a:buNone/>
              <a:defRPr b="1" i="0">
                <a:latin typeface="Montserrat SemiBold" pitchFamily="2" charset="77"/>
              </a:defRPr>
            </a:lvl4pPr>
            <a:lvl5pPr marL="1377950" indent="0">
              <a:buNone/>
              <a:defRPr b="1" i="0">
                <a:latin typeface="Montserrat SemiBold" pitchFamily="2" charset="77"/>
              </a:defRPr>
            </a:lvl5pPr>
          </a:lstStyle>
          <a:p>
            <a:pPr lvl="0"/>
            <a:r>
              <a:rPr lang="en-US" dirty="0"/>
              <a:t>DATE</a:t>
            </a:r>
          </a:p>
        </p:txBody>
      </p:sp>
      <p:sp>
        <p:nvSpPr>
          <p:cNvPr id="18" name="Text Placeholder 9">
            <a:extLst>
              <a:ext uri="{FF2B5EF4-FFF2-40B4-BE49-F238E27FC236}">
                <a16:creationId xmlns:a16="http://schemas.microsoft.com/office/drawing/2014/main" id="{F1B64898-8C6B-3D45-BAB4-948CF4362573}"/>
              </a:ext>
            </a:extLst>
          </p:cNvPr>
          <p:cNvSpPr>
            <a:spLocks noGrp="1"/>
          </p:cNvSpPr>
          <p:nvPr>
            <p:ph type="body" sz="quarter" idx="12" hasCustomPrompt="1"/>
          </p:nvPr>
        </p:nvSpPr>
        <p:spPr>
          <a:xfrm>
            <a:off x="2240406" y="4800600"/>
            <a:ext cx="3319145" cy="877824"/>
          </a:xfrm>
          <a:prstGeom prst="rect">
            <a:avLst/>
          </a:prstGeom>
        </p:spPr>
        <p:txBody>
          <a:bodyPr/>
          <a:lstStyle>
            <a:lvl1pPr marL="0" indent="0">
              <a:buNone/>
              <a:defRPr sz="1500" b="0" i="1">
                <a:latin typeface="Montserrat" pitchFamily="2" charset="77"/>
              </a:defRPr>
            </a:lvl1pPr>
            <a:lvl2pPr marL="285750" indent="0">
              <a:buNone/>
              <a:defRPr b="1" i="0">
                <a:latin typeface="Montserrat SemiBold" pitchFamily="2" charset="77"/>
              </a:defRPr>
            </a:lvl2pPr>
            <a:lvl3pPr marL="682625" indent="0">
              <a:buNone/>
              <a:defRPr b="1" i="0">
                <a:latin typeface="Montserrat SemiBold" pitchFamily="2" charset="77"/>
              </a:defRPr>
            </a:lvl3pPr>
            <a:lvl4pPr marL="1092200" indent="0">
              <a:buNone/>
              <a:defRPr b="1" i="0">
                <a:latin typeface="Montserrat SemiBold" pitchFamily="2" charset="77"/>
              </a:defRPr>
            </a:lvl4pPr>
            <a:lvl5pPr marL="1377950" indent="0">
              <a:buNone/>
              <a:defRPr b="1" i="0">
                <a:latin typeface="Montserrat SemiBold" pitchFamily="2" charset="77"/>
              </a:defRPr>
            </a:lvl5pPr>
          </a:lstStyle>
          <a:p>
            <a:pPr lvl="0"/>
            <a:r>
              <a:rPr lang="en-US" dirty="0"/>
              <a:t>Author title</a:t>
            </a:r>
          </a:p>
        </p:txBody>
      </p:sp>
      <p:sp>
        <p:nvSpPr>
          <p:cNvPr id="19" name="Rectangle 18">
            <a:extLst>
              <a:ext uri="{FF2B5EF4-FFF2-40B4-BE49-F238E27FC236}">
                <a16:creationId xmlns:a16="http://schemas.microsoft.com/office/drawing/2014/main" id="{B071445B-2387-3E4B-8C1C-E8291EC9C841}"/>
              </a:ext>
            </a:extLst>
          </p:cNvPr>
          <p:cNvSpPr/>
          <p:nvPr userDrawn="1"/>
        </p:nvSpPr>
        <p:spPr>
          <a:xfrm>
            <a:off x="10157021" y="6384051"/>
            <a:ext cx="1808508" cy="215444"/>
          </a:xfrm>
          <a:prstGeom prst="rect">
            <a:avLst/>
          </a:prstGeom>
        </p:spPr>
        <p:txBody>
          <a:bodyPr wrap="none">
            <a:spAutoFit/>
          </a:bodyPr>
          <a:lstStyle/>
          <a:p>
            <a:pPr algn="r"/>
            <a:r>
              <a:rPr lang="en-US" sz="800" b="0" dirty="0">
                <a:solidFill>
                  <a:schemeClr val="bg1"/>
                </a:solidFill>
                <a:effectLst/>
                <a:latin typeface="Montserrat" pitchFamily="2" charset="77"/>
              </a:rPr>
              <a:t>©2022 ESIG. All rights Reserved.</a:t>
            </a:r>
            <a:endParaRPr lang="en-US" sz="800" b="0" dirty="0">
              <a:solidFill>
                <a:schemeClr val="bg1"/>
              </a:solidFill>
              <a:effectLst/>
              <a:latin typeface="Montserrat SemiBold" pitchFamily="2" charset="77"/>
            </a:endParaRPr>
          </a:p>
        </p:txBody>
      </p:sp>
    </p:spTree>
    <p:extLst>
      <p:ext uri="{BB962C8B-B14F-4D97-AF65-F5344CB8AC3E}">
        <p14:creationId xmlns:p14="http://schemas.microsoft.com/office/powerpoint/2010/main" val="1607265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3_Title, Content and Phot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4DB68AD-5D1E-DB4B-91F2-5C15BA550E7B}"/>
              </a:ext>
            </a:extLst>
          </p:cNvPr>
          <p:cNvPicPr>
            <a:picLocks noChangeAspect="1"/>
          </p:cNvPicPr>
          <p:nvPr userDrawn="1"/>
        </p:nvPicPr>
        <p:blipFill rotWithShape="1">
          <a:blip r:embed="rId2"/>
          <a:srcRect t="375"/>
          <a:stretch/>
        </p:blipFill>
        <p:spPr>
          <a:xfrm>
            <a:off x="0" y="0"/>
            <a:ext cx="12207240" cy="2432304"/>
          </a:xfrm>
          <a:prstGeom prst="rect">
            <a:avLst/>
          </a:prstGeom>
        </p:spPr>
      </p:pic>
      <p:sp>
        <p:nvSpPr>
          <p:cNvPr id="4" name="Title 1">
            <a:extLst>
              <a:ext uri="{FF2B5EF4-FFF2-40B4-BE49-F238E27FC236}">
                <a16:creationId xmlns:a16="http://schemas.microsoft.com/office/drawing/2014/main" id="{D2776BFF-2D8E-5443-9DD8-7518895CAD4D}"/>
              </a:ext>
            </a:extLst>
          </p:cNvPr>
          <p:cNvSpPr>
            <a:spLocks noGrp="1"/>
          </p:cNvSpPr>
          <p:nvPr>
            <p:ph type="title"/>
          </p:nvPr>
        </p:nvSpPr>
        <p:spPr>
          <a:xfrm>
            <a:off x="762000" y="0"/>
            <a:ext cx="10018776" cy="2423159"/>
          </a:xfrm>
          <a:prstGeom prst="rect">
            <a:avLst/>
          </a:prstGeom>
        </p:spPr>
        <p:txBody>
          <a:bodyPr lIns="0" anchor="ctr"/>
          <a:lstStyle>
            <a:lvl1pPr>
              <a:defRPr b="0" i="0">
                <a:solidFill>
                  <a:schemeClr val="bg1"/>
                </a:solidFill>
                <a:latin typeface="Montserrat" pitchFamily="2" charset="77"/>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05724B2-146D-9345-A327-28E9CF8BDE81}"/>
              </a:ext>
            </a:extLst>
          </p:cNvPr>
          <p:cNvSpPr>
            <a:spLocks noGrp="1"/>
          </p:cNvSpPr>
          <p:nvPr>
            <p:ph sz="quarter" idx="10"/>
          </p:nvPr>
        </p:nvSpPr>
        <p:spPr>
          <a:xfrm>
            <a:off x="762000" y="3730752"/>
            <a:ext cx="5730240" cy="2560320"/>
          </a:xfrm>
          <a:prstGeom prst="rect">
            <a:avLst/>
          </a:prstGeom>
        </p:spPr>
        <p:txBody>
          <a:bodyPr/>
          <a:lstStyle>
            <a:lvl1pPr marL="117475" indent="-117475">
              <a:buClr>
                <a:srgbClr val="F15934"/>
              </a:buClr>
              <a:buSzPct val="60000"/>
              <a:tabLst/>
              <a:defRPr sz="1800" b="0" i="0">
                <a:solidFill>
                  <a:schemeClr val="tx1">
                    <a:lumMod val="50000"/>
                    <a:lumOff val="50000"/>
                  </a:schemeClr>
                </a:solidFill>
                <a:latin typeface="Adobe Garamond Pro" panose="02020502060506020403" pitchFamily="18" charset="77"/>
              </a:defRPr>
            </a:lvl1pPr>
            <a:lvl2pPr>
              <a:buClr>
                <a:srgbClr val="F15934"/>
              </a:buClr>
              <a:buSzPct val="60000"/>
              <a:defRPr sz="1800" b="0" i="0">
                <a:solidFill>
                  <a:schemeClr val="tx1">
                    <a:lumMod val="50000"/>
                    <a:lumOff val="50000"/>
                  </a:schemeClr>
                </a:solidFill>
                <a:latin typeface="Adobe Garamond Pro" panose="02020502060506020403" pitchFamily="18" charset="77"/>
              </a:defRPr>
            </a:lvl2pPr>
            <a:lvl3pPr>
              <a:buClr>
                <a:srgbClr val="F15934"/>
              </a:buClr>
              <a:buSzPct val="60000"/>
              <a:defRPr sz="1600" b="0" i="0">
                <a:solidFill>
                  <a:schemeClr val="tx1">
                    <a:lumMod val="50000"/>
                    <a:lumOff val="50000"/>
                  </a:schemeClr>
                </a:solidFill>
                <a:latin typeface="Adobe Garamond Pro" panose="02020502060506020403" pitchFamily="18" charset="77"/>
              </a:defRPr>
            </a:lvl3pPr>
            <a:lvl4pPr>
              <a:buClr>
                <a:srgbClr val="F15934"/>
              </a:buClr>
              <a:buSzPct val="60000"/>
              <a:defRPr sz="1600" b="0" i="0">
                <a:solidFill>
                  <a:schemeClr val="tx1">
                    <a:lumMod val="50000"/>
                    <a:lumOff val="50000"/>
                  </a:schemeClr>
                </a:solidFill>
                <a:latin typeface="Adobe Garamond Pro" panose="02020502060506020403" pitchFamily="18" charset="77"/>
              </a:defRPr>
            </a:lvl4pPr>
            <a:lvl5pPr>
              <a:buClr>
                <a:srgbClr val="F15934"/>
              </a:buClr>
              <a:buSzPct val="60000"/>
              <a:defRPr sz="1600" b="0" i="0">
                <a:solidFill>
                  <a:schemeClr val="tx1">
                    <a:lumMod val="50000"/>
                    <a:lumOff val="50000"/>
                  </a:schemeClr>
                </a:solidFill>
                <a:latin typeface="Adobe Garamond Pro" panose="02020502060506020403" pitchFamily="18"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a:extLst>
              <a:ext uri="{FF2B5EF4-FFF2-40B4-BE49-F238E27FC236}">
                <a16:creationId xmlns:a16="http://schemas.microsoft.com/office/drawing/2014/main" id="{9626153A-BB35-364D-AAAE-F8CEF086FE95}"/>
              </a:ext>
            </a:extLst>
          </p:cNvPr>
          <p:cNvPicPr>
            <a:picLocks noChangeAspect="1"/>
          </p:cNvPicPr>
          <p:nvPr userDrawn="1"/>
        </p:nvPicPr>
        <p:blipFill>
          <a:blip r:embed="rId3"/>
          <a:stretch>
            <a:fillRect/>
          </a:stretch>
        </p:blipFill>
        <p:spPr>
          <a:xfrm>
            <a:off x="10942320" y="54864"/>
            <a:ext cx="1024129" cy="1280160"/>
          </a:xfrm>
          <a:prstGeom prst="rect">
            <a:avLst/>
          </a:prstGeom>
        </p:spPr>
      </p:pic>
      <p:sp>
        <p:nvSpPr>
          <p:cNvPr id="7" name="Rectangle 6">
            <a:extLst>
              <a:ext uri="{FF2B5EF4-FFF2-40B4-BE49-F238E27FC236}">
                <a16:creationId xmlns:a16="http://schemas.microsoft.com/office/drawing/2014/main" id="{ACD4AFB6-B24F-9443-9607-C1CDD2BE6741}"/>
              </a:ext>
            </a:extLst>
          </p:cNvPr>
          <p:cNvSpPr/>
          <p:nvPr userDrawn="1"/>
        </p:nvSpPr>
        <p:spPr>
          <a:xfrm>
            <a:off x="0" y="2423160"/>
            <a:ext cx="6876288" cy="107899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31520" tIns="182880" rIns="182880" bIns="182880" rtlCol="0" anchor="t"/>
          <a:lstStyle/>
          <a:p>
            <a:pPr algn="l"/>
            <a:r>
              <a:rPr lang="en-US" b="0" i="0" dirty="0">
                <a:solidFill>
                  <a:schemeClr val="bg1">
                    <a:lumMod val="50000"/>
                  </a:schemeClr>
                </a:solidFill>
                <a:latin typeface="Adobe Garamond Pro" panose="02020502060506020403" pitchFamily="18" charset="77"/>
              </a:rPr>
              <a:t>Master text</a:t>
            </a:r>
          </a:p>
        </p:txBody>
      </p:sp>
      <p:sp>
        <p:nvSpPr>
          <p:cNvPr id="10" name="Picture Placeholder 9">
            <a:extLst>
              <a:ext uri="{FF2B5EF4-FFF2-40B4-BE49-F238E27FC236}">
                <a16:creationId xmlns:a16="http://schemas.microsoft.com/office/drawing/2014/main" id="{01045617-583E-0444-9005-59B1F39BF3AA}"/>
              </a:ext>
            </a:extLst>
          </p:cNvPr>
          <p:cNvSpPr>
            <a:spLocks noGrp="1"/>
          </p:cNvSpPr>
          <p:nvPr>
            <p:ph type="pic" sz="quarter" idx="11"/>
          </p:nvPr>
        </p:nvSpPr>
        <p:spPr>
          <a:xfrm>
            <a:off x="6884988" y="2422525"/>
            <a:ext cx="5307012" cy="4435475"/>
          </a:xfrm>
          <a:prstGeom prst="rect">
            <a:avLst/>
          </a:prstGeom>
        </p:spPr>
        <p:txBody>
          <a:bodyPr/>
          <a:lstStyle/>
          <a:p>
            <a:r>
              <a:rPr lang="en-US"/>
              <a:t>Click icon to add picture</a:t>
            </a:r>
          </a:p>
        </p:txBody>
      </p:sp>
      <p:sp>
        <p:nvSpPr>
          <p:cNvPr id="11" name="TextBox 10">
            <a:extLst>
              <a:ext uri="{FF2B5EF4-FFF2-40B4-BE49-F238E27FC236}">
                <a16:creationId xmlns:a16="http://schemas.microsoft.com/office/drawing/2014/main" id="{FFEDA725-0686-8D40-A57A-67430103B2F0}"/>
              </a:ext>
            </a:extLst>
          </p:cNvPr>
          <p:cNvSpPr txBox="1"/>
          <p:nvPr userDrawn="1"/>
        </p:nvSpPr>
        <p:spPr>
          <a:xfrm>
            <a:off x="11311128" y="6108192"/>
            <a:ext cx="521208" cy="276999"/>
          </a:xfrm>
          <a:prstGeom prst="rect">
            <a:avLst/>
          </a:prstGeom>
          <a:noFill/>
        </p:spPr>
        <p:txBody>
          <a:bodyPr wrap="square" rtlCol="0">
            <a:spAutoFit/>
          </a:bodyPr>
          <a:lstStyle/>
          <a:p>
            <a:pPr algn="r"/>
            <a:fld id="{90F21B5F-06DF-1840-B2F7-3636C65A51F9}" type="slidenum">
              <a:rPr lang="en-US" sz="1200" b="0" i="0" smtClean="0">
                <a:solidFill>
                  <a:schemeClr val="bg1">
                    <a:lumMod val="65000"/>
                  </a:schemeClr>
                </a:solidFill>
                <a:latin typeface="Montserrat Medium" pitchFamily="2" charset="77"/>
              </a:rPr>
              <a:pPr algn="r"/>
              <a:t>‹#›</a:t>
            </a:fld>
            <a:endParaRPr lang="en-US" sz="1200" b="0" i="0" dirty="0">
              <a:solidFill>
                <a:schemeClr val="bg1">
                  <a:lumMod val="65000"/>
                </a:schemeClr>
              </a:solidFill>
              <a:latin typeface="Montserrat Medium" pitchFamily="2" charset="77"/>
            </a:endParaRPr>
          </a:p>
        </p:txBody>
      </p:sp>
      <p:sp>
        <p:nvSpPr>
          <p:cNvPr id="12" name="Rectangle 11">
            <a:extLst>
              <a:ext uri="{FF2B5EF4-FFF2-40B4-BE49-F238E27FC236}">
                <a16:creationId xmlns:a16="http://schemas.microsoft.com/office/drawing/2014/main" id="{19390071-B18E-E241-8082-DE4EF3E5EAE8}"/>
              </a:ext>
            </a:extLst>
          </p:cNvPr>
          <p:cNvSpPr/>
          <p:nvPr userDrawn="1"/>
        </p:nvSpPr>
        <p:spPr>
          <a:xfrm>
            <a:off x="10157021" y="6374907"/>
            <a:ext cx="1808508" cy="215444"/>
          </a:xfrm>
          <a:prstGeom prst="rect">
            <a:avLst/>
          </a:prstGeom>
        </p:spPr>
        <p:txBody>
          <a:bodyPr wrap="none">
            <a:spAutoFit/>
          </a:bodyPr>
          <a:lstStyle/>
          <a:p>
            <a:r>
              <a:rPr lang="en-US" sz="800" b="0" dirty="0">
                <a:solidFill>
                  <a:schemeClr val="bg1">
                    <a:lumMod val="75000"/>
                  </a:schemeClr>
                </a:solidFill>
                <a:effectLst/>
                <a:latin typeface="Montserrat" pitchFamily="2" charset="77"/>
              </a:rPr>
              <a:t>©2022 ESIG. All rights Reserved.</a:t>
            </a:r>
            <a:endParaRPr lang="en-US" sz="800" b="0" dirty="0">
              <a:solidFill>
                <a:schemeClr val="bg1">
                  <a:lumMod val="75000"/>
                </a:schemeClr>
              </a:solidFill>
              <a:effectLst/>
              <a:latin typeface="Montserrat SemiBold" pitchFamily="2" charset="77"/>
            </a:endParaRPr>
          </a:p>
        </p:txBody>
      </p:sp>
    </p:spTree>
    <p:extLst>
      <p:ext uri="{BB962C8B-B14F-4D97-AF65-F5344CB8AC3E}">
        <p14:creationId xmlns:p14="http://schemas.microsoft.com/office/powerpoint/2010/main" val="761724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Content and Photo">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2776BFF-2D8E-5443-9DD8-7518895CAD4D}"/>
              </a:ext>
            </a:extLst>
          </p:cNvPr>
          <p:cNvSpPr>
            <a:spLocks noGrp="1"/>
          </p:cNvSpPr>
          <p:nvPr>
            <p:ph type="title"/>
          </p:nvPr>
        </p:nvSpPr>
        <p:spPr>
          <a:xfrm>
            <a:off x="762000" y="1"/>
            <a:ext cx="10018776" cy="1417320"/>
          </a:xfrm>
          <a:prstGeom prst="rect">
            <a:avLst/>
          </a:prstGeom>
        </p:spPr>
        <p:txBody>
          <a:bodyPr lIns="0" anchor="ctr"/>
          <a:lstStyle>
            <a:lvl1pPr>
              <a:defRPr b="0" i="0">
                <a:solidFill>
                  <a:schemeClr val="bg1"/>
                </a:solidFill>
                <a:latin typeface="Montserrat" pitchFamily="2" charset="77"/>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05724B2-146D-9345-A327-28E9CF8BDE81}"/>
              </a:ext>
            </a:extLst>
          </p:cNvPr>
          <p:cNvSpPr>
            <a:spLocks noGrp="1"/>
          </p:cNvSpPr>
          <p:nvPr>
            <p:ph sz="quarter" idx="10"/>
          </p:nvPr>
        </p:nvSpPr>
        <p:spPr>
          <a:xfrm>
            <a:off x="762000" y="1855789"/>
            <a:ext cx="10631424" cy="4435283"/>
          </a:xfrm>
          <a:prstGeom prst="rect">
            <a:avLst/>
          </a:prstGeom>
        </p:spPr>
        <p:txBody>
          <a:bodyPr/>
          <a:lstStyle>
            <a:lvl1pPr marL="117475" indent="-117475">
              <a:buClr>
                <a:srgbClr val="F15934"/>
              </a:buClr>
              <a:buSzPct val="60000"/>
              <a:tabLst/>
              <a:defRPr sz="1800" b="0" i="0">
                <a:solidFill>
                  <a:schemeClr val="tx1">
                    <a:lumMod val="50000"/>
                    <a:lumOff val="50000"/>
                  </a:schemeClr>
                </a:solidFill>
                <a:latin typeface="Adobe Garamond Pro" panose="02020502060506020403" pitchFamily="18" charset="77"/>
              </a:defRPr>
            </a:lvl1pPr>
            <a:lvl2pPr>
              <a:buClr>
                <a:srgbClr val="F15934"/>
              </a:buClr>
              <a:buSzPct val="60000"/>
              <a:defRPr sz="1800" b="0" i="0">
                <a:solidFill>
                  <a:schemeClr val="tx1">
                    <a:lumMod val="50000"/>
                    <a:lumOff val="50000"/>
                  </a:schemeClr>
                </a:solidFill>
                <a:latin typeface="Adobe Garamond Pro" panose="02020502060506020403" pitchFamily="18" charset="77"/>
              </a:defRPr>
            </a:lvl2pPr>
            <a:lvl3pPr>
              <a:buClr>
                <a:srgbClr val="F15934"/>
              </a:buClr>
              <a:buSzPct val="60000"/>
              <a:defRPr sz="1600" b="0" i="0">
                <a:solidFill>
                  <a:schemeClr val="tx1">
                    <a:lumMod val="50000"/>
                    <a:lumOff val="50000"/>
                  </a:schemeClr>
                </a:solidFill>
                <a:latin typeface="Adobe Garamond Pro" panose="02020502060506020403" pitchFamily="18" charset="77"/>
              </a:defRPr>
            </a:lvl3pPr>
            <a:lvl4pPr>
              <a:buClr>
                <a:srgbClr val="F15934"/>
              </a:buClr>
              <a:buSzPct val="60000"/>
              <a:defRPr sz="1600" b="0" i="0">
                <a:solidFill>
                  <a:schemeClr val="tx1">
                    <a:lumMod val="50000"/>
                    <a:lumOff val="50000"/>
                  </a:schemeClr>
                </a:solidFill>
                <a:latin typeface="Adobe Garamond Pro" panose="02020502060506020403" pitchFamily="18" charset="77"/>
              </a:defRPr>
            </a:lvl4pPr>
            <a:lvl5pPr>
              <a:buClr>
                <a:srgbClr val="F15934"/>
              </a:buClr>
              <a:buSzPct val="60000"/>
              <a:defRPr sz="1600" b="0" i="0">
                <a:solidFill>
                  <a:schemeClr val="tx1">
                    <a:lumMod val="50000"/>
                    <a:lumOff val="50000"/>
                  </a:schemeClr>
                </a:solidFill>
                <a:latin typeface="Adobe Garamond Pro" panose="02020502060506020403" pitchFamily="18"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456016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Content and Photo">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2776BFF-2D8E-5443-9DD8-7518895CAD4D}"/>
              </a:ext>
            </a:extLst>
          </p:cNvPr>
          <p:cNvSpPr>
            <a:spLocks noGrp="1"/>
          </p:cNvSpPr>
          <p:nvPr>
            <p:ph type="title"/>
          </p:nvPr>
        </p:nvSpPr>
        <p:spPr>
          <a:xfrm>
            <a:off x="762000" y="1"/>
            <a:ext cx="10018776" cy="1417320"/>
          </a:xfrm>
          <a:prstGeom prst="rect">
            <a:avLst/>
          </a:prstGeom>
        </p:spPr>
        <p:txBody>
          <a:bodyPr lIns="0" anchor="ctr"/>
          <a:lstStyle>
            <a:lvl1pPr>
              <a:defRPr b="0" i="0">
                <a:solidFill>
                  <a:schemeClr val="bg1"/>
                </a:solidFill>
                <a:latin typeface="Montserrat" pitchFamily="2" charset="77"/>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05724B2-146D-9345-A327-28E9CF8BDE81}"/>
              </a:ext>
            </a:extLst>
          </p:cNvPr>
          <p:cNvSpPr>
            <a:spLocks noGrp="1"/>
          </p:cNvSpPr>
          <p:nvPr>
            <p:ph sz="quarter" idx="10"/>
          </p:nvPr>
        </p:nvSpPr>
        <p:spPr>
          <a:xfrm>
            <a:off x="762000" y="1855789"/>
            <a:ext cx="4888992" cy="4435283"/>
          </a:xfrm>
          <a:prstGeom prst="rect">
            <a:avLst/>
          </a:prstGeom>
        </p:spPr>
        <p:txBody>
          <a:bodyPr/>
          <a:lstStyle>
            <a:lvl1pPr marL="117475" indent="-117475">
              <a:buClr>
                <a:srgbClr val="F15934"/>
              </a:buClr>
              <a:buSzPct val="60000"/>
              <a:tabLst/>
              <a:defRPr sz="1800" b="0" i="0">
                <a:solidFill>
                  <a:schemeClr val="tx1">
                    <a:lumMod val="50000"/>
                    <a:lumOff val="50000"/>
                  </a:schemeClr>
                </a:solidFill>
                <a:latin typeface="Adobe Garamond Pro" panose="02020502060506020403" pitchFamily="18" charset="77"/>
              </a:defRPr>
            </a:lvl1pPr>
            <a:lvl2pPr>
              <a:buClr>
                <a:srgbClr val="F15934"/>
              </a:buClr>
              <a:buSzPct val="60000"/>
              <a:defRPr sz="1800" b="0" i="0">
                <a:solidFill>
                  <a:schemeClr val="tx1">
                    <a:lumMod val="50000"/>
                    <a:lumOff val="50000"/>
                  </a:schemeClr>
                </a:solidFill>
                <a:latin typeface="Adobe Garamond Pro" panose="02020502060506020403" pitchFamily="18" charset="77"/>
              </a:defRPr>
            </a:lvl2pPr>
            <a:lvl3pPr>
              <a:buClr>
                <a:srgbClr val="F15934"/>
              </a:buClr>
              <a:buSzPct val="60000"/>
              <a:defRPr sz="1600" b="0" i="0">
                <a:solidFill>
                  <a:schemeClr val="tx1">
                    <a:lumMod val="50000"/>
                    <a:lumOff val="50000"/>
                  </a:schemeClr>
                </a:solidFill>
                <a:latin typeface="Adobe Garamond Pro" panose="02020502060506020403" pitchFamily="18" charset="77"/>
              </a:defRPr>
            </a:lvl3pPr>
            <a:lvl4pPr>
              <a:buClr>
                <a:srgbClr val="F15934"/>
              </a:buClr>
              <a:buSzPct val="60000"/>
              <a:defRPr sz="1600" b="0" i="0">
                <a:solidFill>
                  <a:schemeClr val="tx1">
                    <a:lumMod val="50000"/>
                    <a:lumOff val="50000"/>
                  </a:schemeClr>
                </a:solidFill>
                <a:latin typeface="Adobe Garamond Pro" panose="02020502060506020403" pitchFamily="18" charset="77"/>
              </a:defRPr>
            </a:lvl4pPr>
            <a:lvl5pPr>
              <a:buClr>
                <a:srgbClr val="F15934"/>
              </a:buClr>
              <a:buSzPct val="60000"/>
              <a:defRPr sz="1600" b="0" i="0">
                <a:solidFill>
                  <a:schemeClr val="tx1">
                    <a:lumMod val="50000"/>
                    <a:lumOff val="50000"/>
                  </a:schemeClr>
                </a:solidFill>
                <a:latin typeface="Adobe Garamond Pro" panose="02020502060506020403" pitchFamily="18"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4">
            <a:extLst>
              <a:ext uri="{FF2B5EF4-FFF2-40B4-BE49-F238E27FC236}">
                <a16:creationId xmlns:a16="http://schemas.microsoft.com/office/drawing/2014/main" id="{8EA22DD1-E91F-FA42-8D04-222AB7E59CE7}"/>
              </a:ext>
            </a:extLst>
          </p:cNvPr>
          <p:cNvSpPr>
            <a:spLocks noGrp="1"/>
          </p:cNvSpPr>
          <p:nvPr>
            <p:ph type="pic" sz="quarter" idx="11"/>
          </p:nvPr>
        </p:nvSpPr>
        <p:spPr>
          <a:xfrm>
            <a:off x="6089904" y="1417321"/>
            <a:ext cx="6102096" cy="5440679"/>
          </a:xfrm>
          <a:prstGeom prst="rect">
            <a:avLst/>
          </a:prstGeom>
        </p:spPr>
        <p:txBody>
          <a:bodyPr/>
          <a:lstStyle/>
          <a:p>
            <a:r>
              <a:rPr lang="en-US"/>
              <a:t>Click icon to add picture</a:t>
            </a:r>
          </a:p>
        </p:txBody>
      </p:sp>
    </p:spTree>
    <p:extLst>
      <p:ext uri="{BB962C8B-B14F-4D97-AF65-F5344CB8AC3E}">
        <p14:creationId xmlns:p14="http://schemas.microsoft.com/office/powerpoint/2010/main" val="19102341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Title, Content and Photo">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286858F-0CBF-E048-80B1-FEEF590CB624}"/>
              </a:ext>
            </a:extLst>
          </p:cNvPr>
          <p:cNvSpPr/>
          <p:nvPr userDrawn="1"/>
        </p:nvSpPr>
        <p:spPr>
          <a:xfrm>
            <a:off x="6111240" y="1426464"/>
            <a:ext cx="6080760" cy="54315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4" name="Title 1">
            <a:extLst>
              <a:ext uri="{FF2B5EF4-FFF2-40B4-BE49-F238E27FC236}">
                <a16:creationId xmlns:a16="http://schemas.microsoft.com/office/drawing/2014/main" id="{D2776BFF-2D8E-5443-9DD8-7518895CAD4D}"/>
              </a:ext>
            </a:extLst>
          </p:cNvPr>
          <p:cNvSpPr>
            <a:spLocks noGrp="1"/>
          </p:cNvSpPr>
          <p:nvPr>
            <p:ph type="title"/>
          </p:nvPr>
        </p:nvSpPr>
        <p:spPr>
          <a:xfrm>
            <a:off x="762000" y="1"/>
            <a:ext cx="10018776" cy="1417320"/>
          </a:xfrm>
          <a:prstGeom prst="rect">
            <a:avLst/>
          </a:prstGeom>
        </p:spPr>
        <p:txBody>
          <a:bodyPr lIns="0" anchor="ctr"/>
          <a:lstStyle>
            <a:lvl1pPr>
              <a:defRPr b="0" i="0">
                <a:solidFill>
                  <a:schemeClr val="bg1"/>
                </a:solidFill>
                <a:latin typeface="Montserrat" pitchFamily="2" charset="77"/>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05724B2-146D-9345-A327-28E9CF8BDE81}"/>
              </a:ext>
            </a:extLst>
          </p:cNvPr>
          <p:cNvSpPr>
            <a:spLocks noGrp="1"/>
          </p:cNvSpPr>
          <p:nvPr>
            <p:ph sz="quarter" idx="10"/>
          </p:nvPr>
        </p:nvSpPr>
        <p:spPr>
          <a:xfrm>
            <a:off x="762000" y="1855789"/>
            <a:ext cx="4888992" cy="4435283"/>
          </a:xfrm>
          <a:prstGeom prst="rect">
            <a:avLst/>
          </a:prstGeom>
        </p:spPr>
        <p:txBody>
          <a:bodyPr/>
          <a:lstStyle>
            <a:lvl1pPr marL="117475" indent="-117475">
              <a:buClr>
                <a:srgbClr val="F15934"/>
              </a:buClr>
              <a:buSzPct val="60000"/>
              <a:tabLst/>
              <a:defRPr sz="1800" b="0" i="0">
                <a:solidFill>
                  <a:schemeClr val="tx1">
                    <a:lumMod val="50000"/>
                    <a:lumOff val="50000"/>
                  </a:schemeClr>
                </a:solidFill>
                <a:latin typeface="Adobe Garamond Pro" panose="02020502060506020403" pitchFamily="18" charset="77"/>
              </a:defRPr>
            </a:lvl1pPr>
            <a:lvl2pPr>
              <a:buClr>
                <a:srgbClr val="F15934"/>
              </a:buClr>
              <a:buSzPct val="60000"/>
              <a:defRPr sz="1800" b="0" i="0">
                <a:solidFill>
                  <a:schemeClr val="tx1">
                    <a:lumMod val="50000"/>
                    <a:lumOff val="50000"/>
                  </a:schemeClr>
                </a:solidFill>
                <a:latin typeface="Adobe Garamond Pro" panose="02020502060506020403" pitchFamily="18" charset="77"/>
              </a:defRPr>
            </a:lvl2pPr>
            <a:lvl3pPr>
              <a:buClr>
                <a:srgbClr val="F15934"/>
              </a:buClr>
              <a:buSzPct val="60000"/>
              <a:defRPr sz="1600" b="0" i="0">
                <a:solidFill>
                  <a:schemeClr val="tx1">
                    <a:lumMod val="50000"/>
                    <a:lumOff val="50000"/>
                  </a:schemeClr>
                </a:solidFill>
                <a:latin typeface="Adobe Garamond Pro" panose="02020502060506020403" pitchFamily="18" charset="77"/>
              </a:defRPr>
            </a:lvl3pPr>
            <a:lvl4pPr>
              <a:buClr>
                <a:srgbClr val="F15934"/>
              </a:buClr>
              <a:buSzPct val="60000"/>
              <a:defRPr sz="1600" b="0" i="0">
                <a:solidFill>
                  <a:schemeClr val="tx1">
                    <a:lumMod val="50000"/>
                    <a:lumOff val="50000"/>
                  </a:schemeClr>
                </a:solidFill>
                <a:latin typeface="Adobe Garamond Pro" panose="02020502060506020403" pitchFamily="18" charset="77"/>
              </a:defRPr>
            </a:lvl4pPr>
            <a:lvl5pPr>
              <a:buClr>
                <a:srgbClr val="F15934"/>
              </a:buClr>
              <a:buSzPct val="60000"/>
              <a:defRPr sz="1600" b="0" i="0">
                <a:solidFill>
                  <a:schemeClr val="tx1">
                    <a:lumMod val="50000"/>
                    <a:lumOff val="50000"/>
                  </a:schemeClr>
                </a:solidFill>
                <a:latin typeface="Adobe Garamond Pro" panose="02020502060506020403" pitchFamily="18"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4">
            <a:extLst>
              <a:ext uri="{FF2B5EF4-FFF2-40B4-BE49-F238E27FC236}">
                <a16:creationId xmlns:a16="http://schemas.microsoft.com/office/drawing/2014/main" id="{8EA22DD1-E91F-FA42-8D04-222AB7E59CE7}"/>
              </a:ext>
            </a:extLst>
          </p:cNvPr>
          <p:cNvSpPr>
            <a:spLocks noGrp="1"/>
          </p:cNvSpPr>
          <p:nvPr>
            <p:ph type="pic" sz="quarter" idx="11"/>
          </p:nvPr>
        </p:nvSpPr>
        <p:spPr>
          <a:xfrm>
            <a:off x="6547104" y="1828800"/>
            <a:ext cx="5184648" cy="4160520"/>
          </a:xfrm>
          <a:prstGeom prst="rect">
            <a:avLst/>
          </a:prstGeom>
        </p:spPr>
        <p:txBody>
          <a:bodyPr/>
          <a:lstStyle/>
          <a:p>
            <a:r>
              <a:rPr lang="en-US"/>
              <a:t>Click icon to add picture</a:t>
            </a:r>
          </a:p>
        </p:txBody>
      </p:sp>
      <p:sp>
        <p:nvSpPr>
          <p:cNvPr id="7" name="TextBox 6">
            <a:extLst>
              <a:ext uri="{FF2B5EF4-FFF2-40B4-BE49-F238E27FC236}">
                <a16:creationId xmlns:a16="http://schemas.microsoft.com/office/drawing/2014/main" id="{9844447A-C159-AA4A-8782-432E5F41E967}"/>
              </a:ext>
            </a:extLst>
          </p:cNvPr>
          <p:cNvSpPr txBox="1"/>
          <p:nvPr userDrawn="1"/>
        </p:nvSpPr>
        <p:spPr>
          <a:xfrm>
            <a:off x="11311128" y="6108192"/>
            <a:ext cx="521208" cy="276999"/>
          </a:xfrm>
          <a:prstGeom prst="rect">
            <a:avLst/>
          </a:prstGeom>
          <a:noFill/>
        </p:spPr>
        <p:txBody>
          <a:bodyPr wrap="square" rtlCol="0">
            <a:spAutoFit/>
          </a:bodyPr>
          <a:lstStyle/>
          <a:p>
            <a:pPr algn="r"/>
            <a:fld id="{90F21B5F-06DF-1840-B2F7-3636C65A51F9}" type="slidenum">
              <a:rPr lang="en-US" sz="1200" b="0" i="0" smtClean="0">
                <a:solidFill>
                  <a:schemeClr val="bg1">
                    <a:lumMod val="65000"/>
                  </a:schemeClr>
                </a:solidFill>
                <a:latin typeface="Montserrat Medium" pitchFamily="2" charset="77"/>
              </a:rPr>
              <a:pPr algn="r"/>
              <a:t>‹#›</a:t>
            </a:fld>
            <a:endParaRPr lang="en-US" sz="1200" b="0" i="0" dirty="0">
              <a:solidFill>
                <a:schemeClr val="bg1">
                  <a:lumMod val="65000"/>
                </a:schemeClr>
              </a:solidFill>
              <a:latin typeface="Montserrat Medium" pitchFamily="2" charset="77"/>
            </a:endParaRPr>
          </a:p>
        </p:txBody>
      </p:sp>
      <p:sp>
        <p:nvSpPr>
          <p:cNvPr id="8" name="Rectangle 7">
            <a:extLst>
              <a:ext uri="{FF2B5EF4-FFF2-40B4-BE49-F238E27FC236}">
                <a16:creationId xmlns:a16="http://schemas.microsoft.com/office/drawing/2014/main" id="{D1B85FA8-3964-F34E-AD25-B6B3AD70ACDB}"/>
              </a:ext>
            </a:extLst>
          </p:cNvPr>
          <p:cNvSpPr/>
          <p:nvPr userDrawn="1"/>
        </p:nvSpPr>
        <p:spPr>
          <a:xfrm>
            <a:off x="10157021" y="6374907"/>
            <a:ext cx="1808508" cy="215444"/>
          </a:xfrm>
          <a:prstGeom prst="rect">
            <a:avLst/>
          </a:prstGeom>
        </p:spPr>
        <p:txBody>
          <a:bodyPr wrap="none">
            <a:spAutoFit/>
          </a:bodyPr>
          <a:lstStyle/>
          <a:p>
            <a:r>
              <a:rPr lang="en-US" sz="800" b="0" dirty="0">
                <a:solidFill>
                  <a:schemeClr val="bg1">
                    <a:lumMod val="75000"/>
                  </a:schemeClr>
                </a:solidFill>
                <a:effectLst/>
                <a:latin typeface="Montserrat" pitchFamily="2" charset="77"/>
              </a:rPr>
              <a:t>©2022 ESIG. All rights Reserved.</a:t>
            </a:r>
            <a:endParaRPr lang="en-US" sz="800" b="0" dirty="0">
              <a:solidFill>
                <a:schemeClr val="bg1">
                  <a:lumMod val="75000"/>
                </a:schemeClr>
              </a:solidFill>
              <a:effectLst/>
              <a:latin typeface="Montserrat SemiBold" pitchFamily="2" charset="77"/>
            </a:endParaRPr>
          </a:p>
        </p:txBody>
      </p:sp>
    </p:spTree>
    <p:extLst>
      <p:ext uri="{BB962C8B-B14F-4D97-AF65-F5344CB8AC3E}">
        <p14:creationId xmlns:p14="http://schemas.microsoft.com/office/powerpoint/2010/main" val="18286252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68EEE03-E602-EF4B-86D5-0ACBA75E9B5F}"/>
              </a:ext>
            </a:extLst>
          </p:cNvPr>
          <p:cNvSpPr/>
          <p:nvPr userDrawn="1"/>
        </p:nvSpPr>
        <p:spPr>
          <a:xfrm>
            <a:off x="0" y="1426464"/>
            <a:ext cx="6080760" cy="54315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4" name="Title 1">
            <a:extLst>
              <a:ext uri="{FF2B5EF4-FFF2-40B4-BE49-F238E27FC236}">
                <a16:creationId xmlns:a16="http://schemas.microsoft.com/office/drawing/2014/main" id="{D2776BFF-2D8E-5443-9DD8-7518895CAD4D}"/>
              </a:ext>
            </a:extLst>
          </p:cNvPr>
          <p:cNvSpPr>
            <a:spLocks noGrp="1"/>
          </p:cNvSpPr>
          <p:nvPr>
            <p:ph type="title"/>
          </p:nvPr>
        </p:nvSpPr>
        <p:spPr>
          <a:xfrm>
            <a:off x="762000" y="1"/>
            <a:ext cx="10018776" cy="1417320"/>
          </a:xfrm>
          <a:prstGeom prst="rect">
            <a:avLst/>
          </a:prstGeom>
        </p:spPr>
        <p:txBody>
          <a:bodyPr lIns="0" anchor="ctr"/>
          <a:lstStyle>
            <a:lvl1pPr>
              <a:defRPr b="0" i="0">
                <a:solidFill>
                  <a:schemeClr val="bg1"/>
                </a:solidFill>
                <a:latin typeface="Montserrat" pitchFamily="2" charset="77"/>
              </a:defRPr>
            </a:lvl1pPr>
          </a:lstStyle>
          <a:p>
            <a:r>
              <a:rPr lang="en-US"/>
              <a:t>Click to edit Master title style</a:t>
            </a:r>
            <a:endParaRPr lang="en-US" dirty="0"/>
          </a:p>
        </p:txBody>
      </p:sp>
      <p:sp>
        <p:nvSpPr>
          <p:cNvPr id="7" name="Content Placeholder 2">
            <a:extLst>
              <a:ext uri="{FF2B5EF4-FFF2-40B4-BE49-F238E27FC236}">
                <a16:creationId xmlns:a16="http://schemas.microsoft.com/office/drawing/2014/main" id="{2F1A0E40-6F26-E840-873C-93B28B15FF1F}"/>
              </a:ext>
            </a:extLst>
          </p:cNvPr>
          <p:cNvSpPr>
            <a:spLocks noGrp="1"/>
          </p:cNvSpPr>
          <p:nvPr>
            <p:ph sz="quarter" idx="12"/>
          </p:nvPr>
        </p:nvSpPr>
        <p:spPr>
          <a:xfrm>
            <a:off x="762000" y="1855789"/>
            <a:ext cx="4861560" cy="4435283"/>
          </a:xfrm>
          <a:prstGeom prst="rect">
            <a:avLst/>
          </a:prstGeom>
        </p:spPr>
        <p:txBody>
          <a:bodyPr/>
          <a:lstStyle>
            <a:lvl1pPr marL="0" indent="0">
              <a:buClr>
                <a:srgbClr val="F15934"/>
              </a:buClr>
              <a:buSzPct val="60000"/>
              <a:buNone/>
              <a:tabLst/>
              <a:defRPr sz="1800" b="1" i="0">
                <a:solidFill>
                  <a:srgbClr val="F15934"/>
                </a:solidFill>
                <a:latin typeface="Montserrat SemiBold" pitchFamily="2" charset="77"/>
              </a:defRPr>
            </a:lvl1pPr>
            <a:lvl2pPr>
              <a:buClr>
                <a:srgbClr val="F15934"/>
              </a:buClr>
              <a:buSzPct val="60000"/>
              <a:defRPr sz="1800" b="0" i="0">
                <a:solidFill>
                  <a:schemeClr val="tx1">
                    <a:lumMod val="50000"/>
                    <a:lumOff val="50000"/>
                  </a:schemeClr>
                </a:solidFill>
                <a:latin typeface="Adobe Garamond Pro" panose="02020502060506020403" pitchFamily="18" charset="77"/>
              </a:defRPr>
            </a:lvl2pPr>
            <a:lvl3pPr>
              <a:buClr>
                <a:srgbClr val="F15934"/>
              </a:buClr>
              <a:buSzPct val="60000"/>
              <a:defRPr sz="1600" b="0" i="0">
                <a:solidFill>
                  <a:schemeClr val="tx1">
                    <a:lumMod val="50000"/>
                    <a:lumOff val="50000"/>
                  </a:schemeClr>
                </a:solidFill>
                <a:latin typeface="Adobe Garamond Pro" panose="02020502060506020403" pitchFamily="18" charset="77"/>
              </a:defRPr>
            </a:lvl3pPr>
            <a:lvl4pPr>
              <a:buClr>
                <a:srgbClr val="F15934"/>
              </a:buClr>
              <a:buSzPct val="60000"/>
              <a:defRPr sz="1600" b="0" i="0">
                <a:solidFill>
                  <a:schemeClr val="tx1">
                    <a:lumMod val="50000"/>
                    <a:lumOff val="50000"/>
                  </a:schemeClr>
                </a:solidFill>
                <a:latin typeface="Adobe Garamond Pro" panose="02020502060506020403" pitchFamily="18" charset="77"/>
              </a:defRPr>
            </a:lvl4pPr>
            <a:lvl5pPr>
              <a:buClr>
                <a:srgbClr val="F15934"/>
              </a:buClr>
              <a:buSzPct val="60000"/>
              <a:defRPr sz="1600" b="0" i="0">
                <a:solidFill>
                  <a:schemeClr val="tx1">
                    <a:lumMod val="50000"/>
                    <a:lumOff val="50000"/>
                  </a:schemeClr>
                </a:solidFill>
                <a:latin typeface="Adobe Garamond Pro" panose="02020502060506020403" pitchFamily="18"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a:extLst>
              <a:ext uri="{FF2B5EF4-FFF2-40B4-BE49-F238E27FC236}">
                <a16:creationId xmlns:a16="http://schemas.microsoft.com/office/drawing/2014/main" id="{BBB4E26C-3274-6B44-BC40-045BE94ED8F3}"/>
              </a:ext>
            </a:extLst>
          </p:cNvPr>
          <p:cNvSpPr>
            <a:spLocks noGrp="1"/>
          </p:cNvSpPr>
          <p:nvPr>
            <p:ph sz="quarter" idx="13"/>
          </p:nvPr>
        </p:nvSpPr>
        <p:spPr>
          <a:xfrm>
            <a:off x="6477000" y="1855789"/>
            <a:ext cx="4861560" cy="4435283"/>
          </a:xfrm>
          <a:prstGeom prst="rect">
            <a:avLst/>
          </a:prstGeom>
        </p:spPr>
        <p:txBody>
          <a:bodyPr/>
          <a:lstStyle>
            <a:lvl1pPr marL="0" indent="0">
              <a:buClr>
                <a:srgbClr val="F15934"/>
              </a:buClr>
              <a:buSzPct val="60000"/>
              <a:buNone/>
              <a:tabLst/>
              <a:defRPr sz="1800" b="1" i="0">
                <a:solidFill>
                  <a:srgbClr val="F15934"/>
                </a:solidFill>
                <a:latin typeface="Montserrat SemiBold" pitchFamily="2" charset="77"/>
              </a:defRPr>
            </a:lvl1pPr>
            <a:lvl2pPr>
              <a:buClr>
                <a:srgbClr val="F15934"/>
              </a:buClr>
              <a:buSzPct val="60000"/>
              <a:defRPr sz="1800" b="0" i="0">
                <a:solidFill>
                  <a:schemeClr val="tx1">
                    <a:lumMod val="50000"/>
                    <a:lumOff val="50000"/>
                  </a:schemeClr>
                </a:solidFill>
                <a:latin typeface="Adobe Garamond Pro" panose="02020502060506020403" pitchFamily="18" charset="77"/>
              </a:defRPr>
            </a:lvl2pPr>
            <a:lvl3pPr>
              <a:buClr>
                <a:srgbClr val="F15934"/>
              </a:buClr>
              <a:buSzPct val="60000"/>
              <a:defRPr sz="1600" b="0" i="0">
                <a:solidFill>
                  <a:schemeClr val="tx1">
                    <a:lumMod val="50000"/>
                    <a:lumOff val="50000"/>
                  </a:schemeClr>
                </a:solidFill>
                <a:latin typeface="Adobe Garamond Pro" panose="02020502060506020403" pitchFamily="18" charset="77"/>
              </a:defRPr>
            </a:lvl3pPr>
            <a:lvl4pPr>
              <a:buClr>
                <a:srgbClr val="F15934"/>
              </a:buClr>
              <a:buSzPct val="60000"/>
              <a:defRPr sz="1600" b="0" i="0">
                <a:solidFill>
                  <a:schemeClr val="tx1">
                    <a:lumMod val="50000"/>
                    <a:lumOff val="50000"/>
                  </a:schemeClr>
                </a:solidFill>
                <a:latin typeface="Adobe Garamond Pro" panose="02020502060506020403" pitchFamily="18" charset="77"/>
              </a:defRPr>
            </a:lvl4pPr>
            <a:lvl5pPr>
              <a:buClr>
                <a:srgbClr val="F15934"/>
              </a:buClr>
              <a:buSzPct val="60000"/>
              <a:defRPr sz="1600" b="0" i="0">
                <a:solidFill>
                  <a:schemeClr val="tx1">
                    <a:lumMod val="50000"/>
                    <a:lumOff val="50000"/>
                  </a:schemeClr>
                </a:solidFill>
                <a:latin typeface="Adobe Garamond Pro" panose="02020502060506020403" pitchFamily="18"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563898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Title,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4AAC3D4-C28D-E042-887C-2CEBC9BD7C5D}"/>
              </a:ext>
            </a:extLst>
          </p:cNvPr>
          <p:cNvSpPr/>
          <p:nvPr userDrawn="1"/>
        </p:nvSpPr>
        <p:spPr>
          <a:xfrm>
            <a:off x="4151376" y="1426464"/>
            <a:ext cx="3931920" cy="54315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4" name="Title 1">
            <a:extLst>
              <a:ext uri="{FF2B5EF4-FFF2-40B4-BE49-F238E27FC236}">
                <a16:creationId xmlns:a16="http://schemas.microsoft.com/office/drawing/2014/main" id="{D2776BFF-2D8E-5443-9DD8-7518895CAD4D}"/>
              </a:ext>
            </a:extLst>
          </p:cNvPr>
          <p:cNvSpPr>
            <a:spLocks noGrp="1"/>
          </p:cNvSpPr>
          <p:nvPr>
            <p:ph type="title"/>
          </p:nvPr>
        </p:nvSpPr>
        <p:spPr>
          <a:xfrm>
            <a:off x="762000" y="1"/>
            <a:ext cx="10018776" cy="1417320"/>
          </a:xfrm>
          <a:prstGeom prst="rect">
            <a:avLst/>
          </a:prstGeom>
        </p:spPr>
        <p:txBody>
          <a:bodyPr lIns="0" anchor="ctr"/>
          <a:lstStyle>
            <a:lvl1pPr>
              <a:defRPr b="0" i="0">
                <a:solidFill>
                  <a:schemeClr val="bg1"/>
                </a:solidFill>
                <a:latin typeface="Montserrat" pitchFamily="2" charset="77"/>
              </a:defRPr>
            </a:lvl1pPr>
          </a:lstStyle>
          <a:p>
            <a:r>
              <a:rPr lang="en-US"/>
              <a:t>Click to edit Master title style</a:t>
            </a:r>
            <a:endParaRPr lang="en-US" dirty="0"/>
          </a:p>
        </p:txBody>
      </p:sp>
      <p:sp>
        <p:nvSpPr>
          <p:cNvPr id="8" name="Content Placeholder 2">
            <a:extLst>
              <a:ext uri="{FF2B5EF4-FFF2-40B4-BE49-F238E27FC236}">
                <a16:creationId xmlns:a16="http://schemas.microsoft.com/office/drawing/2014/main" id="{8E3667D3-938E-2B4A-81B9-3C6F05497602}"/>
              </a:ext>
            </a:extLst>
          </p:cNvPr>
          <p:cNvSpPr>
            <a:spLocks noGrp="1"/>
          </p:cNvSpPr>
          <p:nvPr>
            <p:ph sz="quarter" idx="12"/>
          </p:nvPr>
        </p:nvSpPr>
        <p:spPr>
          <a:xfrm>
            <a:off x="762000" y="1855789"/>
            <a:ext cx="3110591" cy="4435283"/>
          </a:xfrm>
          <a:prstGeom prst="rect">
            <a:avLst/>
          </a:prstGeom>
        </p:spPr>
        <p:txBody>
          <a:bodyPr/>
          <a:lstStyle>
            <a:lvl1pPr marL="0" indent="0">
              <a:buClr>
                <a:srgbClr val="F15934"/>
              </a:buClr>
              <a:buSzPct val="60000"/>
              <a:buNone/>
              <a:tabLst/>
              <a:defRPr sz="1800" b="1" i="0">
                <a:solidFill>
                  <a:srgbClr val="F15934"/>
                </a:solidFill>
                <a:latin typeface="Montserrat SemiBold" pitchFamily="2" charset="77"/>
              </a:defRPr>
            </a:lvl1pPr>
            <a:lvl2pPr>
              <a:buClr>
                <a:srgbClr val="F15934"/>
              </a:buClr>
              <a:buSzPct val="60000"/>
              <a:defRPr sz="1800" b="0" i="0">
                <a:solidFill>
                  <a:schemeClr val="tx1">
                    <a:lumMod val="50000"/>
                    <a:lumOff val="50000"/>
                  </a:schemeClr>
                </a:solidFill>
                <a:latin typeface="Adobe Garamond Pro" panose="02020502060506020403" pitchFamily="18" charset="77"/>
              </a:defRPr>
            </a:lvl2pPr>
            <a:lvl3pPr>
              <a:buClr>
                <a:srgbClr val="F15934"/>
              </a:buClr>
              <a:buSzPct val="60000"/>
              <a:defRPr sz="1600" b="0" i="0">
                <a:solidFill>
                  <a:schemeClr val="tx1">
                    <a:lumMod val="50000"/>
                    <a:lumOff val="50000"/>
                  </a:schemeClr>
                </a:solidFill>
                <a:latin typeface="Adobe Garamond Pro" panose="02020502060506020403" pitchFamily="18" charset="77"/>
              </a:defRPr>
            </a:lvl3pPr>
            <a:lvl4pPr>
              <a:buClr>
                <a:srgbClr val="F15934"/>
              </a:buClr>
              <a:buSzPct val="60000"/>
              <a:defRPr sz="1600" b="0" i="0">
                <a:solidFill>
                  <a:schemeClr val="tx1">
                    <a:lumMod val="50000"/>
                    <a:lumOff val="50000"/>
                  </a:schemeClr>
                </a:solidFill>
                <a:latin typeface="Adobe Garamond Pro" panose="02020502060506020403" pitchFamily="18" charset="77"/>
              </a:defRPr>
            </a:lvl4pPr>
            <a:lvl5pPr>
              <a:buClr>
                <a:srgbClr val="F15934"/>
              </a:buClr>
              <a:buSzPct val="60000"/>
              <a:defRPr sz="1600" b="0" i="0">
                <a:solidFill>
                  <a:schemeClr val="tx1">
                    <a:lumMod val="50000"/>
                    <a:lumOff val="50000"/>
                  </a:schemeClr>
                </a:solidFill>
                <a:latin typeface="Adobe Garamond Pro" panose="02020502060506020403" pitchFamily="18"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a:extLst>
              <a:ext uri="{FF2B5EF4-FFF2-40B4-BE49-F238E27FC236}">
                <a16:creationId xmlns:a16="http://schemas.microsoft.com/office/drawing/2014/main" id="{E2D8C58B-BEAE-6E4C-BA5B-5BBE275957B9}"/>
              </a:ext>
            </a:extLst>
          </p:cNvPr>
          <p:cNvSpPr>
            <a:spLocks noGrp="1"/>
          </p:cNvSpPr>
          <p:nvPr>
            <p:ph sz="quarter" idx="13"/>
          </p:nvPr>
        </p:nvSpPr>
        <p:spPr>
          <a:xfrm>
            <a:off x="4544568" y="1855789"/>
            <a:ext cx="3110591" cy="4435283"/>
          </a:xfrm>
          <a:prstGeom prst="rect">
            <a:avLst/>
          </a:prstGeom>
        </p:spPr>
        <p:txBody>
          <a:bodyPr/>
          <a:lstStyle>
            <a:lvl1pPr marL="0" indent="0">
              <a:buClr>
                <a:srgbClr val="F15934"/>
              </a:buClr>
              <a:buSzPct val="60000"/>
              <a:buNone/>
              <a:tabLst/>
              <a:defRPr sz="1800" b="1" i="0">
                <a:solidFill>
                  <a:srgbClr val="F15934"/>
                </a:solidFill>
                <a:latin typeface="Montserrat SemiBold" pitchFamily="2" charset="77"/>
              </a:defRPr>
            </a:lvl1pPr>
            <a:lvl2pPr>
              <a:buClr>
                <a:srgbClr val="F15934"/>
              </a:buClr>
              <a:buSzPct val="60000"/>
              <a:defRPr sz="1800" b="0" i="0">
                <a:solidFill>
                  <a:schemeClr val="tx1">
                    <a:lumMod val="50000"/>
                    <a:lumOff val="50000"/>
                  </a:schemeClr>
                </a:solidFill>
                <a:latin typeface="Adobe Garamond Pro" panose="02020502060506020403" pitchFamily="18" charset="77"/>
              </a:defRPr>
            </a:lvl2pPr>
            <a:lvl3pPr>
              <a:buClr>
                <a:srgbClr val="F15934"/>
              </a:buClr>
              <a:buSzPct val="60000"/>
              <a:defRPr sz="1600" b="0" i="0">
                <a:solidFill>
                  <a:schemeClr val="tx1">
                    <a:lumMod val="50000"/>
                    <a:lumOff val="50000"/>
                  </a:schemeClr>
                </a:solidFill>
                <a:latin typeface="Adobe Garamond Pro" panose="02020502060506020403" pitchFamily="18" charset="77"/>
              </a:defRPr>
            </a:lvl3pPr>
            <a:lvl4pPr>
              <a:buClr>
                <a:srgbClr val="F15934"/>
              </a:buClr>
              <a:buSzPct val="60000"/>
              <a:defRPr sz="1600" b="0" i="0">
                <a:solidFill>
                  <a:schemeClr val="tx1">
                    <a:lumMod val="50000"/>
                    <a:lumOff val="50000"/>
                  </a:schemeClr>
                </a:solidFill>
                <a:latin typeface="Adobe Garamond Pro" panose="02020502060506020403" pitchFamily="18" charset="77"/>
              </a:defRPr>
            </a:lvl4pPr>
            <a:lvl5pPr>
              <a:buClr>
                <a:srgbClr val="F15934"/>
              </a:buClr>
              <a:buSzPct val="60000"/>
              <a:defRPr sz="1600" b="0" i="0">
                <a:solidFill>
                  <a:schemeClr val="tx1">
                    <a:lumMod val="50000"/>
                    <a:lumOff val="50000"/>
                  </a:schemeClr>
                </a:solidFill>
                <a:latin typeface="Adobe Garamond Pro" panose="02020502060506020403" pitchFamily="18"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a:extLst>
              <a:ext uri="{FF2B5EF4-FFF2-40B4-BE49-F238E27FC236}">
                <a16:creationId xmlns:a16="http://schemas.microsoft.com/office/drawing/2014/main" id="{8E4576EE-45A6-FC4E-BADD-BAAC199F036E}"/>
              </a:ext>
            </a:extLst>
          </p:cNvPr>
          <p:cNvSpPr>
            <a:spLocks noGrp="1"/>
          </p:cNvSpPr>
          <p:nvPr>
            <p:ph sz="quarter" idx="14"/>
          </p:nvPr>
        </p:nvSpPr>
        <p:spPr>
          <a:xfrm>
            <a:off x="8409432" y="1855789"/>
            <a:ext cx="3110591" cy="4435283"/>
          </a:xfrm>
          <a:prstGeom prst="rect">
            <a:avLst/>
          </a:prstGeom>
        </p:spPr>
        <p:txBody>
          <a:bodyPr/>
          <a:lstStyle>
            <a:lvl1pPr marL="0" indent="0">
              <a:buClr>
                <a:srgbClr val="F15934"/>
              </a:buClr>
              <a:buSzPct val="60000"/>
              <a:buNone/>
              <a:tabLst/>
              <a:defRPr sz="1800" b="1" i="0">
                <a:solidFill>
                  <a:srgbClr val="F15934"/>
                </a:solidFill>
                <a:latin typeface="Montserrat SemiBold" pitchFamily="2" charset="77"/>
              </a:defRPr>
            </a:lvl1pPr>
            <a:lvl2pPr>
              <a:buClr>
                <a:srgbClr val="F15934"/>
              </a:buClr>
              <a:buSzPct val="60000"/>
              <a:defRPr sz="1800" b="0" i="0">
                <a:solidFill>
                  <a:schemeClr val="tx1">
                    <a:lumMod val="50000"/>
                    <a:lumOff val="50000"/>
                  </a:schemeClr>
                </a:solidFill>
                <a:latin typeface="Adobe Garamond Pro" panose="02020502060506020403" pitchFamily="18" charset="77"/>
              </a:defRPr>
            </a:lvl2pPr>
            <a:lvl3pPr>
              <a:buClr>
                <a:srgbClr val="F15934"/>
              </a:buClr>
              <a:buSzPct val="60000"/>
              <a:defRPr sz="1600" b="0" i="0">
                <a:solidFill>
                  <a:schemeClr val="tx1">
                    <a:lumMod val="50000"/>
                    <a:lumOff val="50000"/>
                  </a:schemeClr>
                </a:solidFill>
                <a:latin typeface="Adobe Garamond Pro" panose="02020502060506020403" pitchFamily="18" charset="77"/>
              </a:defRPr>
            </a:lvl3pPr>
            <a:lvl4pPr>
              <a:buClr>
                <a:srgbClr val="F15934"/>
              </a:buClr>
              <a:buSzPct val="60000"/>
              <a:defRPr sz="1600" b="0" i="0">
                <a:solidFill>
                  <a:schemeClr val="tx1">
                    <a:lumMod val="50000"/>
                    <a:lumOff val="50000"/>
                  </a:schemeClr>
                </a:solidFill>
                <a:latin typeface="Adobe Garamond Pro" panose="02020502060506020403" pitchFamily="18" charset="77"/>
              </a:defRPr>
            </a:lvl4pPr>
            <a:lvl5pPr>
              <a:buClr>
                <a:srgbClr val="F15934"/>
              </a:buClr>
              <a:buSzPct val="60000"/>
              <a:defRPr sz="1600" b="0" i="0">
                <a:solidFill>
                  <a:schemeClr val="tx1">
                    <a:lumMod val="50000"/>
                    <a:lumOff val="50000"/>
                  </a:schemeClr>
                </a:solidFill>
                <a:latin typeface="Adobe Garamond Pro" panose="02020502060506020403" pitchFamily="18"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836345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FCC18CFF-3ACC-124D-A5D8-85C3268CCE61}"/>
              </a:ext>
            </a:extLst>
          </p:cNvPr>
          <p:cNvSpPr>
            <a:spLocks noGrp="1"/>
          </p:cNvSpPr>
          <p:nvPr>
            <p:ph type="pic" sz="quarter" idx="11"/>
          </p:nvPr>
        </p:nvSpPr>
        <p:spPr>
          <a:xfrm>
            <a:off x="6546850" y="0"/>
            <a:ext cx="5645150" cy="6858000"/>
          </a:xfrm>
          <a:prstGeom prst="rect">
            <a:avLst/>
          </a:prstGeom>
        </p:spPr>
        <p:txBody>
          <a:bodyPr/>
          <a:lstStyle/>
          <a:p>
            <a:r>
              <a:rPr lang="en-US"/>
              <a:t>Click icon to add picture</a:t>
            </a:r>
            <a:endParaRPr lang="en-US" dirty="0"/>
          </a:p>
        </p:txBody>
      </p:sp>
      <p:sp>
        <p:nvSpPr>
          <p:cNvPr id="3" name="TextBox 2">
            <a:extLst>
              <a:ext uri="{FF2B5EF4-FFF2-40B4-BE49-F238E27FC236}">
                <a16:creationId xmlns:a16="http://schemas.microsoft.com/office/drawing/2014/main" id="{D3201DCF-858F-4B4F-AEB0-9FE083ACDFE5}"/>
              </a:ext>
            </a:extLst>
          </p:cNvPr>
          <p:cNvSpPr txBox="1"/>
          <p:nvPr userDrawn="1"/>
        </p:nvSpPr>
        <p:spPr>
          <a:xfrm>
            <a:off x="11311128" y="6108192"/>
            <a:ext cx="521208" cy="276999"/>
          </a:xfrm>
          <a:prstGeom prst="rect">
            <a:avLst/>
          </a:prstGeom>
          <a:noFill/>
        </p:spPr>
        <p:txBody>
          <a:bodyPr wrap="square" rtlCol="0">
            <a:spAutoFit/>
          </a:bodyPr>
          <a:lstStyle/>
          <a:p>
            <a:pPr algn="r"/>
            <a:fld id="{90F21B5F-06DF-1840-B2F7-3636C65A51F9}" type="slidenum">
              <a:rPr lang="en-US" sz="1200" b="0" i="0" smtClean="0">
                <a:solidFill>
                  <a:schemeClr val="bg1">
                    <a:lumMod val="65000"/>
                  </a:schemeClr>
                </a:solidFill>
                <a:latin typeface="Montserrat Medium" pitchFamily="2" charset="77"/>
              </a:rPr>
              <a:pPr algn="r"/>
              <a:t>‹#›</a:t>
            </a:fld>
            <a:endParaRPr lang="en-US" sz="1200" b="0" i="0" dirty="0">
              <a:solidFill>
                <a:schemeClr val="bg1">
                  <a:lumMod val="65000"/>
                </a:schemeClr>
              </a:solidFill>
              <a:latin typeface="Montserrat Medium" pitchFamily="2" charset="77"/>
            </a:endParaRPr>
          </a:p>
        </p:txBody>
      </p:sp>
      <p:sp>
        <p:nvSpPr>
          <p:cNvPr id="4" name="Content Placeholder 2">
            <a:extLst>
              <a:ext uri="{FF2B5EF4-FFF2-40B4-BE49-F238E27FC236}">
                <a16:creationId xmlns:a16="http://schemas.microsoft.com/office/drawing/2014/main" id="{AB526064-51DA-114D-B6D1-B01DD7DBDDC1}"/>
              </a:ext>
            </a:extLst>
          </p:cNvPr>
          <p:cNvSpPr>
            <a:spLocks noGrp="1"/>
          </p:cNvSpPr>
          <p:nvPr>
            <p:ph sz="quarter" idx="10"/>
          </p:nvPr>
        </p:nvSpPr>
        <p:spPr>
          <a:xfrm>
            <a:off x="762000" y="804673"/>
            <a:ext cx="5026152" cy="5321807"/>
          </a:xfrm>
          <a:prstGeom prst="rect">
            <a:avLst/>
          </a:prstGeom>
        </p:spPr>
        <p:txBody>
          <a:bodyPr/>
          <a:lstStyle>
            <a:lvl1pPr marL="117475" indent="-117475">
              <a:buClr>
                <a:srgbClr val="F15934"/>
              </a:buClr>
              <a:buSzPct val="60000"/>
              <a:tabLst/>
              <a:defRPr sz="1800" b="0" i="0">
                <a:solidFill>
                  <a:schemeClr val="tx1">
                    <a:lumMod val="50000"/>
                    <a:lumOff val="50000"/>
                  </a:schemeClr>
                </a:solidFill>
                <a:latin typeface="Adobe Garamond Pro" panose="02020502060506020403" pitchFamily="18" charset="77"/>
              </a:defRPr>
            </a:lvl1pPr>
            <a:lvl2pPr>
              <a:buClr>
                <a:srgbClr val="F15934"/>
              </a:buClr>
              <a:buSzPct val="60000"/>
              <a:defRPr sz="1800" b="0" i="0">
                <a:solidFill>
                  <a:schemeClr val="tx1">
                    <a:lumMod val="50000"/>
                    <a:lumOff val="50000"/>
                  </a:schemeClr>
                </a:solidFill>
                <a:latin typeface="Adobe Garamond Pro" panose="02020502060506020403" pitchFamily="18" charset="77"/>
              </a:defRPr>
            </a:lvl2pPr>
            <a:lvl3pPr>
              <a:buClr>
                <a:srgbClr val="F15934"/>
              </a:buClr>
              <a:buSzPct val="60000"/>
              <a:defRPr sz="1600" b="0" i="0">
                <a:solidFill>
                  <a:schemeClr val="tx1">
                    <a:lumMod val="50000"/>
                    <a:lumOff val="50000"/>
                  </a:schemeClr>
                </a:solidFill>
                <a:latin typeface="Adobe Garamond Pro" panose="02020502060506020403" pitchFamily="18" charset="77"/>
              </a:defRPr>
            </a:lvl3pPr>
            <a:lvl4pPr>
              <a:buClr>
                <a:srgbClr val="F15934"/>
              </a:buClr>
              <a:buSzPct val="60000"/>
              <a:defRPr sz="1600" b="0" i="0">
                <a:solidFill>
                  <a:schemeClr val="tx1">
                    <a:lumMod val="50000"/>
                    <a:lumOff val="50000"/>
                  </a:schemeClr>
                </a:solidFill>
                <a:latin typeface="Adobe Garamond Pro" panose="02020502060506020403" pitchFamily="18" charset="77"/>
              </a:defRPr>
            </a:lvl4pPr>
            <a:lvl5pPr>
              <a:buClr>
                <a:srgbClr val="F15934"/>
              </a:buClr>
              <a:buSzPct val="60000"/>
              <a:defRPr sz="1600" b="0" i="0">
                <a:solidFill>
                  <a:schemeClr val="tx1">
                    <a:lumMod val="50000"/>
                    <a:lumOff val="50000"/>
                  </a:schemeClr>
                </a:solidFill>
                <a:latin typeface="Adobe Garamond Pro" panose="02020502060506020403" pitchFamily="18"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6105BCA0-4929-8544-B288-C74A4899E1CD}"/>
              </a:ext>
            </a:extLst>
          </p:cNvPr>
          <p:cNvSpPr/>
          <p:nvPr userDrawn="1"/>
        </p:nvSpPr>
        <p:spPr>
          <a:xfrm>
            <a:off x="10157021" y="6374907"/>
            <a:ext cx="1808508" cy="215444"/>
          </a:xfrm>
          <a:prstGeom prst="rect">
            <a:avLst/>
          </a:prstGeom>
        </p:spPr>
        <p:txBody>
          <a:bodyPr wrap="none">
            <a:spAutoFit/>
          </a:bodyPr>
          <a:lstStyle/>
          <a:p>
            <a:r>
              <a:rPr lang="en-US" sz="800" b="0" dirty="0">
                <a:solidFill>
                  <a:schemeClr val="bg1">
                    <a:lumMod val="75000"/>
                  </a:schemeClr>
                </a:solidFill>
                <a:effectLst/>
                <a:latin typeface="Montserrat" pitchFamily="2" charset="77"/>
              </a:rPr>
              <a:t>©2022 ESIG. All rights Reserved.</a:t>
            </a:r>
            <a:endParaRPr lang="en-US" sz="800" b="0" dirty="0">
              <a:solidFill>
                <a:schemeClr val="bg1">
                  <a:lumMod val="75000"/>
                </a:schemeClr>
              </a:solidFill>
              <a:effectLst/>
              <a:latin typeface="Montserrat SemiBold" pitchFamily="2" charset="77"/>
            </a:endParaRPr>
          </a:p>
        </p:txBody>
      </p:sp>
    </p:spTree>
    <p:extLst>
      <p:ext uri="{BB962C8B-B14F-4D97-AF65-F5344CB8AC3E}">
        <p14:creationId xmlns:p14="http://schemas.microsoft.com/office/powerpoint/2010/main" val="40823440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ection Slide: Transmiss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9EC4189-A8B6-764E-9262-6C7626146AC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C87FA361-B9CF-AA44-9A7F-8877060D9205}"/>
              </a:ext>
            </a:extLst>
          </p:cNvPr>
          <p:cNvSpPr/>
          <p:nvPr userDrawn="1"/>
        </p:nvSpPr>
        <p:spPr>
          <a:xfrm>
            <a:off x="0" y="1627632"/>
            <a:ext cx="7059168" cy="2286000"/>
          </a:xfrm>
          <a:prstGeom prst="rect">
            <a:avLst/>
          </a:prstGeom>
          <a:solidFill>
            <a:srgbClr val="F15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3AF1AF86-4775-4B49-9184-091E9128735F}"/>
              </a:ext>
            </a:extLst>
          </p:cNvPr>
          <p:cNvPicPr>
            <a:picLocks noChangeAspect="1"/>
          </p:cNvPicPr>
          <p:nvPr userDrawn="1"/>
        </p:nvPicPr>
        <p:blipFill>
          <a:blip r:embed="rId3"/>
          <a:stretch>
            <a:fillRect/>
          </a:stretch>
        </p:blipFill>
        <p:spPr>
          <a:xfrm>
            <a:off x="490728" y="4123944"/>
            <a:ext cx="1711757" cy="2139696"/>
          </a:xfrm>
          <a:prstGeom prst="rect">
            <a:avLst/>
          </a:prstGeom>
        </p:spPr>
      </p:pic>
      <p:sp>
        <p:nvSpPr>
          <p:cNvPr id="11" name="Rectangle 10">
            <a:extLst>
              <a:ext uri="{FF2B5EF4-FFF2-40B4-BE49-F238E27FC236}">
                <a16:creationId xmlns:a16="http://schemas.microsoft.com/office/drawing/2014/main" id="{A7F1C996-3C78-604E-8E86-C9A00628EBA6}"/>
              </a:ext>
            </a:extLst>
          </p:cNvPr>
          <p:cNvSpPr/>
          <p:nvPr userDrawn="1"/>
        </p:nvSpPr>
        <p:spPr>
          <a:xfrm>
            <a:off x="10157021" y="6374907"/>
            <a:ext cx="1808508" cy="215444"/>
          </a:xfrm>
          <a:prstGeom prst="rect">
            <a:avLst/>
          </a:prstGeom>
        </p:spPr>
        <p:txBody>
          <a:bodyPr wrap="none">
            <a:spAutoFit/>
          </a:bodyPr>
          <a:lstStyle/>
          <a:p>
            <a:r>
              <a:rPr lang="en-US" sz="800" b="0" dirty="0">
                <a:solidFill>
                  <a:schemeClr val="bg1"/>
                </a:solidFill>
                <a:effectLst/>
                <a:latin typeface="Montserrat" pitchFamily="2" charset="77"/>
              </a:rPr>
              <a:t>©2022 ESIG. All rights Reserved.</a:t>
            </a:r>
            <a:endParaRPr lang="en-US" sz="800" b="0" dirty="0">
              <a:solidFill>
                <a:schemeClr val="bg1"/>
              </a:solidFill>
              <a:effectLst/>
              <a:latin typeface="Montserrat SemiBold" pitchFamily="2" charset="77"/>
            </a:endParaRPr>
          </a:p>
        </p:txBody>
      </p:sp>
      <p:sp>
        <p:nvSpPr>
          <p:cNvPr id="18" name="Title 1">
            <a:extLst>
              <a:ext uri="{FF2B5EF4-FFF2-40B4-BE49-F238E27FC236}">
                <a16:creationId xmlns:a16="http://schemas.microsoft.com/office/drawing/2014/main" id="{4C6CE9E7-0623-7A48-A087-A7EAFE348495}"/>
              </a:ext>
            </a:extLst>
          </p:cNvPr>
          <p:cNvSpPr>
            <a:spLocks noGrp="1"/>
          </p:cNvSpPr>
          <p:nvPr>
            <p:ph type="title"/>
          </p:nvPr>
        </p:nvSpPr>
        <p:spPr>
          <a:xfrm>
            <a:off x="762000" y="1624307"/>
            <a:ext cx="5940552" cy="2289325"/>
          </a:xfrm>
          <a:prstGeom prst="rect">
            <a:avLst/>
          </a:prstGeom>
        </p:spPr>
        <p:txBody>
          <a:bodyPr lIns="0" anchor="ctr"/>
          <a:lstStyle>
            <a:lvl1pPr>
              <a:defRPr b="0" i="0">
                <a:solidFill>
                  <a:schemeClr val="bg1"/>
                </a:solidFill>
                <a:latin typeface="Montserrat" pitchFamily="2" charset="77"/>
              </a:defRPr>
            </a:lvl1pPr>
          </a:lstStyle>
          <a:p>
            <a:r>
              <a:rPr lang="en-US"/>
              <a:t>Click to edit Master title style</a:t>
            </a:r>
            <a:endParaRPr lang="en-US" dirty="0"/>
          </a:p>
        </p:txBody>
      </p:sp>
      <p:sp>
        <p:nvSpPr>
          <p:cNvPr id="19" name="TextBox 18">
            <a:extLst>
              <a:ext uri="{FF2B5EF4-FFF2-40B4-BE49-F238E27FC236}">
                <a16:creationId xmlns:a16="http://schemas.microsoft.com/office/drawing/2014/main" id="{69207D67-D731-3B4C-8D2F-B105B9A913B7}"/>
              </a:ext>
            </a:extLst>
          </p:cNvPr>
          <p:cNvSpPr txBox="1"/>
          <p:nvPr userDrawn="1"/>
        </p:nvSpPr>
        <p:spPr>
          <a:xfrm>
            <a:off x="11274552" y="6099048"/>
            <a:ext cx="521208" cy="276999"/>
          </a:xfrm>
          <a:prstGeom prst="rect">
            <a:avLst/>
          </a:prstGeom>
          <a:noFill/>
        </p:spPr>
        <p:txBody>
          <a:bodyPr wrap="square" rtlCol="0">
            <a:spAutoFit/>
          </a:bodyPr>
          <a:lstStyle/>
          <a:p>
            <a:pPr algn="r"/>
            <a:fld id="{90F21B5F-06DF-1840-B2F7-3636C65A51F9}" type="slidenum">
              <a:rPr lang="en-US" sz="1200" b="0" i="0" smtClean="0">
                <a:solidFill>
                  <a:schemeClr val="bg1"/>
                </a:solidFill>
                <a:latin typeface="Montserrat Medium" pitchFamily="2" charset="77"/>
              </a:rPr>
              <a:pPr algn="r"/>
              <a:t>‹#›</a:t>
            </a:fld>
            <a:endParaRPr lang="en-US" sz="1200" b="0" i="0" dirty="0">
              <a:solidFill>
                <a:schemeClr val="bg1"/>
              </a:solidFill>
              <a:latin typeface="Montserrat Medium" pitchFamily="2" charset="77"/>
            </a:endParaRPr>
          </a:p>
        </p:txBody>
      </p:sp>
    </p:spTree>
    <p:extLst>
      <p:ext uri="{BB962C8B-B14F-4D97-AF65-F5344CB8AC3E}">
        <p14:creationId xmlns:p14="http://schemas.microsoft.com/office/powerpoint/2010/main" val="26511924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_Section Slide: Solar, Wind, Hydro">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B84F66D-F4B7-6647-81B3-3BED9C610C4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C87FA361-B9CF-AA44-9A7F-8877060D9205}"/>
              </a:ext>
            </a:extLst>
          </p:cNvPr>
          <p:cNvSpPr/>
          <p:nvPr userDrawn="1"/>
        </p:nvSpPr>
        <p:spPr>
          <a:xfrm>
            <a:off x="0" y="1627632"/>
            <a:ext cx="7059168" cy="2286000"/>
          </a:xfrm>
          <a:prstGeom prst="rect">
            <a:avLst/>
          </a:prstGeom>
          <a:solidFill>
            <a:srgbClr val="F15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3AF1AF86-4775-4B49-9184-091E9128735F}"/>
              </a:ext>
            </a:extLst>
          </p:cNvPr>
          <p:cNvPicPr>
            <a:picLocks noChangeAspect="1"/>
          </p:cNvPicPr>
          <p:nvPr userDrawn="1"/>
        </p:nvPicPr>
        <p:blipFill>
          <a:blip r:embed="rId3"/>
          <a:stretch>
            <a:fillRect/>
          </a:stretch>
        </p:blipFill>
        <p:spPr>
          <a:xfrm>
            <a:off x="490728" y="4123944"/>
            <a:ext cx="1711757" cy="2139696"/>
          </a:xfrm>
          <a:prstGeom prst="rect">
            <a:avLst/>
          </a:prstGeom>
        </p:spPr>
      </p:pic>
      <p:sp>
        <p:nvSpPr>
          <p:cNvPr id="11" name="Rectangle 10">
            <a:extLst>
              <a:ext uri="{FF2B5EF4-FFF2-40B4-BE49-F238E27FC236}">
                <a16:creationId xmlns:a16="http://schemas.microsoft.com/office/drawing/2014/main" id="{A7F1C996-3C78-604E-8E86-C9A00628EBA6}"/>
              </a:ext>
            </a:extLst>
          </p:cNvPr>
          <p:cNvSpPr/>
          <p:nvPr userDrawn="1"/>
        </p:nvSpPr>
        <p:spPr>
          <a:xfrm>
            <a:off x="10157021" y="6374907"/>
            <a:ext cx="1808508" cy="215444"/>
          </a:xfrm>
          <a:prstGeom prst="rect">
            <a:avLst/>
          </a:prstGeom>
        </p:spPr>
        <p:txBody>
          <a:bodyPr wrap="none">
            <a:spAutoFit/>
          </a:bodyPr>
          <a:lstStyle/>
          <a:p>
            <a:r>
              <a:rPr lang="en-US" sz="800" b="0" dirty="0">
                <a:solidFill>
                  <a:schemeClr val="bg1"/>
                </a:solidFill>
                <a:effectLst/>
                <a:latin typeface="Montserrat" pitchFamily="2" charset="77"/>
              </a:rPr>
              <a:t>©2022 ESIG. All rights Reserved.</a:t>
            </a:r>
            <a:endParaRPr lang="en-US" sz="800" b="0" dirty="0">
              <a:solidFill>
                <a:schemeClr val="bg1"/>
              </a:solidFill>
              <a:effectLst/>
              <a:latin typeface="Montserrat SemiBold" pitchFamily="2" charset="77"/>
            </a:endParaRPr>
          </a:p>
        </p:txBody>
      </p:sp>
      <p:sp>
        <p:nvSpPr>
          <p:cNvPr id="18" name="Title 1">
            <a:extLst>
              <a:ext uri="{FF2B5EF4-FFF2-40B4-BE49-F238E27FC236}">
                <a16:creationId xmlns:a16="http://schemas.microsoft.com/office/drawing/2014/main" id="{4C6CE9E7-0623-7A48-A087-A7EAFE348495}"/>
              </a:ext>
            </a:extLst>
          </p:cNvPr>
          <p:cNvSpPr>
            <a:spLocks noGrp="1"/>
          </p:cNvSpPr>
          <p:nvPr>
            <p:ph type="title"/>
          </p:nvPr>
        </p:nvSpPr>
        <p:spPr>
          <a:xfrm>
            <a:off x="762000" y="1624307"/>
            <a:ext cx="5940552" cy="2289325"/>
          </a:xfrm>
          <a:prstGeom prst="rect">
            <a:avLst/>
          </a:prstGeom>
        </p:spPr>
        <p:txBody>
          <a:bodyPr lIns="0" anchor="ctr"/>
          <a:lstStyle>
            <a:lvl1pPr>
              <a:defRPr b="0" i="0">
                <a:solidFill>
                  <a:schemeClr val="bg1"/>
                </a:solidFill>
                <a:latin typeface="Montserrat" pitchFamily="2" charset="77"/>
              </a:defRPr>
            </a:lvl1pPr>
          </a:lstStyle>
          <a:p>
            <a:r>
              <a:rPr lang="en-US"/>
              <a:t>Click to edit Master title style</a:t>
            </a:r>
            <a:endParaRPr lang="en-US" dirty="0"/>
          </a:p>
        </p:txBody>
      </p:sp>
      <p:sp>
        <p:nvSpPr>
          <p:cNvPr id="9" name="TextBox 8">
            <a:extLst>
              <a:ext uri="{FF2B5EF4-FFF2-40B4-BE49-F238E27FC236}">
                <a16:creationId xmlns:a16="http://schemas.microsoft.com/office/drawing/2014/main" id="{F2B99031-DE0B-0444-B268-EE84F1F2F248}"/>
              </a:ext>
            </a:extLst>
          </p:cNvPr>
          <p:cNvSpPr txBox="1"/>
          <p:nvPr userDrawn="1"/>
        </p:nvSpPr>
        <p:spPr>
          <a:xfrm>
            <a:off x="11274552" y="6099048"/>
            <a:ext cx="521208" cy="276999"/>
          </a:xfrm>
          <a:prstGeom prst="rect">
            <a:avLst/>
          </a:prstGeom>
          <a:noFill/>
        </p:spPr>
        <p:txBody>
          <a:bodyPr wrap="square" rtlCol="0">
            <a:spAutoFit/>
          </a:bodyPr>
          <a:lstStyle/>
          <a:p>
            <a:pPr algn="r"/>
            <a:fld id="{90F21B5F-06DF-1840-B2F7-3636C65A51F9}" type="slidenum">
              <a:rPr lang="en-US" sz="1200" b="0" i="0" smtClean="0">
                <a:solidFill>
                  <a:schemeClr val="bg1"/>
                </a:solidFill>
                <a:latin typeface="Montserrat Medium" pitchFamily="2" charset="77"/>
              </a:rPr>
              <a:pPr algn="r"/>
              <a:t>‹#›</a:t>
            </a:fld>
            <a:endParaRPr lang="en-US" sz="1200" b="0" i="0" dirty="0">
              <a:solidFill>
                <a:schemeClr val="bg1"/>
              </a:solidFill>
              <a:latin typeface="Montserrat Medium" pitchFamily="2" charset="77"/>
            </a:endParaRPr>
          </a:p>
        </p:txBody>
      </p:sp>
    </p:spTree>
    <p:extLst>
      <p:ext uri="{BB962C8B-B14F-4D97-AF65-F5344CB8AC3E}">
        <p14:creationId xmlns:p14="http://schemas.microsoft.com/office/powerpoint/2010/main" val="42293728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2_Section Slide: Win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E7AC249-3562-9C4F-97A1-32363089E1A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C87FA361-B9CF-AA44-9A7F-8877060D9205}"/>
              </a:ext>
            </a:extLst>
          </p:cNvPr>
          <p:cNvSpPr/>
          <p:nvPr userDrawn="1"/>
        </p:nvSpPr>
        <p:spPr>
          <a:xfrm>
            <a:off x="0" y="1627632"/>
            <a:ext cx="7059168" cy="2286000"/>
          </a:xfrm>
          <a:prstGeom prst="rect">
            <a:avLst/>
          </a:prstGeom>
          <a:solidFill>
            <a:srgbClr val="F15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3AF1AF86-4775-4B49-9184-091E9128735F}"/>
              </a:ext>
            </a:extLst>
          </p:cNvPr>
          <p:cNvPicPr>
            <a:picLocks noChangeAspect="1"/>
          </p:cNvPicPr>
          <p:nvPr userDrawn="1"/>
        </p:nvPicPr>
        <p:blipFill>
          <a:blip r:embed="rId3"/>
          <a:stretch>
            <a:fillRect/>
          </a:stretch>
        </p:blipFill>
        <p:spPr>
          <a:xfrm>
            <a:off x="490728" y="4123944"/>
            <a:ext cx="1711757" cy="2139696"/>
          </a:xfrm>
          <a:prstGeom prst="rect">
            <a:avLst/>
          </a:prstGeom>
        </p:spPr>
      </p:pic>
      <p:sp>
        <p:nvSpPr>
          <p:cNvPr id="11" name="Rectangle 10">
            <a:extLst>
              <a:ext uri="{FF2B5EF4-FFF2-40B4-BE49-F238E27FC236}">
                <a16:creationId xmlns:a16="http://schemas.microsoft.com/office/drawing/2014/main" id="{A7F1C996-3C78-604E-8E86-C9A00628EBA6}"/>
              </a:ext>
            </a:extLst>
          </p:cNvPr>
          <p:cNvSpPr/>
          <p:nvPr userDrawn="1"/>
        </p:nvSpPr>
        <p:spPr>
          <a:xfrm>
            <a:off x="10157021" y="6374907"/>
            <a:ext cx="1808508" cy="215444"/>
          </a:xfrm>
          <a:prstGeom prst="rect">
            <a:avLst/>
          </a:prstGeom>
        </p:spPr>
        <p:txBody>
          <a:bodyPr wrap="none">
            <a:spAutoFit/>
          </a:bodyPr>
          <a:lstStyle/>
          <a:p>
            <a:r>
              <a:rPr lang="en-US" sz="800" b="0" dirty="0">
                <a:solidFill>
                  <a:schemeClr val="bg1"/>
                </a:solidFill>
                <a:effectLst/>
                <a:latin typeface="Montserrat" pitchFamily="2" charset="77"/>
              </a:rPr>
              <a:t>©2022 ESIG. All rights Reserved.</a:t>
            </a:r>
            <a:endParaRPr lang="en-US" sz="800" b="0" dirty="0">
              <a:solidFill>
                <a:schemeClr val="bg1"/>
              </a:solidFill>
              <a:effectLst/>
              <a:latin typeface="Montserrat SemiBold" pitchFamily="2" charset="77"/>
            </a:endParaRPr>
          </a:p>
        </p:txBody>
      </p:sp>
      <p:sp>
        <p:nvSpPr>
          <p:cNvPr id="18" name="Title 1">
            <a:extLst>
              <a:ext uri="{FF2B5EF4-FFF2-40B4-BE49-F238E27FC236}">
                <a16:creationId xmlns:a16="http://schemas.microsoft.com/office/drawing/2014/main" id="{4C6CE9E7-0623-7A48-A087-A7EAFE348495}"/>
              </a:ext>
            </a:extLst>
          </p:cNvPr>
          <p:cNvSpPr>
            <a:spLocks noGrp="1"/>
          </p:cNvSpPr>
          <p:nvPr>
            <p:ph type="title"/>
          </p:nvPr>
        </p:nvSpPr>
        <p:spPr>
          <a:xfrm>
            <a:off x="762000" y="1624307"/>
            <a:ext cx="5940552" cy="2289325"/>
          </a:xfrm>
          <a:prstGeom prst="rect">
            <a:avLst/>
          </a:prstGeom>
        </p:spPr>
        <p:txBody>
          <a:bodyPr lIns="0" anchor="ctr"/>
          <a:lstStyle>
            <a:lvl1pPr>
              <a:defRPr b="0" i="0">
                <a:solidFill>
                  <a:schemeClr val="bg1"/>
                </a:solidFill>
                <a:latin typeface="Montserrat" pitchFamily="2" charset="77"/>
              </a:defRPr>
            </a:lvl1pPr>
          </a:lstStyle>
          <a:p>
            <a:r>
              <a:rPr lang="en-US"/>
              <a:t>Click to edit Master title style</a:t>
            </a:r>
            <a:endParaRPr lang="en-US" dirty="0"/>
          </a:p>
        </p:txBody>
      </p:sp>
      <p:sp>
        <p:nvSpPr>
          <p:cNvPr id="9" name="TextBox 8">
            <a:extLst>
              <a:ext uri="{FF2B5EF4-FFF2-40B4-BE49-F238E27FC236}">
                <a16:creationId xmlns:a16="http://schemas.microsoft.com/office/drawing/2014/main" id="{E4971496-21EE-2449-A97A-38916EFF48EB}"/>
              </a:ext>
            </a:extLst>
          </p:cNvPr>
          <p:cNvSpPr txBox="1"/>
          <p:nvPr userDrawn="1"/>
        </p:nvSpPr>
        <p:spPr>
          <a:xfrm>
            <a:off x="11274552" y="6099048"/>
            <a:ext cx="521208" cy="276999"/>
          </a:xfrm>
          <a:prstGeom prst="rect">
            <a:avLst/>
          </a:prstGeom>
          <a:noFill/>
        </p:spPr>
        <p:txBody>
          <a:bodyPr wrap="square" rtlCol="0">
            <a:spAutoFit/>
          </a:bodyPr>
          <a:lstStyle/>
          <a:p>
            <a:pPr algn="r"/>
            <a:fld id="{90F21B5F-06DF-1840-B2F7-3636C65A51F9}" type="slidenum">
              <a:rPr lang="en-US" sz="1200" b="0" i="0" smtClean="0">
                <a:solidFill>
                  <a:schemeClr val="bg1"/>
                </a:solidFill>
                <a:latin typeface="Montserrat Medium" pitchFamily="2" charset="77"/>
              </a:rPr>
              <a:pPr algn="r"/>
              <a:t>‹#›</a:t>
            </a:fld>
            <a:endParaRPr lang="en-US" sz="1200" b="0" i="0" dirty="0">
              <a:solidFill>
                <a:schemeClr val="bg1"/>
              </a:solidFill>
              <a:latin typeface="Montserrat Medium" pitchFamily="2" charset="77"/>
            </a:endParaRPr>
          </a:p>
        </p:txBody>
      </p:sp>
    </p:spTree>
    <p:extLst>
      <p:ext uri="{BB962C8B-B14F-4D97-AF65-F5344CB8AC3E}">
        <p14:creationId xmlns:p14="http://schemas.microsoft.com/office/powerpoint/2010/main" val="3788170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ransmission 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42EA1F4-4004-E94D-8C88-5E9B936714F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C87FA361-B9CF-AA44-9A7F-8877060D9205}"/>
              </a:ext>
            </a:extLst>
          </p:cNvPr>
          <p:cNvSpPr/>
          <p:nvPr userDrawn="1"/>
        </p:nvSpPr>
        <p:spPr>
          <a:xfrm>
            <a:off x="0" y="1627632"/>
            <a:ext cx="7059168" cy="2286000"/>
          </a:xfrm>
          <a:prstGeom prst="rect">
            <a:avLst/>
          </a:prstGeom>
          <a:solidFill>
            <a:srgbClr val="F15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0B0BD53B-63A9-494A-95A4-00F2B3AF84AB}"/>
              </a:ext>
            </a:extLst>
          </p:cNvPr>
          <p:cNvSpPr>
            <a:spLocks noGrp="1"/>
          </p:cNvSpPr>
          <p:nvPr>
            <p:ph type="title"/>
          </p:nvPr>
        </p:nvSpPr>
        <p:spPr>
          <a:xfrm>
            <a:off x="762000" y="1624307"/>
            <a:ext cx="5940552" cy="2289325"/>
          </a:xfrm>
          <a:prstGeom prst="rect">
            <a:avLst/>
          </a:prstGeom>
        </p:spPr>
        <p:txBody>
          <a:bodyPr lIns="0" anchor="ctr"/>
          <a:lstStyle>
            <a:lvl1pPr>
              <a:defRPr b="0" i="0">
                <a:solidFill>
                  <a:schemeClr val="bg1"/>
                </a:solidFill>
                <a:latin typeface="Montserrat" pitchFamily="2" charset="77"/>
              </a:defRPr>
            </a:lvl1pPr>
          </a:lstStyle>
          <a:p>
            <a:r>
              <a:rPr lang="en-US"/>
              <a:t>Click to edit Master title style</a:t>
            </a:r>
            <a:endParaRPr lang="en-US" dirty="0"/>
          </a:p>
        </p:txBody>
      </p:sp>
      <p:pic>
        <p:nvPicPr>
          <p:cNvPr id="6" name="Picture 5">
            <a:extLst>
              <a:ext uri="{FF2B5EF4-FFF2-40B4-BE49-F238E27FC236}">
                <a16:creationId xmlns:a16="http://schemas.microsoft.com/office/drawing/2014/main" id="{3AF1AF86-4775-4B49-9184-091E9128735F}"/>
              </a:ext>
            </a:extLst>
          </p:cNvPr>
          <p:cNvPicPr>
            <a:picLocks noChangeAspect="1"/>
          </p:cNvPicPr>
          <p:nvPr userDrawn="1"/>
        </p:nvPicPr>
        <p:blipFill>
          <a:blip r:embed="rId3"/>
          <a:stretch>
            <a:fillRect/>
          </a:stretch>
        </p:blipFill>
        <p:spPr>
          <a:xfrm>
            <a:off x="490728" y="4123944"/>
            <a:ext cx="1711757" cy="2139696"/>
          </a:xfrm>
          <a:prstGeom prst="rect">
            <a:avLst/>
          </a:prstGeom>
        </p:spPr>
      </p:pic>
      <p:sp>
        <p:nvSpPr>
          <p:cNvPr id="10" name="Text Placeholder 9">
            <a:extLst>
              <a:ext uri="{FF2B5EF4-FFF2-40B4-BE49-F238E27FC236}">
                <a16:creationId xmlns:a16="http://schemas.microsoft.com/office/drawing/2014/main" id="{0460FF1C-9402-E445-BD47-14385E4B9F4B}"/>
              </a:ext>
            </a:extLst>
          </p:cNvPr>
          <p:cNvSpPr>
            <a:spLocks noGrp="1"/>
          </p:cNvSpPr>
          <p:nvPr>
            <p:ph type="body" sz="quarter" idx="10" hasCustomPrompt="1"/>
          </p:nvPr>
        </p:nvSpPr>
        <p:spPr>
          <a:xfrm>
            <a:off x="2240406" y="4398328"/>
            <a:ext cx="3319145" cy="329120"/>
          </a:xfrm>
          <a:prstGeom prst="rect">
            <a:avLst/>
          </a:prstGeom>
        </p:spPr>
        <p:txBody>
          <a:bodyPr/>
          <a:lstStyle>
            <a:lvl1pPr marL="0" indent="0">
              <a:buNone/>
              <a:defRPr sz="2000" b="0" i="0">
                <a:latin typeface="Montserrat SemiBold" pitchFamily="2" charset="77"/>
              </a:defRPr>
            </a:lvl1pPr>
            <a:lvl2pPr marL="285750" indent="0">
              <a:buNone/>
              <a:defRPr b="1" i="0">
                <a:latin typeface="Montserrat SemiBold" pitchFamily="2" charset="77"/>
              </a:defRPr>
            </a:lvl2pPr>
            <a:lvl3pPr marL="682625" indent="0">
              <a:buNone/>
              <a:defRPr b="1" i="0">
                <a:latin typeface="Montserrat SemiBold" pitchFamily="2" charset="77"/>
              </a:defRPr>
            </a:lvl3pPr>
            <a:lvl4pPr marL="1092200" indent="0">
              <a:buNone/>
              <a:defRPr b="1" i="0">
                <a:latin typeface="Montserrat SemiBold" pitchFamily="2" charset="77"/>
              </a:defRPr>
            </a:lvl4pPr>
            <a:lvl5pPr marL="1377950" indent="0">
              <a:buNone/>
              <a:defRPr b="1" i="0">
                <a:latin typeface="Montserrat SemiBold" pitchFamily="2" charset="77"/>
              </a:defRPr>
            </a:lvl5pPr>
          </a:lstStyle>
          <a:p>
            <a:pPr lvl="0"/>
            <a:r>
              <a:rPr lang="en-US" dirty="0"/>
              <a:t>Author</a:t>
            </a:r>
          </a:p>
        </p:txBody>
      </p:sp>
      <p:sp>
        <p:nvSpPr>
          <p:cNvPr id="16" name="Text Placeholder 9">
            <a:extLst>
              <a:ext uri="{FF2B5EF4-FFF2-40B4-BE49-F238E27FC236}">
                <a16:creationId xmlns:a16="http://schemas.microsoft.com/office/drawing/2014/main" id="{9BD7D460-B1F8-C645-9A81-CE89457E5765}"/>
              </a:ext>
            </a:extLst>
          </p:cNvPr>
          <p:cNvSpPr>
            <a:spLocks noGrp="1"/>
          </p:cNvSpPr>
          <p:nvPr>
            <p:ph type="body" sz="quarter" idx="11" hasCustomPrompt="1"/>
          </p:nvPr>
        </p:nvSpPr>
        <p:spPr>
          <a:xfrm>
            <a:off x="2240406" y="5769864"/>
            <a:ext cx="3319145" cy="313880"/>
          </a:xfrm>
          <a:prstGeom prst="rect">
            <a:avLst/>
          </a:prstGeom>
        </p:spPr>
        <p:txBody>
          <a:bodyPr bIns="0" anchor="b"/>
          <a:lstStyle>
            <a:lvl1pPr marL="0" indent="0">
              <a:buNone/>
              <a:defRPr sz="1600" b="0" i="0">
                <a:latin typeface="Montserrat SemiBold" pitchFamily="2" charset="77"/>
              </a:defRPr>
            </a:lvl1pPr>
            <a:lvl2pPr marL="285750" indent="0">
              <a:buNone/>
              <a:defRPr b="1" i="0">
                <a:latin typeface="Montserrat SemiBold" pitchFamily="2" charset="77"/>
              </a:defRPr>
            </a:lvl2pPr>
            <a:lvl3pPr marL="682625" indent="0">
              <a:buNone/>
              <a:defRPr b="1" i="0">
                <a:latin typeface="Montserrat SemiBold" pitchFamily="2" charset="77"/>
              </a:defRPr>
            </a:lvl3pPr>
            <a:lvl4pPr marL="1092200" indent="0">
              <a:buNone/>
              <a:defRPr b="1" i="0">
                <a:latin typeface="Montserrat SemiBold" pitchFamily="2" charset="77"/>
              </a:defRPr>
            </a:lvl4pPr>
            <a:lvl5pPr marL="1377950" indent="0">
              <a:buNone/>
              <a:defRPr b="1" i="0">
                <a:latin typeface="Montserrat SemiBold" pitchFamily="2" charset="77"/>
              </a:defRPr>
            </a:lvl5pPr>
          </a:lstStyle>
          <a:p>
            <a:pPr lvl="0"/>
            <a:r>
              <a:rPr lang="en-US" dirty="0"/>
              <a:t>DATE</a:t>
            </a:r>
          </a:p>
        </p:txBody>
      </p:sp>
      <p:sp>
        <p:nvSpPr>
          <p:cNvPr id="17" name="Text Placeholder 9">
            <a:extLst>
              <a:ext uri="{FF2B5EF4-FFF2-40B4-BE49-F238E27FC236}">
                <a16:creationId xmlns:a16="http://schemas.microsoft.com/office/drawing/2014/main" id="{DD562705-0365-624A-A976-0B0D5BCFC314}"/>
              </a:ext>
            </a:extLst>
          </p:cNvPr>
          <p:cNvSpPr>
            <a:spLocks noGrp="1"/>
          </p:cNvSpPr>
          <p:nvPr>
            <p:ph type="body" sz="quarter" idx="12" hasCustomPrompt="1"/>
          </p:nvPr>
        </p:nvSpPr>
        <p:spPr>
          <a:xfrm>
            <a:off x="2240406" y="4800600"/>
            <a:ext cx="3319145" cy="877824"/>
          </a:xfrm>
          <a:prstGeom prst="rect">
            <a:avLst/>
          </a:prstGeom>
        </p:spPr>
        <p:txBody>
          <a:bodyPr/>
          <a:lstStyle>
            <a:lvl1pPr marL="0" indent="0">
              <a:buNone/>
              <a:defRPr sz="1500" b="0" i="1">
                <a:latin typeface="Montserrat" pitchFamily="2" charset="77"/>
              </a:defRPr>
            </a:lvl1pPr>
            <a:lvl2pPr marL="285750" indent="0">
              <a:buNone/>
              <a:defRPr b="1" i="0">
                <a:latin typeface="Montserrat SemiBold" pitchFamily="2" charset="77"/>
              </a:defRPr>
            </a:lvl2pPr>
            <a:lvl3pPr marL="682625" indent="0">
              <a:buNone/>
              <a:defRPr b="1" i="0">
                <a:latin typeface="Montserrat SemiBold" pitchFamily="2" charset="77"/>
              </a:defRPr>
            </a:lvl3pPr>
            <a:lvl4pPr marL="1092200" indent="0">
              <a:buNone/>
              <a:defRPr b="1" i="0">
                <a:latin typeface="Montserrat SemiBold" pitchFamily="2" charset="77"/>
              </a:defRPr>
            </a:lvl4pPr>
            <a:lvl5pPr marL="1377950" indent="0">
              <a:buNone/>
              <a:defRPr b="1" i="0">
                <a:latin typeface="Montserrat SemiBold" pitchFamily="2" charset="77"/>
              </a:defRPr>
            </a:lvl5pPr>
          </a:lstStyle>
          <a:p>
            <a:pPr lvl="0"/>
            <a:r>
              <a:rPr lang="en-US" dirty="0"/>
              <a:t>Author title</a:t>
            </a:r>
          </a:p>
        </p:txBody>
      </p:sp>
      <p:sp>
        <p:nvSpPr>
          <p:cNvPr id="12" name="Rectangle 11">
            <a:extLst>
              <a:ext uri="{FF2B5EF4-FFF2-40B4-BE49-F238E27FC236}">
                <a16:creationId xmlns:a16="http://schemas.microsoft.com/office/drawing/2014/main" id="{46D72123-287B-4147-894B-02484980DCA5}"/>
              </a:ext>
            </a:extLst>
          </p:cNvPr>
          <p:cNvSpPr/>
          <p:nvPr userDrawn="1"/>
        </p:nvSpPr>
        <p:spPr>
          <a:xfrm>
            <a:off x="10157021" y="6384051"/>
            <a:ext cx="1808508" cy="215444"/>
          </a:xfrm>
          <a:prstGeom prst="rect">
            <a:avLst/>
          </a:prstGeom>
        </p:spPr>
        <p:txBody>
          <a:bodyPr wrap="none">
            <a:spAutoFit/>
          </a:bodyPr>
          <a:lstStyle/>
          <a:p>
            <a:pPr algn="r"/>
            <a:r>
              <a:rPr lang="en-US" sz="800" b="0" dirty="0">
                <a:solidFill>
                  <a:schemeClr val="bg1"/>
                </a:solidFill>
                <a:effectLst/>
                <a:latin typeface="Montserrat" pitchFamily="2" charset="77"/>
              </a:rPr>
              <a:t>©2022 ESIG. All rights Reserved.</a:t>
            </a:r>
            <a:endParaRPr lang="en-US" sz="800" b="0" dirty="0">
              <a:solidFill>
                <a:schemeClr val="bg1"/>
              </a:solidFill>
              <a:effectLst/>
              <a:latin typeface="Montserrat SemiBold" pitchFamily="2" charset="77"/>
            </a:endParaRPr>
          </a:p>
        </p:txBody>
      </p:sp>
    </p:spTree>
    <p:extLst>
      <p:ext uri="{BB962C8B-B14F-4D97-AF65-F5344CB8AC3E}">
        <p14:creationId xmlns:p14="http://schemas.microsoft.com/office/powerpoint/2010/main" val="8445861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3_Section Slide: Sola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F4B2ACC-6F4D-BB4E-BDEF-9027A561689B}"/>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C87FA361-B9CF-AA44-9A7F-8877060D9205}"/>
              </a:ext>
            </a:extLst>
          </p:cNvPr>
          <p:cNvSpPr/>
          <p:nvPr userDrawn="1"/>
        </p:nvSpPr>
        <p:spPr>
          <a:xfrm>
            <a:off x="0" y="1627632"/>
            <a:ext cx="7059168" cy="2286000"/>
          </a:xfrm>
          <a:prstGeom prst="rect">
            <a:avLst/>
          </a:prstGeom>
          <a:solidFill>
            <a:srgbClr val="F15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3AF1AF86-4775-4B49-9184-091E9128735F}"/>
              </a:ext>
            </a:extLst>
          </p:cNvPr>
          <p:cNvPicPr>
            <a:picLocks noChangeAspect="1"/>
          </p:cNvPicPr>
          <p:nvPr userDrawn="1"/>
        </p:nvPicPr>
        <p:blipFill>
          <a:blip r:embed="rId3"/>
          <a:stretch>
            <a:fillRect/>
          </a:stretch>
        </p:blipFill>
        <p:spPr>
          <a:xfrm>
            <a:off x="490728" y="4123944"/>
            <a:ext cx="1711757" cy="2139696"/>
          </a:xfrm>
          <a:prstGeom prst="rect">
            <a:avLst/>
          </a:prstGeom>
        </p:spPr>
      </p:pic>
      <p:sp>
        <p:nvSpPr>
          <p:cNvPr id="11" name="Rectangle 10">
            <a:extLst>
              <a:ext uri="{FF2B5EF4-FFF2-40B4-BE49-F238E27FC236}">
                <a16:creationId xmlns:a16="http://schemas.microsoft.com/office/drawing/2014/main" id="{A7F1C996-3C78-604E-8E86-C9A00628EBA6}"/>
              </a:ext>
            </a:extLst>
          </p:cNvPr>
          <p:cNvSpPr/>
          <p:nvPr userDrawn="1"/>
        </p:nvSpPr>
        <p:spPr>
          <a:xfrm>
            <a:off x="10157021" y="6374907"/>
            <a:ext cx="1808508" cy="215444"/>
          </a:xfrm>
          <a:prstGeom prst="rect">
            <a:avLst/>
          </a:prstGeom>
        </p:spPr>
        <p:txBody>
          <a:bodyPr wrap="none">
            <a:spAutoFit/>
          </a:bodyPr>
          <a:lstStyle/>
          <a:p>
            <a:r>
              <a:rPr lang="en-US" sz="800" b="0" dirty="0">
                <a:solidFill>
                  <a:schemeClr val="bg1"/>
                </a:solidFill>
                <a:effectLst/>
                <a:latin typeface="Montserrat" pitchFamily="2" charset="77"/>
              </a:rPr>
              <a:t>©2022 ESIG. All rights Reserved.</a:t>
            </a:r>
            <a:endParaRPr lang="en-US" sz="800" b="0" dirty="0">
              <a:solidFill>
                <a:schemeClr val="bg1"/>
              </a:solidFill>
              <a:effectLst/>
              <a:latin typeface="Montserrat SemiBold" pitchFamily="2" charset="77"/>
            </a:endParaRPr>
          </a:p>
        </p:txBody>
      </p:sp>
      <p:sp>
        <p:nvSpPr>
          <p:cNvPr id="18" name="Title 1">
            <a:extLst>
              <a:ext uri="{FF2B5EF4-FFF2-40B4-BE49-F238E27FC236}">
                <a16:creationId xmlns:a16="http://schemas.microsoft.com/office/drawing/2014/main" id="{4C6CE9E7-0623-7A48-A087-A7EAFE348495}"/>
              </a:ext>
            </a:extLst>
          </p:cNvPr>
          <p:cNvSpPr>
            <a:spLocks noGrp="1"/>
          </p:cNvSpPr>
          <p:nvPr>
            <p:ph type="title"/>
          </p:nvPr>
        </p:nvSpPr>
        <p:spPr>
          <a:xfrm>
            <a:off x="762000" y="1624307"/>
            <a:ext cx="5940552" cy="2289325"/>
          </a:xfrm>
          <a:prstGeom prst="rect">
            <a:avLst/>
          </a:prstGeom>
        </p:spPr>
        <p:txBody>
          <a:bodyPr lIns="0" anchor="ctr"/>
          <a:lstStyle>
            <a:lvl1pPr>
              <a:defRPr b="0" i="0">
                <a:solidFill>
                  <a:schemeClr val="bg1"/>
                </a:solidFill>
                <a:latin typeface="Montserrat" pitchFamily="2" charset="77"/>
              </a:defRPr>
            </a:lvl1pPr>
          </a:lstStyle>
          <a:p>
            <a:r>
              <a:rPr lang="en-US"/>
              <a:t>Click to edit Master title style</a:t>
            </a:r>
            <a:endParaRPr lang="en-US" dirty="0"/>
          </a:p>
        </p:txBody>
      </p:sp>
      <p:sp>
        <p:nvSpPr>
          <p:cNvPr id="12" name="TextBox 11">
            <a:extLst>
              <a:ext uri="{FF2B5EF4-FFF2-40B4-BE49-F238E27FC236}">
                <a16:creationId xmlns:a16="http://schemas.microsoft.com/office/drawing/2014/main" id="{73B7F524-9FDB-8E4C-B3AB-1D000B078C31}"/>
              </a:ext>
            </a:extLst>
          </p:cNvPr>
          <p:cNvSpPr txBox="1"/>
          <p:nvPr userDrawn="1"/>
        </p:nvSpPr>
        <p:spPr>
          <a:xfrm>
            <a:off x="11274552" y="6099048"/>
            <a:ext cx="521208" cy="276999"/>
          </a:xfrm>
          <a:prstGeom prst="rect">
            <a:avLst/>
          </a:prstGeom>
          <a:noFill/>
        </p:spPr>
        <p:txBody>
          <a:bodyPr wrap="square" rtlCol="0">
            <a:spAutoFit/>
          </a:bodyPr>
          <a:lstStyle/>
          <a:p>
            <a:pPr algn="r"/>
            <a:fld id="{90F21B5F-06DF-1840-B2F7-3636C65A51F9}" type="slidenum">
              <a:rPr lang="en-US" sz="1200" b="0" i="0" smtClean="0">
                <a:solidFill>
                  <a:schemeClr val="bg1"/>
                </a:solidFill>
                <a:latin typeface="Montserrat Medium" pitchFamily="2" charset="77"/>
              </a:rPr>
              <a:pPr algn="r"/>
              <a:t>‹#›</a:t>
            </a:fld>
            <a:endParaRPr lang="en-US" sz="1200" b="0" i="0" dirty="0">
              <a:solidFill>
                <a:schemeClr val="bg1"/>
              </a:solidFill>
              <a:latin typeface="Montserrat Medium" pitchFamily="2" charset="77"/>
            </a:endParaRPr>
          </a:p>
        </p:txBody>
      </p:sp>
    </p:spTree>
    <p:extLst>
      <p:ext uri="{BB962C8B-B14F-4D97-AF65-F5344CB8AC3E}">
        <p14:creationId xmlns:p14="http://schemas.microsoft.com/office/powerpoint/2010/main" val="1415016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D0E8738-52F8-3B4D-8F30-939ADE9ADA94}"/>
              </a:ext>
            </a:extLst>
          </p:cNvPr>
          <p:cNvPicPr>
            <a:picLocks noChangeAspect="1"/>
          </p:cNvPicPr>
          <p:nvPr userDrawn="1"/>
        </p:nvPicPr>
        <p:blipFill>
          <a:blip r:embed="rId2"/>
          <a:stretch>
            <a:fillRect/>
          </a:stretch>
        </p:blipFill>
        <p:spPr>
          <a:xfrm>
            <a:off x="0" y="0"/>
            <a:ext cx="5842000" cy="6858000"/>
          </a:xfrm>
          <a:prstGeom prst="rect">
            <a:avLst/>
          </a:prstGeom>
        </p:spPr>
      </p:pic>
      <p:pic>
        <p:nvPicPr>
          <p:cNvPr id="6" name="Picture 5">
            <a:extLst>
              <a:ext uri="{FF2B5EF4-FFF2-40B4-BE49-F238E27FC236}">
                <a16:creationId xmlns:a16="http://schemas.microsoft.com/office/drawing/2014/main" id="{3AF1AF86-4775-4B49-9184-091E9128735F}"/>
              </a:ext>
            </a:extLst>
          </p:cNvPr>
          <p:cNvPicPr>
            <a:picLocks noChangeAspect="1"/>
          </p:cNvPicPr>
          <p:nvPr userDrawn="1"/>
        </p:nvPicPr>
        <p:blipFill>
          <a:blip r:embed="rId3"/>
          <a:stretch>
            <a:fillRect/>
          </a:stretch>
        </p:blipFill>
        <p:spPr>
          <a:xfrm>
            <a:off x="490728" y="4123944"/>
            <a:ext cx="1711757" cy="2139696"/>
          </a:xfrm>
          <a:prstGeom prst="rect">
            <a:avLst/>
          </a:prstGeom>
        </p:spPr>
      </p:pic>
      <p:sp>
        <p:nvSpPr>
          <p:cNvPr id="11" name="Rectangle 10">
            <a:extLst>
              <a:ext uri="{FF2B5EF4-FFF2-40B4-BE49-F238E27FC236}">
                <a16:creationId xmlns:a16="http://schemas.microsoft.com/office/drawing/2014/main" id="{A7F1C996-3C78-604E-8E86-C9A00628EBA6}"/>
              </a:ext>
            </a:extLst>
          </p:cNvPr>
          <p:cNvSpPr/>
          <p:nvPr userDrawn="1"/>
        </p:nvSpPr>
        <p:spPr>
          <a:xfrm>
            <a:off x="10157021" y="6374907"/>
            <a:ext cx="1808508" cy="215444"/>
          </a:xfrm>
          <a:prstGeom prst="rect">
            <a:avLst/>
          </a:prstGeom>
        </p:spPr>
        <p:txBody>
          <a:bodyPr wrap="none">
            <a:spAutoFit/>
          </a:bodyPr>
          <a:lstStyle/>
          <a:p>
            <a:r>
              <a:rPr lang="en-US" sz="800" b="0" dirty="0">
                <a:solidFill>
                  <a:schemeClr val="bg1"/>
                </a:solidFill>
                <a:effectLst/>
                <a:latin typeface="Montserrat" pitchFamily="2" charset="77"/>
              </a:rPr>
              <a:t>©2022 ESIG. All rights Reserved.</a:t>
            </a:r>
            <a:endParaRPr lang="en-US" sz="800" b="0" dirty="0">
              <a:solidFill>
                <a:schemeClr val="bg1"/>
              </a:solidFill>
              <a:effectLst/>
              <a:latin typeface="Montserrat SemiBold" pitchFamily="2" charset="77"/>
            </a:endParaRPr>
          </a:p>
        </p:txBody>
      </p:sp>
      <p:sp>
        <p:nvSpPr>
          <p:cNvPr id="12" name="TextBox 11">
            <a:extLst>
              <a:ext uri="{FF2B5EF4-FFF2-40B4-BE49-F238E27FC236}">
                <a16:creationId xmlns:a16="http://schemas.microsoft.com/office/drawing/2014/main" id="{73B7F524-9FDB-8E4C-B3AB-1D000B078C31}"/>
              </a:ext>
            </a:extLst>
          </p:cNvPr>
          <p:cNvSpPr txBox="1"/>
          <p:nvPr userDrawn="1"/>
        </p:nvSpPr>
        <p:spPr>
          <a:xfrm>
            <a:off x="11274552" y="6099048"/>
            <a:ext cx="521208" cy="276999"/>
          </a:xfrm>
          <a:prstGeom prst="rect">
            <a:avLst/>
          </a:prstGeom>
          <a:noFill/>
        </p:spPr>
        <p:txBody>
          <a:bodyPr wrap="square" rtlCol="0">
            <a:spAutoFit/>
          </a:bodyPr>
          <a:lstStyle/>
          <a:p>
            <a:pPr algn="r"/>
            <a:fld id="{90F21B5F-06DF-1840-B2F7-3636C65A51F9}" type="slidenum">
              <a:rPr lang="en-US" sz="1200" b="0" i="0" smtClean="0">
                <a:solidFill>
                  <a:schemeClr val="bg1"/>
                </a:solidFill>
                <a:latin typeface="Montserrat Medium" pitchFamily="2" charset="77"/>
              </a:rPr>
              <a:pPr algn="r"/>
              <a:t>‹#›</a:t>
            </a:fld>
            <a:endParaRPr lang="en-US" sz="1200" b="0" i="0" dirty="0">
              <a:solidFill>
                <a:schemeClr val="bg1"/>
              </a:solidFill>
              <a:latin typeface="Montserrat Medium" pitchFamily="2" charset="77"/>
            </a:endParaRPr>
          </a:p>
        </p:txBody>
      </p:sp>
      <p:sp>
        <p:nvSpPr>
          <p:cNvPr id="9" name="TextBox 8">
            <a:extLst>
              <a:ext uri="{FF2B5EF4-FFF2-40B4-BE49-F238E27FC236}">
                <a16:creationId xmlns:a16="http://schemas.microsoft.com/office/drawing/2014/main" id="{47DA6BAB-A4FE-E945-99F3-FAA70212572B}"/>
              </a:ext>
            </a:extLst>
          </p:cNvPr>
          <p:cNvSpPr txBox="1"/>
          <p:nvPr userDrawn="1"/>
        </p:nvSpPr>
        <p:spPr>
          <a:xfrm>
            <a:off x="11463528" y="6260592"/>
            <a:ext cx="521208" cy="276999"/>
          </a:xfrm>
          <a:prstGeom prst="rect">
            <a:avLst/>
          </a:prstGeom>
          <a:noFill/>
        </p:spPr>
        <p:txBody>
          <a:bodyPr wrap="square" rtlCol="0">
            <a:spAutoFit/>
          </a:bodyPr>
          <a:lstStyle/>
          <a:p>
            <a:pPr algn="r"/>
            <a:fld id="{90F21B5F-06DF-1840-B2F7-3636C65A51F9}" type="slidenum">
              <a:rPr lang="en-US" sz="1200" b="0" i="0" smtClean="0">
                <a:solidFill>
                  <a:schemeClr val="bg1">
                    <a:lumMod val="65000"/>
                  </a:schemeClr>
                </a:solidFill>
                <a:latin typeface="Montserrat Medium" pitchFamily="2" charset="77"/>
              </a:rPr>
              <a:pPr algn="r"/>
              <a:t>‹#›</a:t>
            </a:fld>
            <a:endParaRPr lang="en-US" sz="1200" b="0" i="0" dirty="0">
              <a:solidFill>
                <a:schemeClr val="bg1">
                  <a:lumMod val="65000"/>
                </a:schemeClr>
              </a:solidFill>
              <a:latin typeface="Montserrat Medium" pitchFamily="2" charset="77"/>
            </a:endParaRPr>
          </a:p>
        </p:txBody>
      </p:sp>
      <p:sp>
        <p:nvSpPr>
          <p:cNvPr id="10" name="Rectangle 9">
            <a:extLst>
              <a:ext uri="{FF2B5EF4-FFF2-40B4-BE49-F238E27FC236}">
                <a16:creationId xmlns:a16="http://schemas.microsoft.com/office/drawing/2014/main" id="{DF03549B-0803-754F-9635-CE3109E84F6E}"/>
              </a:ext>
            </a:extLst>
          </p:cNvPr>
          <p:cNvSpPr/>
          <p:nvPr userDrawn="1"/>
        </p:nvSpPr>
        <p:spPr>
          <a:xfrm>
            <a:off x="10309421" y="6527307"/>
            <a:ext cx="1808508" cy="215444"/>
          </a:xfrm>
          <a:prstGeom prst="rect">
            <a:avLst/>
          </a:prstGeom>
        </p:spPr>
        <p:txBody>
          <a:bodyPr wrap="none">
            <a:spAutoFit/>
          </a:bodyPr>
          <a:lstStyle/>
          <a:p>
            <a:r>
              <a:rPr lang="en-US" sz="800" b="0" dirty="0">
                <a:solidFill>
                  <a:schemeClr val="bg1">
                    <a:lumMod val="75000"/>
                  </a:schemeClr>
                </a:solidFill>
                <a:effectLst/>
                <a:latin typeface="Montserrat" pitchFamily="2" charset="77"/>
              </a:rPr>
              <a:t>©2022 ESIG. All rights Reserved.</a:t>
            </a:r>
            <a:endParaRPr lang="en-US" sz="800" b="0" dirty="0">
              <a:solidFill>
                <a:schemeClr val="bg1">
                  <a:lumMod val="75000"/>
                </a:schemeClr>
              </a:solidFill>
              <a:effectLst/>
              <a:latin typeface="Montserrat SemiBold" pitchFamily="2" charset="77"/>
            </a:endParaRPr>
          </a:p>
        </p:txBody>
      </p:sp>
      <p:sp>
        <p:nvSpPr>
          <p:cNvPr id="5" name="TextBox 4">
            <a:extLst>
              <a:ext uri="{FF2B5EF4-FFF2-40B4-BE49-F238E27FC236}">
                <a16:creationId xmlns:a16="http://schemas.microsoft.com/office/drawing/2014/main" id="{B24B3583-FCEF-F245-8A7A-6DC03E730E3E}"/>
              </a:ext>
            </a:extLst>
          </p:cNvPr>
          <p:cNvSpPr txBox="1"/>
          <p:nvPr userDrawn="1"/>
        </p:nvSpPr>
        <p:spPr>
          <a:xfrm>
            <a:off x="6474241" y="2777334"/>
            <a:ext cx="2817677" cy="1754326"/>
          </a:xfrm>
          <a:prstGeom prst="rect">
            <a:avLst/>
          </a:prstGeom>
          <a:noFill/>
        </p:spPr>
        <p:txBody>
          <a:bodyPr wrap="square" rtlCol="0">
            <a:spAutoFit/>
          </a:bodyPr>
          <a:lstStyle/>
          <a:p>
            <a:r>
              <a:rPr lang="en-US" sz="5400" b="0" i="0" dirty="0">
                <a:solidFill>
                  <a:srgbClr val="F15934"/>
                </a:solidFill>
                <a:latin typeface="Montserrat" pitchFamily="2" charset="77"/>
              </a:rPr>
              <a:t>THANK </a:t>
            </a:r>
          </a:p>
          <a:p>
            <a:r>
              <a:rPr lang="en-US" sz="5400" b="0" i="0" dirty="0">
                <a:solidFill>
                  <a:srgbClr val="F15934"/>
                </a:solidFill>
                <a:latin typeface="Montserrat" pitchFamily="2" charset="77"/>
              </a:rPr>
              <a:t>YOU</a:t>
            </a:r>
          </a:p>
        </p:txBody>
      </p:sp>
      <p:sp>
        <p:nvSpPr>
          <p:cNvPr id="13" name="Text Placeholder 9">
            <a:extLst>
              <a:ext uri="{FF2B5EF4-FFF2-40B4-BE49-F238E27FC236}">
                <a16:creationId xmlns:a16="http://schemas.microsoft.com/office/drawing/2014/main" id="{B518C828-5381-C946-9457-D9797D1A4D68}"/>
              </a:ext>
            </a:extLst>
          </p:cNvPr>
          <p:cNvSpPr>
            <a:spLocks noGrp="1"/>
          </p:cNvSpPr>
          <p:nvPr>
            <p:ph type="body" sz="quarter" idx="10" hasCustomPrompt="1"/>
          </p:nvPr>
        </p:nvSpPr>
        <p:spPr>
          <a:xfrm>
            <a:off x="6583806" y="4855528"/>
            <a:ext cx="3985582" cy="329120"/>
          </a:xfrm>
          <a:prstGeom prst="rect">
            <a:avLst/>
          </a:prstGeom>
        </p:spPr>
        <p:txBody>
          <a:bodyPr/>
          <a:lstStyle>
            <a:lvl1pPr marL="0" indent="0">
              <a:buNone/>
              <a:defRPr sz="2000" b="0" i="0">
                <a:solidFill>
                  <a:srgbClr val="4297CB"/>
                </a:solidFill>
                <a:latin typeface="Montserrat SemiBold" pitchFamily="2" charset="77"/>
              </a:defRPr>
            </a:lvl1pPr>
            <a:lvl2pPr marL="285750" indent="0">
              <a:buNone/>
              <a:defRPr b="1" i="0">
                <a:latin typeface="Montserrat SemiBold" pitchFamily="2" charset="77"/>
              </a:defRPr>
            </a:lvl2pPr>
            <a:lvl3pPr marL="682625" indent="0">
              <a:buNone/>
              <a:defRPr b="1" i="0">
                <a:latin typeface="Montserrat SemiBold" pitchFamily="2" charset="77"/>
              </a:defRPr>
            </a:lvl3pPr>
            <a:lvl4pPr marL="1092200" indent="0">
              <a:buNone/>
              <a:defRPr b="1" i="0">
                <a:latin typeface="Montserrat SemiBold" pitchFamily="2" charset="77"/>
              </a:defRPr>
            </a:lvl4pPr>
            <a:lvl5pPr marL="1377950" indent="0">
              <a:buNone/>
              <a:defRPr b="1" i="0">
                <a:latin typeface="Montserrat SemiBold" pitchFamily="2" charset="77"/>
              </a:defRPr>
            </a:lvl5pPr>
          </a:lstStyle>
          <a:p>
            <a:pPr lvl="0"/>
            <a:r>
              <a:rPr lang="en-US" dirty="0"/>
              <a:t>Author</a:t>
            </a:r>
          </a:p>
        </p:txBody>
      </p:sp>
      <p:sp>
        <p:nvSpPr>
          <p:cNvPr id="14" name="Text Placeholder 9">
            <a:extLst>
              <a:ext uri="{FF2B5EF4-FFF2-40B4-BE49-F238E27FC236}">
                <a16:creationId xmlns:a16="http://schemas.microsoft.com/office/drawing/2014/main" id="{4D026F84-2862-5545-9177-281BB9EEFA8C}"/>
              </a:ext>
            </a:extLst>
          </p:cNvPr>
          <p:cNvSpPr>
            <a:spLocks noGrp="1"/>
          </p:cNvSpPr>
          <p:nvPr>
            <p:ph type="body" sz="quarter" idx="12" hasCustomPrompt="1"/>
          </p:nvPr>
        </p:nvSpPr>
        <p:spPr>
          <a:xfrm>
            <a:off x="6583806" y="5365375"/>
            <a:ext cx="3985582" cy="662671"/>
          </a:xfrm>
          <a:prstGeom prst="rect">
            <a:avLst/>
          </a:prstGeom>
        </p:spPr>
        <p:txBody>
          <a:bodyPr anchor="b"/>
          <a:lstStyle>
            <a:lvl1pPr marL="0" indent="0">
              <a:buNone/>
              <a:defRPr sz="1500" b="0" i="1">
                <a:solidFill>
                  <a:schemeClr val="bg1">
                    <a:lumMod val="65000"/>
                  </a:schemeClr>
                </a:solidFill>
                <a:latin typeface="Montserrat" pitchFamily="2" charset="77"/>
              </a:defRPr>
            </a:lvl1pPr>
            <a:lvl2pPr marL="285750" indent="0">
              <a:buNone/>
              <a:defRPr b="1" i="0">
                <a:latin typeface="Montserrat SemiBold" pitchFamily="2" charset="77"/>
              </a:defRPr>
            </a:lvl2pPr>
            <a:lvl3pPr marL="682625" indent="0">
              <a:buNone/>
              <a:defRPr b="1" i="0">
                <a:latin typeface="Montserrat SemiBold" pitchFamily="2" charset="77"/>
              </a:defRPr>
            </a:lvl3pPr>
            <a:lvl4pPr marL="1092200" indent="0">
              <a:buNone/>
              <a:defRPr b="1" i="0">
                <a:latin typeface="Montserrat SemiBold" pitchFamily="2" charset="77"/>
              </a:defRPr>
            </a:lvl4pPr>
            <a:lvl5pPr marL="1377950" indent="0">
              <a:buNone/>
              <a:defRPr b="1" i="0">
                <a:latin typeface="Montserrat SemiBold" pitchFamily="2" charset="77"/>
              </a:defRPr>
            </a:lvl5pPr>
          </a:lstStyle>
          <a:p>
            <a:pPr lvl="0"/>
            <a:r>
              <a:rPr lang="en-US" dirty="0"/>
              <a:t>Contact info</a:t>
            </a:r>
          </a:p>
        </p:txBody>
      </p:sp>
    </p:spTree>
    <p:extLst>
      <p:ext uri="{BB962C8B-B14F-4D97-AF65-F5344CB8AC3E}">
        <p14:creationId xmlns:p14="http://schemas.microsoft.com/office/powerpoint/2010/main" val="28554414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Wind 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74602AC-CA75-DE45-8E20-1F3E94FF432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C87FA361-B9CF-AA44-9A7F-8877060D9205}"/>
              </a:ext>
            </a:extLst>
          </p:cNvPr>
          <p:cNvSpPr/>
          <p:nvPr userDrawn="1"/>
        </p:nvSpPr>
        <p:spPr>
          <a:xfrm>
            <a:off x="0" y="1627632"/>
            <a:ext cx="7059168" cy="2286000"/>
          </a:xfrm>
          <a:prstGeom prst="rect">
            <a:avLst/>
          </a:prstGeom>
          <a:solidFill>
            <a:srgbClr val="F15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0B0BD53B-63A9-494A-95A4-00F2B3AF84AB}"/>
              </a:ext>
            </a:extLst>
          </p:cNvPr>
          <p:cNvSpPr>
            <a:spLocks noGrp="1"/>
          </p:cNvSpPr>
          <p:nvPr>
            <p:ph type="title"/>
          </p:nvPr>
        </p:nvSpPr>
        <p:spPr>
          <a:xfrm>
            <a:off x="762000" y="1624307"/>
            <a:ext cx="5940552" cy="2289325"/>
          </a:xfrm>
          <a:prstGeom prst="rect">
            <a:avLst/>
          </a:prstGeom>
        </p:spPr>
        <p:txBody>
          <a:bodyPr lIns="0" anchor="ctr"/>
          <a:lstStyle>
            <a:lvl1pPr>
              <a:defRPr b="0" i="0">
                <a:solidFill>
                  <a:schemeClr val="bg1"/>
                </a:solidFill>
                <a:latin typeface="Montserrat" pitchFamily="2" charset="77"/>
              </a:defRPr>
            </a:lvl1pPr>
          </a:lstStyle>
          <a:p>
            <a:r>
              <a:rPr lang="en-US"/>
              <a:t>Click to edit Master title style</a:t>
            </a:r>
            <a:endParaRPr lang="en-US" dirty="0"/>
          </a:p>
        </p:txBody>
      </p:sp>
      <p:pic>
        <p:nvPicPr>
          <p:cNvPr id="6" name="Picture 5">
            <a:extLst>
              <a:ext uri="{FF2B5EF4-FFF2-40B4-BE49-F238E27FC236}">
                <a16:creationId xmlns:a16="http://schemas.microsoft.com/office/drawing/2014/main" id="{3AF1AF86-4775-4B49-9184-091E9128735F}"/>
              </a:ext>
            </a:extLst>
          </p:cNvPr>
          <p:cNvPicPr>
            <a:picLocks noChangeAspect="1"/>
          </p:cNvPicPr>
          <p:nvPr userDrawn="1"/>
        </p:nvPicPr>
        <p:blipFill>
          <a:blip r:embed="rId3"/>
          <a:stretch>
            <a:fillRect/>
          </a:stretch>
        </p:blipFill>
        <p:spPr>
          <a:xfrm>
            <a:off x="490728" y="4123944"/>
            <a:ext cx="1711757" cy="2139696"/>
          </a:xfrm>
          <a:prstGeom prst="rect">
            <a:avLst/>
          </a:prstGeom>
        </p:spPr>
      </p:pic>
      <p:sp>
        <p:nvSpPr>
          <p:cNvPr id="10" name="Text Placeholder 9">
            <a:extLst>
              <a:ext uri="{FF2B5EF4-FFF2-40B4-BE49-F238E27FC236}">
                <a16:creationId xmlns:a16="http://schemas.microsoft.com/office/drawing/2014/main" id="{0460FF1C-9402-E445-BD47-14385E4B9F4B}"/>
              </a:ext>
            </a:extLst>
          </p:cNvPr>
          <p:cNvSpPr>
            <a:spLocks noGrp="1"/>
          </p:cNvSpPr>
          <p:nvPr>
            <p:ph type="body" sz="quarter" idx="10" hasCustomPrompt="1"/>
          </p:nvPr>
        </p:nvSpPr>
        <p:spPr>
          <a:xfrm>
            <a:off x="2240406" y="4398328"/>
            <a:ext cx="3319145" cy="329120"/>
          </a:xfrm>
          <a:prstGeom prst="rect">
            <a:avLst/>
          </a:prstGeom>
        </p:spPr>
        <p:txBody>
          <a:bodyPr/>
          <a:lstStyle>
            <a:lvl1pPr marL="0" indent="0">
              <a:buNone/>
              <a:defRPr sz="2000" b="0" i="0">
                <a:latin typeface="Montserrat SemiBold" pitchFamily="2" charset="77"/>
              </a:defRPr>
            </a:lvl1pPr>
            <a:lvl2pPr marL="285750" indent="0">
              <a:buNone/>
              <a:defRPr b="1" i="0">
                <a:latin typeface="Montserrat SemiBold" pitchFamily="2" charset="77"/>
              </a:defRPr>
            </a:lvl2pPr>
            <a:lvl3pPr marL="682625" indent="0">
              <a:buNone/>
              <a:defRPr b="1" i="0">
                <a:latin typeface="Montserrat SemiBold" pitchFamily="2" charset="77"/>
              </a:defRPr>
            </a:lvl3pPr>
            <a:lvl4pPr marL="1092200" indent="0">
              <a:buNone/>
              <a:defRPr b="1" i="0">
                <a:latin typeface="Montserrat SemiBold" pitchFamily="2" charset="77"/>
              </a:defRPr>
            </a:lvl4pPr>
            <a:lvl5pPr marL="1377950" indent="0">
              <a:buNone/>
              <a:defRPr b="1" i="0">
                <a:latin typeface="Montserrat SemiBold" pitchFamily="2" charset="77"/>
              </a:defRPr>
            </a:lvl5pPr>
          </a:lstStyle>
          <a:p>
            <a:pPr lvl="0"/>
            <a:r>
              <a:rPr lang="en-US" dirty="0"/>
              <a:t>Author</a:t>
            </a:r>
          </a:p>
        </p:txBody>
      </p:sp>
      <p:sp>
        <p:nvSpPr>
          <p:cNvPr id="16" name="Text Placeholder 9">
            <a:extLst>
              <a:ext uri="{FF2B5EF4-FFF2-40B4-BE49-F238E27FC236}">
                <a16:creationId xmlns:a16="http://schemas.microsoft.com/office/drawing/2014/main" id="{9BD7D460-B1F8-C645-9A81-CE89457E5765}"/>
              </a:ext>
            </a:extLst>
          </p:cNvPr>
          <p:cNvSpPr>
            <a:spLocks noGrp="1"/>
          </p:cNvSpPr>
          <p:nvPr>
            <p:ph type="body" sz="quarter" idx="11" hasCustomPrompt="1"/>
          </p:nvPr>
        </p:nvSpPr>
        <p:spPr>
          <a:xfrm>
            <a:off x="2240406" y="5769864"/>
            <a:ext cx="3319145" cy="313880"/>
          </a:xfrm>
          <a:prstGeom prst="rect">
            <a:avLst/>
          </a:prstGeom>
        </p:spPr>
        <p:txBody>
          <a:bodyPr bIns="0" anchor="b"/>
          <a:lstStyle>
            <a:lvl1pPr marL="0" indent="0">
              <a:buNone/>
              <a:defRPr sz="1600" b="0" i="0">
                <a:latin typeface="Montserrat SemiBold" pitchFamily="2" charset="77"/>
              </a:defRPr>
            </a:lvl1pPr>
            <a:lvl2pPr marL="285750" indent="0">
              <a:buNone/>
              <a:defRPr b="1" i="0">
                <a:latin typeface="Montserrat SemiBold" pitchFamily="2" charset="77"/>
              </a:defRPr>
            </a:lvl2pPr>
            <a:lvl3pPr marL="682625" indent="0">
              <a:buNone/>
              <a:defRPr b="1" i="0">
                <a:latin typeface="Montserrat SemiBold" pitchFamily="2" charset="77"/>
              </a:defRPr>
            </a:lvl3pPr>
            <a:lvl4pPr marL="1092200" indent="0">
              <a:buNone/>
              <a:defRPr b="1" i="0">
                <a:latin typeface="Montserrat SemiBold" pitchFamily="2" charset="77"/>
              </a:defRPr>
            </a:lvl4pPr>
            <a:lvl5pPr marL="1377950" indent="0">
              <a:buNone/>
              <a:defRPr b="1" i="0">
                <a:latin typeface="Montserrat SemiBold" pitchFamily="2" charset="77"/>
              </a:defRPr>
            </a:lvl5pPr>
          </a:lstStyle>
          <a:p>
            <a:pPr lvl="0"/>
            <a:r>
              <a:rPr lang="en-US" dirty="0"/>
              <a:t>DATE</a:t>
            </a:r>
          </a:p>
        </p:txBody>
      </p:sp>
      <p:sp>
        <p:nvSpPr>
          <p:cNvPr id="17" name="Text Placeholder 9">
            <a:extLst>
              <a:ext uri="{FF2B5EF4-FFF2-40B4-BE49-F238E27FC236}">
                <a16:creationId xmlns:a16="http://schemas.microsoft.com/office/drawing/2014/main" id="{DD562705-0365-624A-A976-0B0D5BCFC314}"/>
              </a:ext>
            </a:extLst>
          </p:cNvPr>
          <p:cNvSpPr>
            <a:spLocks noGrp="1"/>
          </p:cNvSpPr>
          <p:nvPr>
            <p:ph type="body" sz="quarter" idx="12" hasCustomPrompt="1"/>
          </p:nvPr>
        </p:nvSpPr>
        <p:spPr>
          <a:xfrm>
            <a:off x="2240406" y="4800600"/>
            <a:ext cx="3319145" cy="877824"/>
          </a:xfrm>
          <a:prstGeom prst="rect">
            <a:avLst/>
          </a:prstGeom>
        </p:spPr>
        <p:txBody>
          <a:bodyPr/>
          <a:lstStyle>
            <a:lvl1pPr marL="0" indent="0">
              <a:buNone/>
              <a:defRPr sz="1500" b="0" i="1">
                <a:latin typeface="Montserrat" pitchFamily="2" charset="77"/>
              </a:defRPr>
            </a:lvl1pPr>
            <a:lvl2pPr marL="285750" indent="0">
              <a:buNone/>
              <a:defRPr b="1" i="0">
                <a:latin typeface="Montserrat SemiBold" pitchFamily="2" charset="77"/>
              </a:defRPr>
            </a:lvl2pPr>
            <a:lvl3pPr marL="682625" indent="0">
              <a:buNone/>
              <a:defRPr b="1" i="0">
                <a:latin typeface="Montserrat SemiBold" pitchFamily="2" charset="77"/>
              </a:defRPr>
            </a:lvl3pPr>
            <a:lvl4pPr marL="1092200" indent="0">
              <a:buNone/>
              <a:defRPr b="1" i="0">
                <a:latin typeface="Montserrat SemiBold" pitchFamily="2" charset="77"/>
              </a:defRPr>
            </a:lvl4pPr>
            <a:lvl5pPr marL="1377950" indent="0">
              <a:buNone/>
              <a:defRPr b="1" i="0">
                <a:latin typeface="Montserrat SemiBold" pitchFamily="2" charset="77"/>
              </a:defRPr>
            </a:lvl5pPr>
          </a:lstStyle>
          <a:p>
            <a:pPr lvl="0"/>
            <a:r>
              <a:rPr lang="en-US" dirty="0"/>
              <a:t>Author title</a:t>
            </a:r>
          </a:p>
        </p:txBody>
      </p:sp>
      <p:sp>
        <p:nvSpPr>
          <p:cNvPr id="12" name="Rectangle 11">
            <a:extLst>
              <a:ext uri="{FF2B5EF4-FFF2-40B4-BE49-F238E27FC236}">
                <a16:creationId xmlns:a16="http://schemas.microsoft.com/office/drawing/2014/main" id="{4F83B73E-491A-2041-818C-DFC411DBB8AF}"/>
              </a:ext>
            </a:extLst>
          </p:cNvPr>
          <p:cNvSpPr/>
          <p:nvPr userDrawn="1"/>
        </p:nvSpPr>
        <p:spPr>
          <a:xfrm>
            <a:off x="10157021" y="6384051"/>
            <a:ext cx="1808508" cy="215444"/>
          </a:xfrm>
          <a:prstGeom prst="rect">
            <a:avLst/>
          </a:prstGeom>
        </p:spPr>
        <p:txBody>
          <a:bodyPr wrap="none">
            <a:spAutoFit/>
          </a:bodyPr>
          <a:lstStyle/>
          <a:p>
            <a:pPr algn="r"/>
            <a:r>
              <a:rPr lang="en-US" sz="800" b="0" dirty="0">
                <a:solidFill>
                  <a:schemeClr val="bg1"/>
                </a:solidFill>
                <a:effectLst/>
                <a:latin typeface="Montserrat" pitchFamily="2" charset="77"/>
              </a:rPr>
              <a:t>©2022 ESIG. All rights Reserved.</a:t>
            </a:r>
            <a:endParaRPr lang="en-US" sz="800" b="0" dirty="0">
              <a:solidFill>
                <a:schemeClr val="bg1"/>
              </a:solidFill>
              <a:effectLst/>
              <a:latin typeface="Montserrat SemiBold" pitchFamily="2" charset="77"/>
            </a:endParaRPr>
          </a:p>
        </p:txBody>
      </p:sp>
    </p:spTree>
    <p:extLst>
      <p:ext uri="{BB962C8B-B14F-4D97-AF65-F5344CB8AC3E}">
        <p14:creationId xmlns:p14="http://schemas.microsoft.com/office/powerpoint/2010/main" val="1930721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Solar Wind Transmission 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4EF037E-1515-D44E-A5DB-0BE68F0BA7E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C87FA361-B9CF-AA44-9A7F-8877060D9205}"/>
              </a:ext>
            </a:extLst>
          </p:cNvPr>
          <p:cNvSpPr/>
          <p:nvPr userDrawn="1"/>
        </p:nvSpPr>
        <p:spPr>
          <a:xfrm>
            <a:off x="0" y="1627632"/>
            <a:ext cx="7059168" cy="2286000"/>
          </a:xfrm>
          <a:prstGeom prst="rect">
            <a:avLst/>
          </a:prstGeom>
          <a:solidFill>
            <a:srgbClr val="F15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0B0BD53B-63A9-494A-95A4-00F2B3AF84AB}"/>
              </a:ext>
            </a:extLst>
          </p:cNvPr>
          <p:cNvSpPr>
            <a:spLocks noGrp="1"/>
          </p:cNvSpPr>
          <p:nvPr>
            <p:ph type="title"/>
          </p:nvPr>
        </p:nvSpPr>
        <p:spPr>
          <a:xfrm>
            <a:off x="762000" y="1624307"/>
            <a:ext cx="5940552" cy="2289325"/>
          </a:xfrm>
          <a:prstGeom prst="rect">
            <a:avLst/>
          </a:prstGeom>
        </p:spPr>
        <p:txBody>
          <a:bodyPr lIns="0" anchor="ctr"/>
          <a:lstStyle>
            <a:lvl1pPr>
              <a:defRPr b="0" i="0">
                <a:solidFill>
                  <a:schemeClr val="bg1"/>
                </a:solidFill>
                <a:latin typeface="Montserrat" pitchFamily="2" charset="77"/>
              </a:defRPr>
            </a:lvl1pPr>
          </a:lstStyle>
          <a:p>
            <a:r>
              <a:rPr lang="en-US"/>
              <a:t>Click to edit Master title style</a:t>
            </a:r>
            <a:endParaRPr lang="en-US" dirty="0"/>
          </a:p>
        </p:txBody>
      </p:sp>
      <p:pic>
        <p:nvPicPr>
          <p:cNvPr id="6" name="Picture 5">
            <a:extLst>
              <a:ext uri="{FF2B5EF4-FFF2-40B4-BE49-F238E27FC236}">
                <a16:creationId xmlns:a16="http://schemas.microsoft.com/office/drawing/2014/main" id="{3AF1AF86-4775-4B49-9184-091E9128735F}"/>
              </a:ext>
            </a:extLst>
          </p:cNvPr>
          <p:cNvPicPr>
            <a:picLocks noChangeAspect="1"/>
          </p:cNvPicPr>
          <p:nvPr userDrawn="1"/>
        </p:nvPicPr>
        <p:blipFill>
          <a:blip r:embed="rId3"/>
          <a:stretch>
            <a:fillRect/>
          </a:stretch>
        </p:blipFill>
        <p:spPr>
          <a:xfrm>
            <a:off x="490728" y="4123944"/>
            <a:ext cx="1711757" cy="2139696"/>
          </a:xfrm>
          <a:prstGeom prst="rect">
            <a:avLst/>
          </a:prstGeom>
        </p:spPr>
      </p:pic>
      <p:sp>
        <p:nvSpPr>
          <p:cNvPr id="11" name="Rectangle 10">
            <a:extLst>
              <a:ext uri="{FF2B5EF4-FFF2-40B4-BE49-F238E27FC236}">
                <a16:creationId xmlns:a16="http://schemas.microsoft.com/office/drawing/2014/main" id="{A7F1C996-3C78-604E-8E86-C9A00628EBA6}"/>
              </a:ext>
            </a:extLst>
          </p:cNvPr>
          <p:cNvSpPr/>
          <p:nvPr userDrawn="1"/>
        </p:nvSpPr>
        <p:spPr>
          <a:xfrm>
            <a:off x="10157021" y="6384051"/>
            <a:ext cx="1808508" cy="215444"/>
          </a:xfrm>
          <a:prstGeom prst="rect">
            <a:avLst/>
          </a:prstGeom>
        </p:spPr>
        <p:txBody>
          <a:bodyPr wrap="none">
            <a:spAutoFit/>
          </a:bodyPr>
          <a:lstStyle/>
          <a:p>
            <a:pPr algn="r"/>
            <a:r>
              <a:rPr lang="en-US" sz="800" b="0" dirty="0">
                <a:solidFill>
                  <a:schemeClr val="bg1"/>
                </a:solidFill>
                <a:effectLst/>
                <a:latin typeface="Montserrat" pitchFamily="2" charset="77"/>
              </a:rPr>
              <a:t>©2022 ESIG. All rights Reserved.</a:t>
            </a:r>
            <a:endParaRPr lang="en-US" sz="800" b="0" dirty="0">
              <a:solidFill>
                <a:schemeClr val="bg1"/>
              </a:solidFill>
              <a:effectLst/>
              <a:latin typeface="Montserrat SemiBold" pitchFamily="2" charset="77"/>
            </a:endParaRPr>
          </a:p>
        </p:txBody>
      </p:sp>
      <p:sp>
        <p:nvSpPr>
          <p:cNvPr id="10" name="Text Placeholder 9">
            <a:extLst>
              <a:ext uri="{FF2B5EF4-FFF2-40B4-BE49-F238E27FC236}">
                <a16:creationId xmlns:a16="http://schemas.microsoft.com/office/drawing/2014/main" id="{0460FF1C-9402-E445-BD47-14385E4B9F4B}"/>
              </a:ext>
            </a:extLst>
          </p:cNvPr>
          <p:cNvSpPr>
            <a:spLocks noGrp="1"/>
          </p:cNvSpPr>
          <p:nvPr>
            <p:ph type="body" sz="quarter" idx="10" hasCustomPrompt="1"/>
          </p:nvPr>
        </p:nvSpPr>
        <p:spPr>
          <a:xfrm>
            <a:off x="2240406" y="4398328"/>
            <a:ext cx="3319145" cy="329120"/>
          </a:xfrm>
          <a:prstGeom prst="rect">
            <a:avLst/>
          </a:prstGeom>
        </p:spPr>
        <p:txBody>
          <a:bodyPr/>
          <a:lstStyle>
            <a:lvl1pPr marL="0" indent="0">
              <a:buNone/>
              <a:defRPr sz="2000" b="0" i="0">
                <a:latin typeface="Montserrat SemiBold" pitchFamily="2" charset="77"/>
              </a:defRPr>
            </a:lvl1pPr>
            <a:lvl2pPr marL="285750" indent="0">
              <a:buNone/>
              <a:defRPr b="1" i="0">
                <a:latin typeface="Montserrat SemiBold" pitchFamily="2" charset="77"/>
              </a:defRPr>
            </a:lvl2pPr>
            <a:lvl3pPr marL="682625" indent="0">
              <a:buNone/>
              <a:defRPr b="1" i="0">
                <a:latin typeface="Montserrat SemiBold" pitchFamily="2" charset="77"/>
              </a:defRPr>
            </a:lvl3pPr>
            <a:lvl4pPr marL="1092200" indent="0">
              <a:buNone/>
              <a:defRPr b="1" i="0">
                <a:latin typeface="Montserrat SemiBold" pitchFamily="2" charset="77"/>
              </a:defRPr>
            </a:lvl4pPr>
            <a:lvl5pPr marL="1377950" indent="0">
              <a:buNone/>
              <a:defRPr b="1" i="0">
                <a:latin typeface="Montserrat SemiBold" pitchFamily="2" charset="77"/>
              </a:defRPr>
            </a:lvl5pPr>
          </a:lstStyle>
          <a:p>
            <a:pPr lvl="0"/>
            <a:r>
              <a:rPr lang="en-US" dirty="0"/>
              <a:t>Author</a:t>
            </a:r>
          </a:p>
        </p:txBody>
      </p:sp>
      <p:sp>
        <p:nvSpPr>
          <p:cNvPr id="16" name="Text Placeholder 9">
            <a:extLst>
              <a:ext uri="{FF2B5EF4-FFF2-40B4-BE49-F238E27FC236}">
                <a16:creationId xmlns:a16="http://schemas.microsoft.com/office/drawing/2014/main" id="{9BD7D460-B1F8-C645-9A81-CE89457E5765}"/>
              </a:ext>
            </a:extLst>
          </p:cNvPr>
          <p:cNvSpPr>
            <a:spLocks noGrp="1"/>
          </p:cNvSpPr>
          <p:nvPr>
            <p:ph type="body" sz="quarter" idx="11" hasCustomPrompt="1"/>
          </p:nvPr>
        </p:nvSpPr>
        <p:spPr>
          <a:xfrm>
            <a:off x="2240406" y="5769864"/>
            <a:ext cx="3319145" cy="313880"/>
          </a:xfrm>
          <a:prstGeom prst="rect">
            <a:avLst/>
          </a:prstGeom>
        </p:spPr>
        <p:txBody>
          <a:bodyPr bIns="0" anchor="b"/>
          <a:lstStyle>
            <a:lvl1pPr marL="0" indent="0">
              <a:buNone/>
              <a:defRPr sz="1600" b="0" i="0">
                <a:latin typeface="Montserrat SemiBold" pitchFamily="2" charset="77"/>
              </a:defRPr>
            </a:lvl1pPr>
            <a:lvl2pPr marL="285750" indent="0">
              <a:buNone/>
              <a:defRPr b="1" i="0">
                <a:latin typeface="Montserrat SemiBold" pitchFamily="2" charset="77"/>
              </a:defRPr>
            </a:lvl2pPr>
            <a:lvl3pPr marL="682625" indent="0">
              <a:buNone/>
              <a:defRPr b="1" i="0">
                <a:latin typeface="Montserrat SemiBold" pitchFamily="2" charset="77"/>
              </a:defRPr>
            </a:lvl3pPr>
            <a:lvl4pPr marL="1092200" indent="0">
              <a:buNone/>
              <a:defRPr b="1" i="0">
                <a:latin typeface="Montserrat SemiBold" pitchFamily="2" charset="77"/>
              </a:defRPr>
            </a:lvl4pPr>
            <a:lvl5pPr marL="1377950" indent="0">
              <a:buNone/>
              <a:defRPr b="1" i="0">
                <a:latin typeface="Montserrat SemiBold" pitchFamily="2" charset="77"/>
              </a:defRPr>
            </a:lvl5pPr>
          </a:lstStyle>
          <a:p>
            <a:pPr lvl="0"/>
            <a:r>
              <a:rPr lang="en-US" dirty="0"/>
              <a:t>DATE</a:t>
            </a:r>
          </a:p>
        </p:txBody>
      </p:sp>
      <p:sp>
        <p:nvSpPr>
          <p:cNvPr id="17" name="Text Placeholder 9">
            <a:extLst>
              <a:ext uri="{FF2B5EF4-FFF2-40B4-BE49-F238E27FC236}">
                <a16:creationId xmlns:a16="http://schemas.microsoft.com/office/drawing/2014/main" id="{DD562705-0365-624A-A976-0B0D5BCFC314}"/>
              </a:ext>
            </a:extLst>
          </p:cNvPr>
          <p:cNvSpPr>
            <a:spLocks noGrp="1"/>
          </p:cNvSpPr>
          <p:nvPr>
            <p:ph type="body" sz="quarter" idx="12" hasCustomPrompt="1"/>
          </p:nvPr>
        </p:nvSpPr>
        <p:spPr>
          <a:xfrm>
            <a:off x="2240406" y="4800600"/>
            <a:ext cx="3319145" cy="877824"/>
          </a:xfrm>
          <a:prstGeom prst="rect">
            <a:avLst/>
          </a:prstGeom>
        </p:spPr>
        <p:txBody>
          <a:bodyPr/>
          <a:lstStyle>
            <a:lvl1pPr marL="0" indent="0">
              <a:buNone/>
              <a:defRPr sz="1500" b="0" i="1">
                <a:latin typeface="Montserrat" pitchFamily="2" charset="77"/>
              </a:defRPr>
            </a:lvl1pPr>
            <a:lvl2pPr marL="285750" indent="0">
              <a:buNone/>
              <a:defRPr b="1" i="0">
                <a:latin typeface="Montserrat SemiBold" pitchFamily="2" charset="77"/>
              </a:defRPr>
            </a:lvl2pPr>
            <a:lvl3pPr marL="682625" indent="0">
              <a:buNone/>
              <a:defRPr b="1" i="0">
                <a:latin typeface="Montserrat SemiBold" pitchFamily="2" charset="77"/>
              </a:defRPr>
            </a:lvl3pPr>
            <a:lvl4pPr marL="1092200" indent="0">
              <a:buNone/>
              <a:defRPr b="1" i="0">
                <a:latin typeface="Montserrat SemiBold" pitchFamily="2" charset="77"/>
              </a:defRPr>
            </a:lvl4pPr>
            <a:lvl5pPr marL="1377950" indent="0">
              <a:buNone/>
              <a:defRPr b="1" i="0">
                <a:latin typeface="Montserrat SemiBold" pitchFamily="2" charset="77"/>
              </a:defRPr>
            </a:lvl5pPr>
          </a:lstStyle>
          <a:p>
            <a:pPr lvl="0"/>
            <a:r>
              <a:rPr lang="en-US" dirty="0"/>
              <a:t>Author title</a:t>
            </a:r>
          </a:p>
        </p:txBody>
      </p:sp>
    </p:spTree>
    <p:extLst>
      <p:ext uri="{BB962C8B-B14F-4D97-AF65-F5344CB8AC3E}">
        <p14:creationId xmlns:p14="http://schemas.microsoft.com/office/powerpoint/2010/main" val="3514229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2_Buildings 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AA95210-627D-7C43-B61A-AB65F02137DC}"/>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C87FA361-B9CF-AA44-9A7F-8877060D9205}"/>
              </a:ext>
            </a:extLst>
          </p:cNvPr>
          <p:cNvSpPr/>
          <p:nvPr userDrawn="1"/>
        </p:nvSpPr>
        <p:spPr>
          <a:xfrm>
            <a:off x="0" y="1627632"/>
            <a:ext cx="7059168" cy="2286000"/>
          </a:xfrm>
          <a:prstGeom prst="rect">
            <a:avLst/>
          </a:prstGeom>
          <a:solidFill>
            <a:srgbClr val="F15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0B0BD53B-63A9-494A-95A4-00F2B3AF84AB}"/>
              </a:ext>
            </a:extLst>
          </p:cNvPr>
          <p:cNvSpPr>
            <a:spLocks noGrp="1"/>
          </p:cNvSpPr>
          <p:nvPr>
            <p:ph type="title"/>
          </p:nvPr>
        </p:nvSpPr>
        <p:spPr>
          <a:xfrm>
            <a:off x="762000" y="1624307"/>
            <a:ext cx="5940552" cy="2289325"/>
          </a:xfrm>
          <a:prstGeom prst="rect">
            <a:avLst/>
          </a:prstGeom>
        </p:spPr>
        <p:txBody>
          <a:bodyPr lIns="0" anchor="ctr"/>
          <a:lstStyle>
            <a:lvl1pPr>
              <a:defRPr b="0" i="0">
                <a:solidFill>
                  <a:schemeClr val="bg1"/>
                </a:solidFill>
                <a:latin typeface="Montserrat" pitchFamily="2" charset="77"/>
              </a:defRPr>
            </a:lvl1pPr>
          </a:lstStyle>
          <a:p>
            <a:r>
              <a:rPr lang="en-US"/>
              <a:t>Click to edit Master title style</a:t>
            </a:r>
            <a:endParaRPr lang="en-US" dirty="0"/>
          </a:p>
        </p:txBody>
      </p:sp>
      <p:pic>
        <p:nvPicPr>
          <p:cNvPr id="6" name="Picture 5">
            <a:extLst>
              <a:ext uri="{FF2B5EF4-FFF2-40B4-BE49-F238E27FC236}">
                <a16:creationId xmlns:a16="http://schemas.microsoft.com/office/drawing/2014/main" id="{3AF1AF86-4775-4B49-9184-091E9128735F}"/>
              </a:ext>
            </a:extLst>
          </p:cNvPr>
          <p:cNvPicPr>
            <a:picLocks noChangeAspect="1"/>
          </p:cNvPicPr>
          <p:nvPr userDrawn="1"/>
        </p:nvPicPr>
        <p:blipFill>
          <a:blip r:embed="rId3"/>
          <a:stretch>
            <a:fillRect/>
          </a:stretch>
        </p:blipFill>
        <p:spPr>
          <a:xfrm>
            <a:off x="490728" y="4123944"/>
            <a:ext cx="1711757" cy="2139696"/>
          </a:xfrm>
          <a:prstGeom prst="rect">
            <a:avLst/>
          </a:prstGeom>
        </p:spPr>
      </p:pic>
      <p:sp>
        <p:nvSpPr>
          <p:cNvPr id="11" name="Rectangle 10">
            <a:extLst>
              <a:ext uri="{FF2B5EF4-FFF2-40B4-BE49-F238E27FC236}">
                <a16:creationId xmlns:a16="http://schemas.microsoft.com/office/drawing/2014/main" id="{A7F1C996-3C78-604E-8E86-C9A00628EBA6}"/>
              </a:ext>
            </a:extLst>
          </p:cNvPr>
          <p:cNvSpPr/>
          <p:nvPr userDrawn="1"/>
        </p:nvSpPr>
        <p:spPr>
          <a:xfrm>
            <a:off x="10157021" y="6384051"/>
            <a:ext cx="1808508" cy="215444"/>
          </a:xfrm>
          <a:prstGeom prst="rect">
            <a:avLst/>
          </a:prstGeom>
        </p:spPr>
        <p:txBody>
          <a:bodyPr wrap="none">
            <a:spAutoFit/>
          </a:bodyPr>
          <a:lstStyle/>
          <a:p>
            <a:pPr algn="r"/>
            <a:r>
              <a:rPr lang="en-US" sz="800" b="0" dirty="0">
                <a:solidFill>
                  <a:schemeClr val="bg1"/>
                </a:solidFill>
                <a:effectLst/>
                <a:latin typeface="Montserrat" pitchFamily="2" charset="77"/>
              </a:rPr>
              <a:t>©2022 ESIG. All rights Reserved.</a:t>
            </a:r>
            <a:endParaRPr lang="en-US" sz="800" b="0" dirty="0">
              <a:solidFill>
                <a:schemeClr val="bg1"/>
              </a:solidFill>
              <a:effectLst/>
              <a:latin typeface="Montserrat SemiBold" pitchFamily="2" charset="77"/>
            </a:endParaRPr>
          </a:p>
        </p:txBody>
      </p:sp>
      <p:sp>
        <p:nvSpPr>
          <p:cNvPr id="10" name="Text Placeholder 9">
            <a:extLst>
              <a:ext uri="{FF2B5EF4-FFF2-40B4-BE49-F238E27FC236}">
                <a16:creationId xmlns:a16="http://schemas.microsoft.com/office/drawing/2014/main" id="{0460FF1C-9402-E445-BD47-14385E4B9F4B}"/>
              </a:ext>
            </a:extLst>
          </p:cNvPr>
          <p:cNvSpPr>
            <a:spLocks noGrp="1"/>
          </p:cNvSpPr>
          <p:nvPr>
            <p:ph type="body" sz="quarter" idx="10" hasCustomPrompt="1"/>
          </p:nvPr>
        </p:nvSpPr>
        <p:spPr>
          <a:xfrm>
            <a:off x="2240406" y="4398328"/>
            <a:ext cx="3319145" cy="329120"/>
          </a:xfrm>
          <a:prstGeom prst="rect">
            <a:avLst/>
          </a:prstGeom>
        </p:spPr>
        <p:txBody>
          <a:bodyPr/>
          <a:lstStyle>
            <a:lvl1pPr marL="0" indent="0">
              <a:buNone/>
              <a:defRPr sz="2000" b="0" i="0">
                <a:latin typeface="Montserrat SemiBold" pitchFamily="2" charset="77"/>
              </a:defRPr>
            </a:lvl1pPr>
            <a:lvl2pPr marL="285750" indent="0">
              <a:buNone/>
              <a:defRPr b="1" i="0">
                <a:latin typeface="Montserrat SemiBold" pitchFamily="2" charset="77"/>
              </a:defRPr>
            </a:lvl2pPr>
            <a:lvl3pPr marL="682625" indent="0">
              <a:buNone/>
              <a:defRPr b="1" i="0">
                <a:latin typeface="Montserrat SemiBold" pitchFamily="2" charset="77"/>
              </a:defRPr>
            </a:lvl3pPr>
            <a:lvl4pPr marL="1092200" indent="0">
              <a:buNone/>
              <a:defRPr b="1" i="0">
                <a:latin typeface="Montserrat SemiBold" pitchFamily="2" charset="77"/>
              </a:defRPr>
            </a:lvl4pPr>
            <a:lvl5pPr marL="1377950" indent="0">
              <a:buNone/>
              <a:defRPr b="1" i="0">
                <a:latin typeface="Montserrat SemiBold" pitchFamily="2" charset="77"/>
              </a:defRPr>
            </a:lvl5pPr>
          </a:lstStyle>
          <a:p>
            <a:pPr lvl="0"/>
            <a:r>
              <a:rPr lang="en-US" dirty="0"/>
              <a:t>Author</a:t>
            </a:r>
          </a:p>
        </p:txBody>
      </p:sp>
      <p:sp>
        <p:nvSpPr>
          <p:cNvPr id="16" name="Text Placeholder 9">
            <a:extLst>
              <a:ext uri="{FF2B5EF4-FFF2-40B4-BE49-F238E27FC236}">
                <a16:creationId xmlns:a16="http://schemas.microsoft.com/office/drawing/2014/main" id="{9BD7D460-B1F8-C645-9A81-CE89457E5765}"/>
              </a:ext>
            </a:extLst>
          </p:cNvPr>
          <p:cNvSpPr>
            <a:spLocks noGrp="1"/>
          </p:cNvSpPr>
          <p:nvPr>
            <p:ph type="body" sz="quarter" idx="11" hasCustomPrompt="1"/>
          </p:nvPr>
        </p:nvSpPr>
        <p:spPr>
          <a:xfrm>
            <a:off x="2240406" y="5769864"/>
            <a:ext cx="3319145" cy="313880"/>
          </a:xfrm>
          <a:prstGeom prst="rect">
            <a:avLst/>
          </a:prstGeom>
        </p:spPr>
        <p:txBody>
          <a:bodyPr bIns="0" anchor="b"/>
          <a:lstStyle>
            <a:lvl1pPr marL="0" indent="0">
              <a:buNone/>
              <a:defRPr sz="1600" b="0" i="0">
                <a:latin typeface="Montserrat SemiBold" pitchFamily="2" charset="77"/>
              </a:defRPr>
            </a:lvl1pPr>
            <a:lvl2pPr marL="285750" indent="0">
              <a:buNone/>
              <a:defRPr b="1" i="0">
                <a:latin typeface="Montserrat SemiBold" pitchFamily="2" charset="77"/>
              </a:defRPr>
            </a:lvl2pPr>
            <a:lvl3pPr marL="682625" indent="0">
              <a:buNone/>
              <a:defRPr b="1" i="0">
                <a:latin typeface="Montserrat SemiBold" pitchFamily="2" charset="77"/>
              </a:defRPr>
            </a:lvl3pPr>
            <a:lvl4pPr marL="1092200" indent="0">
              <a:buNone/>
              <a:defRPr b="1" i="0">
                <a:latin typeface="Montserrat SemiBold" pitchFamily="2" charset="77"/>
              </a:defRPr>
            </a:lvl4pPr>
            <a:lvl5pPr marL="1377950" indent="0">
              <a:buNone/>
              <a:defRPr b="1" i="0">
                <a:latin typeface="Montserrat SemiBold" pitchFamily="2" charset="77"/>
              </a:defRPr>
            </a:lvl5pPr>
          </a:lstStyle>
          <a:p>
            <a:pPr lvl="0"/>
            <a:r>
              <a:rPr lang="en-US" dirty="0"/>
              <a:t>DATE</a:t>
            </a:r>
          </a:p>
        </p:txBody>
      </p:sp>
      <p:sp>
        <p:nvSpPr>
          <p:cNvPr id="17" name="Text Placeholder 9">
            <a:extLst>
              <a:ext uri="{FF2B5EF4-FFF2-40B4-BE49-F238E27FC236}">
                <a16:creationId xmlns:a16="http://schemas.microsoft.com/office/drawing/2014/main" id="{DD562705-0365-624A-A976-0B0D5BCFC314}"/>
              </a:ext>
            </a:extLst>
          </p:cNvPr>
          <p:cNvSpPr>
            <a:spLocks noGrp="1"/>
          </p:cNvSpPr>
          <p:nvPr>
            <p:ph type="body" sz="quarter" idx="12" hasCustomPrompt="1"/>
          </p:nvPr>
        </p:nvSpPr>
        <p:spPr>
          <a:xfrm>
            <a:off x="2240406" y="4800600"/>
            <a:ext cx="3319145" cy="877824"/>
          </a:xfrm>
          <a:prstGeom prst="rect">
            <a:avLst/>
          </a:prstGeom>
        </p:spPr>
        <p:txBody>
          <a:bodyPr/>
          <a:lstStyle>
            <a:lvl1pPr marL="0" indent="0">
              <a:buNone/>
              <a:defRPr sz="1500" b="0" i="1">
                <a:latin typeface="Montserrat" pitchFamily="2" charset="77"/>
              </a:defRPr>
            </a:lvl1pPr>
            <a:lvl2pPr marL="285750" indent="0">
              <a:buNone/>
              <a:defRPr b="1" i="0">
                <a:latin typeface="Montserrat SemiBold" pitchFamily="2" charset="77"/>
              </a:defRPr>
            </a:lvl2pPr>
            <a:lvl3pPr marL="682625" indent="0">
              <a:buNone/>
              <a:defRPr b="1" i="0">
                <a:latin typeface="Montserrat SemiBold" pitchFamily="2" charset="77"/>
              </a:defRPr>
            </a:lvl3pPr>
            <a:lvl4pPr marL="1092200" indent="0">
              <a:buNone/>
              <a:defRPr b="1" i="0">
                <a:latin typeface="Montserrat SemiBold" pitchFamily="2" charset="77"/>
              </a:defRPr>
            </a:lvl4pPr>
            <a:lvl5pPr marL="1377950" indent="0">
              <a:buNone/>
              <a:defRPr b="1" i="0">
                <a:latin typeface="Montserrat SemiBold" pitchFamily="2" charset="77"/>
              </a:defRPr>
            </a:lvl5pPr>
          </a:lstStyle>
          <a:p>
            <a:pPr lvl="0"/>
            <a:r>
              <a:rPr lang="en-US" dirty="0"/>
              <a:t>Author title</a:t>
            </a:r>
          </a:p>
        </p:txBody>
      </p:sp>
    </p:spTree>
    <p:extLst>
      <p:ext uri="{BB962C8B-B14F-4D97-AF65-F5344CB8AC3E}">
        <p14:creationId xmlns:p14="http://schemas.microsoft.com/office/powerpoint/2010/main" val="1429932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4_Scenery 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B44CAA1-FE27-EE4F-A40E-22534542E22E}"/>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C87FA361-B9CF-AA44-9A7F-8877060D9205}"/>
              </a:ext>
            </a:extLst>
          </p:cNvPr>
          <p:cNvSpPr/>
          <p:nvPr userDrawn="1"/>
        </p:nvSpPr>
        <p:spPr>
          <a:xfrm>
            <a:off x="0" y="1627632"/>
            <a:ext cx="7059168" cy="2286000"/>
          </a:xfrm>
          <a:prstGeom prst="rect">
            <a:avLst/>
          </a:prstGeom>
          <a:solidFill>
            <a:srgbClr val="F15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0B0BD53B-63A9-494A-95A4-00F2B3AF84AB}"/>
              </a:ext>
            </a:extLst>
          </p:cNvPr>
          <p:cNvSpPr>
            <a:spLocks noGrp="1"/>
          </p:cNvSpPr>
          <p:nvPr>
            <p:ph type="title"/>
          </p:nvPr>
        </p:nvSpPr>
        <p:spPr>
          <a:xfrm>
            <a:off x="762000" y="1624307"/>
            <a:ext cx="5940552" cy="2289325"/>
          </a:xfrm>
          <a:prstGeom prst="rect">
            <a:avLst/>
          </a:prstGeom>
        </p:spPr>
        <p:txBody>
          <a:bodyPr lIns="0" anchor="ctr"/>
          <a:lstStyle>
            <a:lvl1pPr>
              <a:defRPr b="0" i="0">
                <a:solidFill>
                  <a:schemeClr val="bg1"/>
                </a:solidFill>
                <a:latin typeface="Montserrat" pitchFamily="2" charset="77"/>
              </a:defRPr>
            </a:lvl1pPr>
          </a:lstStyle>
          <a:p>
            <a:r>
              <a:rPr lang="en-US"/>
              <a:t>Click to edit Master title style</a:t>
            </a:r>
            <a:endParaRPr lang="en-US" dirty="0"/>
          </a:p>
        </p:txBody>
      </p:sp>
      <p:pic>
        <p:nvPicPr>
          <p:cNvPr id="6" name="Picture 5">
            <a:extLst>
              <a:ext uri="{FF2B5EF4-FFF2-40B4-BE49-F238E27FC236}">
                <a16:creationId xmlns:a16="http://schemas.microsoft.com/office/drawing/2014/main" id="{3AF1AF86-4775-4B49-9184-091E9128735F}"/>
              </a:ext>
            </a:extLst>
          </p:cNvPr>
          <p:cNvPicPr>
            <a:picLocks noChangeAspect="1"/>
          </p:cNvPicPr>
          <p:nvPr userDrawn="1"/>
        </p:nvPicPr>
        <p:blipFill>
          <a:blip r:embed="rId3"/>
          <a:stretch>
            <a:fillRect/>
          </a:stretch>
        </p:blipFill>
        <p:spPr>
          <a:xfrm>
            <a:off x="490728" y="4123944"/>
            <a:ext cx="1711757" cy="2139696"/>
          </a:xfrm>
          <a:prstGeom prst="rect">
            <a:avLst/>
          </a:prstGeom>
        </p:spPr>
      </p:pic>
      <p:sp>
        <p:nvSpPr>
          <p:cNvPr id="11" name="Rectangle 10">
            <a:extLst>
              <a:ext uri="{FF2B5EF4-FFF2-40B4-BE49-F238E27FC236}">
                <a16:creationId xmlns:a16="http://schemas.microsoft.com/office/drawing/2014/main" id="{A7F1C996-3C78-604E-8E86-C9A00628EBA6}"/>
              </a:ext>
            </a:extLst>
          </p:cNvPr>
          <p:cNvSpPr/>
          <p:nvPr userDrawn="1"/>
        </p:nvSpPr>
        <p:spPr>
          <a:xfrm>
            <a:off x="10157021" y="6384051"/>
            <a:ext cx="1808508" cy="215444"/>
          </a:xfrm>
          <a:prstGeom prst="rect">
            <a:avLst/>
          </a:prstGeom>
        </p:spPr>
        <p:txBody>
          <a:bodyPr wrap="none">
            <a:spAutoFit/>
          </a:bodyPr>
          <a:lstStyle/>
          <a:p>
            <a:pPr algn="r"/>
            <a:r>
              <a:rPr lang="en-US" sz="800" b="0" dirty="0">
                <a:solidFill>
                  <a:schemeClr val="bg1"/>
                </a:solidFill>
                <a:effectLst/>
                <a:latin typeface="Montserrat" pitchFamily="2" charset="77"/>
              </a:rPr>
              <a:t>©2022 ESIG. All rights Reserved.</a:t>
            </a:r>
            <a:endParaRPr lang="en-US" sz="800" b="0" dirty="0">
              <a:solidFill>
                <a:schemeClr val="bg1"/>
              </a:solidFill>
              <a:effectLst/>
              <a:latin typeface="Montserrat SemiBold" pitchFamily="2" charset="77"/>
            </a:endParaRPr>
          </a:p>
        </p:txBody>
      </p:sp>
      <p:sp>
        <p:nvSpPr>
          <p:cNvPr id="10" name="Text Placeholder 9">
            <a:extLst>
              <a:ext uri="{FF2B5EF4-FFF2-40B4-BE49-F238E27FC236}">
                <a16:creationId xmlns:a16="http://schemas.microsoft.com/office/drawing/2014/main" id="{0460FF1C-9402-E445-BD47-14385E4B9F4B}"/>
              </a:ext>
            </a:extLst>
          </p:cNvPr>
          <p:cNvSpPr>
            <a:spLocks noGrp="1"/>
          </p:cNvSpPr>
          <p:nvPr>
            <p:ph type="body" sz="quarter" idx="10" hasCustomPrompt="1"/>
          </p:nvPr>
        </p:nvSpPr>
        <p:spPr>
          <a:xfrm>
            <a:off x="2240406" y="4398328"/>
            <a:ext cx="3319145" cy="329120"/>
          </a:xfrm>
          <a:prstGeom prst="rect">
            <a:avLst/>
          </a:prstGeom>
        </p:spPr>
        <p:txBody>
          <a:bodyPr/>
          <a:lstStyle>
            <a:lvl1pPr marL="0" indent="0">
              <a:buNone/>
              <a:defRPr sz="2000" b="0" i="0">
                <a:latin typeface="Montserrat SemiBold" pitchFamily="2" charset="77"/>
              </a:defRPr>
            </a:lvl1pPr>
            <a:lvl2pPr marL="285750" indent="0">
              <a:buNone/>
              <a:defRPr b="1" i="0">
                <a:latin typeface="Montserrat SemiBold" pitchFamily="2" charset="77"/>
              </a:defRPr>
            </a:lvl2pPr>
            <a:lvl3pPr marL="682625" indent="0">
              <a:buNone/>
              <a:defRPr b="1" i="0">
                <a:latin typeface="Montserrat SemiBold" pitchFamily="2" charset="77"/>
              </a:defRPr>
            </a:lvl3pPr>
            <a:lvl4pPr marL="1092200" indent="0">
              <a:buNone/>
              <a:defRPr b="1" i="0">
                <a:latin typeface="Montserrat SemiBold" pitchFamily="2" charset="77"/>
              </a:defRPr>
            </a:lvl4pPr>
            <a:lvl5pPr marL="1377950" indent="0">
              <a:buNone/>
              <a:defRPr b="1" i="0">
                <a:latin typeface="Montserrat SemiBold" pitchFamily="2" charset="77"/>
              </a:defRPr>
            </a:lvl5pPr>
          </a:lstStyle>
          <a:p>
            <a:pPr lvl="0"/>
            <a:r>
              <a:rPr lang="en-US" dirty="0"/>
              <a:t>Author</a:t>
            </a:r>
          </a:p>
        </p:txBody>
      </p:sp>
      <p:sp>
        <p:nvSpPr>
          <p:cNvPr id="16" name="Text Placeholder 9">
            <a:extLst>
              <a:ext uri="{FF2B5EF4-FFF2-40B4-BE49-F238E27FC236}">
                <a16:creationId xmlns:a16="http://schemas.microsoft.com/office/drawing/2014/main" id="{9BD7D460-B1F8-C645-9A81-CE89457E5765}"/>
              </a:ext>
            </a:extLst>
          </p:cNvPr>
          <p:cNvSpPr>
            <a:spLocks noGrp="1"/>
          </p:cNvSpPr>
          <p:nvPr>
            <p:ph type="body" sz="quarter" idx="11" hasCustomPrompt="1"/>
          </p:nvPr>
        </p:nvSpPr>
        <p:spPr>
          <a:xfrm>
            <a:off x="2240406" y="5769864"/>
            <a:ext cx="3319145" cy="313880"/>
          </a:xfrm>
          <a:prstGeom prst="rect">
            <a:avLst/>
          </a:prstGeom>
        </p:spPr>
        <p:txBody>
          <a:bodyPr bIns="0" anchor="b"/>
          <a:lstStyle>
            <a:lvl1pPr marL="0" indent="0">
              <a:buNone/>
              <a:defRPr sz="1600" b="0" i="0">
                <a:latin typeface="Montserrat SemiBold" pitchFamily="2" charset="77"/>
              </a:defRPr>
            </a:lvl1pPr>
            <a:lvl2pPr marL="285750" indent="0">
              <a:buNone/>
              <a:defRPr b="1" i="0">
                <a:latin typeface="Montserrat SemiBold" pitchFamily="2" charset="77"/>
              </a:defRPr>
            </a:lvl2pPr>
            <a:lvl3pPr marL="682625" indent="0">
              <a:buNone/>
              <a:defRPr b="1" i="0">
                <a:latin typeface="Montserrat SemiBold" pitchFamily="2" charset="77"/>
              </a:defRPr>
            </a:lvl3pPr>
            <a:lvl4pPr marL="1092200" indent="0">
              <a:buNone/>
              <a:defRPr b="1" i="0">
                <a:latin typeface="Montserrat SemiBold" pitchFamily="2" charset="77"/>
              </a:defRPr>
            </a:lvl4pPr>
            <a:lvl5pPr marL="1377950" indent="0">
              <a:buNone/>
              <a:defRPr b="1" i="0">
                <a:latin typeface="Montserrat SemiBold" pitchFamily="2" charset="77"/>
              </a:defRPr>
            </a:lvl5pPr>
          </a:lstStyle>
          <a:p>
            <a:pPr lvl="0"/>
            <a:r>
              <a:rPr lang="en-US" dirty="0"/>
              <a:t>DATE</a:t>
            </a:r>
          </a:p>
        </p:txBody>
      </p:sp>
      <p:sp>
        <p:nvSpPr>
          <p:cNvPr id="17" name="Text Placeholder 9">
            <a:extLst>
              <a:ext uri="{FF2B5EF4-FFF2-40B4-BE49-F238E27FC236}">
                <a16:creationId xmlns:a16="http://schemas.microsoft.com/office/drawing/2014/main" id="{DD562705-0365-624A-A976-0B0D5BCFC314}"/>
              </a:ext>
            </a:extLst>
          </p:cNvPr>
          <p:cNvSpPr>
            <a:spLocks noGrp="1"/>
          </p:cNvSpPr>
          <p:nvPr>
            <p:ph type="body" sz="quarter" idx="12" hasCustomPrompt="1"/>
          </p:nvPr>
        </p:nvSpPr>
        <p:spPr>
          <a:xfrm>
            <a:off x="2240406" y="4800600"/>
            <a:ext cx="3319145" cy="877824"/>
          </a:xfrm>
          <a:prstGeom prst="rect">
            <a:avLst/>
          </a:prstGeom>
        </p:spPr>
        <p:txBody>
          <a:bodyPr/>
          <a:lstStyle>
            <a:lvl1pPr marL="0" indent="0">
              <a:buNone/>
              <a:defRPr sz="1500" b="0" i="1">
                <a:latin typeface="Montserrat" pitchFamily="2" charset="77"/>
              </a:defRPr>
            </a:lvl1pPr>
            <a:lvl2pPr marL="285750" indent="0">
              <a:buNone/>
              <a:defRPr b="1" i="0">
                <a:latin typeface="Montserrat SemiBold" pitchFamily="2" charset="77"/>
              </a:defRPr>
            </a:lvl2pPr>
            <a:lvl3pPr marL="682625" indent="0">
              <a:buNone/>
              <a:defRPr b="1" i="0">
                <a:latin typeface="Montserrat SemiBold" pitchFamily="2" charset="77"/>
              </a:defRPr>
            </a:lvl3pPr>
            <a:lvl4pPr marL="1092200" indent="0">
              <a:buNone/>
              <a:defRPr b="1" i="0">
                <a:latin typeface="Montserrat SemiBold" pitchFamily="2" charset="77"/>
              </a:defRPr>
            </a:lvl4pPr>
            <a:lvl5pPr marL="1377950" indent="0">
              <a:buNone/>
              <a:defRPr b="1" i="0">
                <a:latin typeface="Montserrat SemiBold" pitchFamily="2" charset="77"/>
              </a:defRPr>
            </a:lvl5pPr>
          </a:lstStyle>
          <a:p>
            <a:pPr lvl="0"/>
            <a:r>
              <a:rPr lang="en-US" dirty="0"/>
              <a:t>Author title</a:t>
            </a:r>
          </a:p>
        </p:txBody>
      </p:sp>
    </p:spTree>
    <p:extLst>
      <p:ext uri="{BB962C8B-B14F-4D97-AF65-F5344CB8AC3E}">
        <p14:creationId xmlns:p14="http://schemas.microsoft.com/office/powerpoint/2010/main" val="14896617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3_Buildings 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54BA2E4-6051-0043-9B35-423A8BCDD8DA}"/>
              </a:ext>
            </a:extLst>
          </p:cNvPr>
          <p:cNvSpPr/>
          <p:nvPr userDrawn="1"/>
        </p:nvSpPr>
        <p:spPr>
          <a:xfrm>
            <a:off x="225082" y="225084"/>
            <a:ext cx="11746523" cy="6372665"/>
          </a:xfrm>
          <a:prstGeom prst="rect">
            <a:avLst/>
          </a:prstGeom>
          <a:solidFill>
            <a:srgbClr val="1878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87FA361-B9CF-AA44-9A7F-8877060D9205}"/>
              </a:ext>
            </a:extLst>
          </p:cNvPr>
          <p:cNvSpPr/>
          <p:nvPr userDrawn="1"/>
        </p:nvSpPr>
        <p:spPr>
          <a:xfrm>
            <a:off x="0" y="1627632"/>
            <a:ext cx="7059168" cy="2286000"/>
          </a:xfrm>
          <a:prstGeom prst="rect">
            <a:avLst/>
          </a:prstGeom>
          <a:solidFill>
            <a:srgbClr val="F15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0B0BD53B-63A9-494A-95A4-00F2B3AF84AB}"/>
              </a:ext>
            </a:extLst>
          </p:cNvPr>
          <p:cNvSpPr>
            <a:spLocks noGrp="1"/>
          </p:cNvSpPr>
          <p:nvPr>
            <p:ph type="title"/>
          </p:nvPr>
        </p:nvSpPr>
        <p:spPr>
          <a:xfrm>
            <a:off x="762000" y="1624307"/>
            <a:ext cx="5940552" cy="2289325"/>
          </a:xfrm>
          <a:prstGeom prst="rect">
            <a:avLst/>
          </a:prstGeom>
        </p:spPr>
        <p:txBody>
          <a:bodyPr lIns="0" anchor="ctr"/>
          <a:lstStyle>
            <a:lvl1pPr>
              <a:defRPr b="0" i="0">
                <a:solidFill>
                  <a:schemeClr val="bg1"/>
                </a:solidFill>
                <a:latin typeface="Montserrat" pitchFamily="2" charset="77"/>
              </a:defRPr>
            </a:lvl1pPr>
          </a:lstStyle>
          <a:p>
            <a:r>
              <a:rPr lang="en-US"/>
              <a:t>Click to edit Master title style</a:t>
            </a:r>
            <a:endParaRPr lang="en-US" dirty="0"/>
          </a:p>
        </p:txBody>
      </p:sp>
      <p:pic>
        <p:nvPicPr>
          <p:cNvPr id="6" name="Picture 5">
            <a:extLst>
              <a:ext uri="{FF2B5EF4-FFF2-40B4-BE49-F238E27FC236}">
                <a16:creationId xmlns:a16="http://schemas.microsoft.com/office/drawing/2014/main" id="{3AF1AF86-4775-4B49-9184-091E9128735F}"/>
              </a:ext>
            </a:extLst>
          </p:cNvPr>
          <p:cNvPicPr>
            <a:picLocks noChangeAspect="1"/>
          </p:cNvPicPr>
          <p:nvPr userDrawn="1"/>
        </p:nvPicPr>
        <p:blipFill>
          <a:blip r:embed="rId2"/>
          <a:stretch>
            <a:fillRect/>
          </a:stretch>
        </p:blipFill>
        <p:spPr>
          <a:xfrm>
            <a:off x="490728" y="4123944"/>
            <a:ext cx="1711757" cy="2139696"/>
          </a:xfrm>
          <a:prstGeom prst="rect">
            <a:avLst/>
          </a:prstGeom>
        </p:spPr>
      </p:pic>
      <p:sp>
        <p:nvSpPr>
          <p:cNvPr id="11" name="Rectangle 10">
            <a:extLst>
              <a:ext uri="{FF2B5EF4-FFF2-40B4-BE49-F238E27FC236}">
                <a16:creationId xmlns:a16="http://schemas.microsoft.com/office/drawing/2014/main" id="{A7F1C996-3C78-604E-8E86-C9A00628EBA6}"/>
              </a:ext>
            </a:extLst>
          </p:cNvPr>
          <p:cNvSpPr/>
          <p:nvPr userDrawn="1"/>
        </p:nvSpPr>
        <p:spPr>
          <a:xfrm>
            <a:off x="10157021" y="6384051"/>
            <a:ext cx="1808508" cy="215444"/>
          </a:xfrm>
          <a:prstGeom prst="rect">
            <a:avLst/>
          </a:prstGeom>
        </p:spPr>
        <p:txBody>
          <a:bodyPr wrap="none">
            <a:spAutoFit/>
          </a:bodyPr>
          <a:lstStyle/>
          <a:p>
            <a:pPr algn="r"/>
            <a:r>
              <a:rPr lang="en-US" sz="800" b="0" dirty="0">
                <a:solidFill>
                  <a:schemeClr val="bg1"/>
                </a:solidFill>
                <a:effectLst/>
                <a:latin typeface="Montserrat" pitchFamily="2" charset="77"/>
              </a:rPr>
              <a:t>©2022 ESIG. All rights Reserved.</a:t>
            </a:r>
            <a:endParaRPr lang="en-US" sz="800" b="0" dirty="0">
              <a:solidFill>
                <a:schemeClr val="bg1"/>
              </a:solidFill>
              <a:effectLst/>
              <a:latin typeface="Montserrat SemiBold" pitchFamily="2" charset="77"/>
            </a:endParaRPr>
          </a:p>
        </p:txBody>
      </p:sp>
      <p:sp>
        <p:nvSpPr>
          <p:cNvPr id="10" name="Text Placeholder 9">
            <a:extLst>
              <a:ext uri="{FF2B5EF4-FFF2-40B4-BE49-F238E27FC236}">
                <a16:creationId xmlns:a16="http://schemas.microsoft.com/office/drawing/2014/main" id="{0460FF1C-9402-E445-BD47-14385E4B9F4B}"/>
              </a:ext>
            </a:extLst>
          </p:cNvPr>
          <p:cNvSpPr>
            <a:spLocks noGrp="1"/>
          </p:cNvSpPr>
          <p:nvPr>
            <p:ph type="body" sz="quarter" idx="10" hasCustomPrompt="1"/>
          </p:nvPr>
        </p:nvSpPr>
        <p:spPr>
          <a:xfrm>
            <a:off x="2240406" y="4398328"/>
            <a:ext cx="3319145" cy="329120"/>
          </a:xfrm>
          <a:prstGeom prst="rect">
            <a:avLst/>
          </a:prstGeom>
        </p:spPr>
        <p:txBody>
          <a:bodyPr/>
          <a:lstStyle>
            <a:lvl1pPr marL="0" indent="0">
              <a:buNone/>
              <a:defRPr sz="2000" b="0" i="0">
                <a:latin typeface="Montserrat SemiBold" pitchFamily="2" charset="77"/>
              </a:defRPr>
            </a:lvl1pPr>
            <a:lvl2pPr marL="285750" indent="0">
              <a:buNone/>
              <a:defRPr b="1" i="0">
                <a:latin typeface="Montserrat SemiBold" pitchFamily="2" charset="77"/>
              </a:defRPr>
            </a:lvl2pPr>
            <a:lvl3pPr marL="682625" indent="0">
              <a:buNone/>
              <a:defRPr b="1" i="0">
                <a:latin typeface="Montserrat SemiBold" pitchFamily="2" charset="77"/>
              </a:defRPr>
            </a:lvl3pPr>
            <a:lvl4pPr marL="1092200" indent="0">
              <a:buNone/>
              <a:defRPr b="1" i="0">
                <a:latin typeface="Montserrat SemiBold" pitchFamily="2" charset="77"/>
              </a:defRPr>
            </a:lvl4pPr>
            <a:lvl5pPr marL="1377950" indent="0">
              <a:buNone/>
              <a:defRPr b="1" i="0">
                <a:latin typeface="Montserrat SemiBold" pitchFamily="2" charset="77"/>
              </a:defRPr>
            </a:lvl5pPr>
          </a:lstStyle>
          <a:p>
            <a:pPr lvl="0"/>
            <a:r>
              <a:rPr lang="en-US" dirty="0"/>
              <a:t>Author</a:t>
            </a:r>
          </a:p>
        </p:txBody>
      </p:sp>
      <p:sp>
        <p:nvSpPr>
          <p:cNvPr id="16" name="Text Placeholder 9">
            <a:extLst>
              <a:ext uri="{FF2B5EF4-FFF2-40B4-BE49-F238E27FC236}">
                <a16:creationId xmlns:a16="http://schemas.microsoft.com/office/drawing/2014/main" id="{9BD7D460-B1F8-C645-9A81-CE89457E5765}"/>
              </a:ext>
            </a:extLst>
          </p:cNvPr>
          <p:cNvSpPr>
            <a:spLocks noGrp="1"/>
          </p:cNvSpPr>
          <p:nvPr>
            <p:ph type="body" sz="quarter" idx="11" hasCustomPrompt="1"/>
          </p:nvPr>
        </p:nvSpPr>
        <p:spPr>
          <a:xfrm>
            <a:off x="2240406" y="5769864"/>
            <a:ext cx="3319145" cy="313880"/>
          </a:xfrm>
          <a:prstGeom prst="rect">
            <a:avLst/>
          </a:prstGeom>
        </p:spPr>
        <p:txBody>
          <a:bodyPr bIns="0" anchor="b"/>
          <a:lstStyle>
            <a:lvl1pPr marL="0" indent="0">
              <a:buNone/>
              <a:defRPr sz="1600" b="0" i="0">
                <a:latin typeface="Montserrat SemiBold" pitchFamily="2" charset="77"/>
              </a:defRPr>
            </a:lvl1pPr>
            <a:lvl2pPr marL="285750" indent="0">
              <a:buNone/>
              <a:defRPr b="1" i="0">
                <a:latin typeface="Montserrat SemiBold" pitchFamily="2" charset="77"/>
              </a:defRPr>
            </a:lvl2pPr>
            <a:lvl3pPr marL="682625" indent="0">
              <a:buNone/>
              <a:defRPr b="1" i="0">
                <a:latin typeface="Montserrat SemiBold" pitchFamily="2" charset="77"/>
              </a:defRPr>
            </a:lvl3pPr>
            <a:lvl4pPr marL="1092200" indent="0">
              <a:buNone/>
              <a:defRPr b="1" i="0">
                <a:latin typeface="Montserrat SemiBold" pitchFamily="2" charset="77"/>
              </a:defRPr>
            </a:lvl4pPr>
            <a:lvl5pPr marL="1377950" indent="0">
              <a:buNone/>
              <a:defRPr b="1" i="0">
                <a:latin typeface="Montserrat SemiBold" pitchFamily="2" charset="77"/>
              </a:defRPr>
            </a:lvl5pPr>
          </a:lstStyle>
          <a:p>
            <a:pPr lvl="0"/>
            <a:r>
              <a:rPr lang="en-US" dirty="0"/>
              <a:t>DATE</a:t>
            </a:r>
          </a:p>
        </p:txBody>
      </p:sp>
      <p:sp>
        <p:nvSpPr>
          <p:cNvPr id="17" name="Text Placeholder 9">
            <a:extLst>
              <a:ext uri="{FF2B5EF4-FFF2-40B4-BE49-F238E27FC236}">
                <a16:creationId xmlns:a16="http://schemas.microsoft.com/office/drawing/2014/main" id="{DD562705-0365-624A-A976-0B0D5BCFC314}"/>
              </a:ext>
            </a:extLst>
          </p:cNvPr>
          <p:cNvSpPr>
            <a:spLocks noGrp="1"/>
          </p:cNvSpPr>
          <p:nvPr>
            <p:ph type="body" sz="quarter" idx="12" hasCustomPrompt="1"/>
          </p:nvPr>
        </p:nvSpPr>
        <p:spPr>
          <a:xfrm>
            <a:off x="2240406" y="4800600"/>
            <a:ext cx="3319145" cy="877824"/>
          </a:xfrm>
          <a:prstGeom prst="rect">
            <a:avLst/>
          </a:prstGeom>
        </p:spPr>
        <p:txBody>
          <a:bodyPr/>
          <a:lstStyle>
            <a:lvl1pPr marL="0" indent="0">
              <a:buNone/>
              <a:defRPr sz="1500" b="0" i="1">
                <a:latin typeface="Montserrat" pitchFamily="2" charset="77"/>
              </a:defRPr>
            </a:lvl1pPr>
            <a:lvl2pPr marL="285750" indent="0">
              <a:buNone/>
              <a:defRPr b="1" i="0">
                <a:latin typeface="Montserrat SemiBold" pitchFamily="2" charset="77"/>
              </a:defRPr>
            </a:lvl2pPr>
            <a:lvl3pPr marL="682625" indent="0">
              <a:buNone/>
              <a:defRPr b="1" i="0">
                <a:latin typeface="Montserrat SemiBold" pitchFamily="2" charset="77"/>
              </a:defRPr>
            </a:lvl3pPr>
            <a:lvl4pPr marL="1092200" indent="0">
              <a:buNone/>
              <a:defRPr b="1" i="0">
                <a:latin typeface="Montserrat SemiBold" pitchFamily="2" charset="77"/>
              </a:defRPr>
            </a:lvl4pPr>
            <a:lvl5pPr marL="1377950" indent="0">
              <a:buNone/>
              <a:defRPr b="1" i="0">
                <a:latin typeface="Montserrat SemiBold" pitchFamily="2" charset="77"/>
              </a:defRPr>
            </a:lvl5pPr>
          </a:lstStyle>
          <a:p>
            <a:pPr lvl="0"/>
            <a:r>
              <a:rPr lang="en-US" dirty="0"/>
              <a:t>Author title</a:t>
            </a:r>
          </a:p>
        </p:txBody>
      </p:sp>
    </p:spTree>
    <p:extLst>
      <p:ext uri="{BB962C8B-B14F-4D97-AF65-F5344CB8AC3E}">
        <p14:creationId xmlns:p14="http://schemas.microsoft.com/office/powerpoint/2010/main" val="30234992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2_Title, Content and Phot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4DB68AD-5D1E-DB4B-91F2-5C15BA550E7B}"/>
              </a:ext>
            </a:extLst>
          </p:cNvPr>
          <p:cNvPicPr>
            <a:picLocks noChangeAspect="1"/>
          </p:cNvPicPr>
          <p:nvPr userDrawn="1"/>
        </p:nvPicPr>
        <p:blipFill rotWithShape="1">
          <a:blip r:embed="rId2"/>
          <a:srcRect t="375"/>
          <a:stretch/>
        </p:blipFill>
        <p:spPr>
          <a:xfrm>
            <a:off x="0" y="0"/>
            <a:ext cx="12207240" cy="2432304"/>
          </a:xfrm>
          <a:prstGeom prst="rect">
            <a:avLst/>
          </a:prstGeom>
        </p:spPr>
      </p:pic>
      <p:sp>
        <p:nvSpPr>
          <p:cNvPr id="4" name="Title 1">
            <a:extLst>
              <a:ext uri="{FF2B5EF4-FFF2-40B4-BE49-F238E27FC236}">
                <a16:creationId xmlns:a16="http://schemas.microsoft.com/office/drawing/2014/main" id="{D2776BFF-2D8E-5443-9DD8-7518895CAD4D}"/>
              </a:ext>
            </a:extLst>
          </p:cNvPr>
          <p:cNvSpPr>
            <a:spLocks noGrp="1"/>
          </p:cNvSpPr>
          <p:nvPr>
            <p:ph type="title"/>
          </p:nvPr>
        </p:nvSpPr>
        <p:spPr>
          <a:xfrm>
            <a:off x="762000" y="0"/>
            <a:ext cx="10018776" cy="2423159"/>
          </a:xfrm>
          <a:prstGeom prst="rect">
            <a:avLst/>
          </a:prstGeom>
        </p:spPr>
        <p:txBody>
          <a:bodyPr lIns="0" anchor="ctr"/>
          <a:lstStyle>
            <a:lvl1pPr>
              <a:defRPr b="0" i="0">
                <a:solidFill>
                  <a:schemeClr val="bg1"/>
                </a:solidFill>
                <a:latin typeface="Montserrat" pitchFamily="2" charset="77"/>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05724B2-146D-9345-A327-28E9CF8BDE81}"/>
              </a:ext>
            </a:extLst>
          </p:cNvPr>
          <p:cNvSpPr>
            <a:spLocks noGrp="1"/>
          </p:cNvSpPr>
          <p:nvPr>
            <p:ph sz="quarter" idx="10"/>
          </p:nvPr>
        </p:nvSpPr>
        <p:spPr>
          <a:xfrm>
            <a:off x="762000" y="3118104"/>
            <a:ext cx="10576560" cy="3172968"/>
          </a:xfrm>
          <a:prstGeom prst="rect">
            <a:avLst/>
          </a:prstGeom>
        </p:spPr>
        <p:txBody>
          <a:bodyPr/>
          <a:lstStyle>
            <a:lvl1pPr marL="117475" indent="-117475">
              <a:buClr>
                <a:srgbClr val="F15934"/>
              </a:buClr>
              <a:buSzPct val="60000"/>
              <a:tabLst/>
              <a:defRPr sz="1800" b="0" i="0">
                <a:solidFill>
                  <a:schemeClr val="tx1">
                    <a:lumMod val="50000"/>
                    <a:lumOff val="50000"/>
                  </a:schemeClr>
                </a:solidFill>
                <a:latin typeface="Adobe Garamond Pro" panose="02020502060506020403" pitchFamily="18" charset="77"/>
              </a:defRPr>
            </a:lvl1pPr>
            <a:lvl2pPr>
              <a:buClr>
                <a:srgbClr val="F15934"/>
              </a:buClr>
              <a:buSzPct val="60000"/>
              <a:defRPr sz="1800" b="0" i="0">
                <a:solidFill>
                  <a:schemeClr val="tx1">
                    <a:lumMod val="50000"/>
                    <a:lumOff val="50000"/>
                  </a:schemeClr>
                </a:solidFill>
                <a:latin typeface="Adobe Garamond Pro" panose="02020502060506020403" pitchFamily="18" charset="77"/>
              </a:defRPr>
            </a:lvl2pPr>
            <a:lvl3pPr>
              <a:buClr>
                <a:srgbClr val="F15934"/>
              </a:buClr>
              <a:buSzPct val="60000"/>
              <a:defRPr sz="1600" b="0" i="0">
                <a:solidFill>
                  <a:schemeClr val="tx1">
                    <a:lumMod val="50000"/>
                    <a:lumOff val="50000"/>
                  </a:schemeClr>
                </a:solidFill>
                <a:latin typeface="Adobe Garamond Pro" panose="02020502060506020403" pitchFamily="18" charset="77"/>
              </a:defRPr>
            </a:lvl3pPr>
            <a:lvl4pPr>
              <a:buClr>
                <a:srgbClr val="F15934"/>
              </a:buClr>
              <a:buSzPct val="60000"/>
              <a:defRPr sz="1600" b="0" i="0">
                <a:solidFill>
                  <a:schemeClr val="tx1">
                    <a:lumMod val="50000"/>
                    <a:lumOff val="50000"/>
                  </a:schemeClr>
                </a:solidFill>
                <a:latin typeface="Adobe Garamond Pro" panose="02020502060506020403" pitchFamily="18" charset="77"/>
              </a:defRPr>
            </a:lvl4pPr>
            <a:lvl5pPr>
              <a:buClr>
                <a:srgbClr val="F15934"/>
              </a:buClr>
              <a:buSzPct val="60000"/>
              <a:defRPr sz="1600" b="0" i="0">
                <a:solidFill>
                  <a:schemeClr val="tx1">
                    <a:lumMod val="50000"/>
                    <a:lumOff val="50000"/>
                  </a:schemeClr>
                </a:solidFill>
                <a:latin typeface="Adobe Garamond Pro" panose="02020502060506020403" pitchFamily="18"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a:extLst>
              <a:ext uri="{FF2B5EF4-FFF2-40B4-BE49-F238E27FC236}">
                <a16:creationId xmlns:a16="http://schemas.microsoft.com/office/drawing/2014/main" id="{9626153A-BB35-364D-AAAE-F8CEF086FE95}"/>
              </a:ext>
            </a:extLst>
          </p:cNvPr>
          <p:cNvPicPr>
            <a:picLocks noChangeAspect="1"/>
          </p:cNvPicPr>
          <p:nvPr userDrawn="1"/>
        </p:nvPicPr>
        <p:blipFill>
          <a:blip r:embed="rId3"/>
          <a:stretch>
            <a:fillRect/>
          </a:stretch>
        </p:blipFill>
        <p:spPr>
          <a:xfrm>
            <a:off x="10942320" y="54864"/>
            <a:ext cx="1024129" cy="1280160"/>
          </a:xfrm>
          <a:prstGeom prst="rect">
            <a:avLst/>
          </a:prstGeom>
        </p:spPr>
      </p:pic>
      <p:sp>
        <p:nvSpPr>
          <p:cNvPr id="11" name="TextBox 10">
            <a:extLst>
              <a:ext uri="{FF2B5EF4-FFF2-40B4-BE49-F238E27FC236}">
                <a16:creationId xmlns:a16="http://schemas.microsoft.com/office/drawing/2014/main" id="{FFEDA725-0686-8D40-A57A-67430103B2F0}"/>
              </a:ext>
            </a:extLst>
          </p:cNvPr>
          <p:cNvSpPr txBox="1"/>
          <p:nvPr userDrawn="1"/>
        </p:nvSpPr>
        <p:spPr>
          <a:xfrm>
            <a:off x="11311128" y="6108192"/>
            <a:ext cx="521208" cy="276999"/>
          </a:xfrm>
          <a:prstGeom prst="rect">
            <a:avLst/>
          </a:prstGeom>
          <a:noFill/>
        </p:spPr>
        <p:txBody>
          <a:bodyPr wrap="square" rtlCol="0">
            <a:spAutoFit/>
          </a:bodyPr>
          <a:lstStyle/>
          <a:p>
            <a:pPr algn="r"/>
            <a:fld id="{90F21B5F-06DF-1840-B2F7-3636C65A51F9}" type="slidenum">
              <a:rPr lang="en-US" sz="1200" b="0" i="0" smtClean="0">
                <a:solidFill>
                  <a:schemeClr val="bg1">
                    <a:lumMod val="65000"/>
                  </a:schemeClr>
                </a:solidFill>
                <a:latin typeface="Montserrat Medium" pitchFamily="2" charset="77"/>
              </a:rPr>
              <a:pPr algn="r"/>
              <a:t>‹#›</a:t>
            </a:fld>
            <a:endParaRPr lang="en-US" sz="1200" b="0" i="0" dirty="0">
              <a:solidFill>
                <a:schemeClr val="bg1">
                  <a:lumMod val="65000"/>
                </a:schemeClr>
              </a:solidFill>
              <a:latin typeface="Montserrat Medium" pitchFamily="2" charset="77"/>
            </a:endParaRPr>
          </a:p>
        </p:txBody>
      </p:sp>
      <p:sp>
        <p:nvSpPr>
          <p:cNvPr id="12" name="Rectangle 11">
            <a:extLst>
              <a:ext uri="{FF2B5EF4-FFF2-40B4-BE49-F238E27FC236}">
                <a16:creationId xmlns:a16="http://schemas.microsoft.com/office/drawing/2014/main" id="{19390071-B18E-E241-8082-DE4EF3E5EAE8}"/>
              </a:ext>
            </a:extLst>
          </p:cNvPr>
          <p:cNvSpPr/>
          <p:nvPr userDrawn="1"/>
        </p:nvSpPr>
        <p:spPr>
          <a:xfrm>
            <a:off x="10157021" y="6374907"/>
            <a:ext cx="1808508" cy="215444"/>
          </a:xfrm>
          <a:prstGeom prst="rect">
            <a:avLst/>
          </a:prstGeom>
        </p:spPr>
        <p:txBody>
          <a:bodyPr wrap="none">
            <a:spAutoFit/>
          </a:bodyPr>
          <a:lstStyle/>
          <a:p>
            <a:r>
              <a:rPr lang="en-US" sz="800" b="0" dirty="0">
                <a:solidFill>
                  <a:schemeClr val="bg1">
                    <a:lumMod val="75000"/>
                  </a:schemeClr>
                </a:solidFill>
                <a:effectLst/>
                <a:latin typeface="Montserrat" pitchFamily="2" charset="77"/>
              </a:rPr>
              <a:t>©2022 ESIG. All rights Reserved.</a:t>
            </a:r>
            <a:endParaRPr lang="en-US" sz="800" b="0" dirty="0">
              <a:solidFill>
                <a:schemeClr val="bg1">
                  <a:lumMod val="75000"/>
                </a:schemeClr>
              </a:solidFill>
              <a:effectLst/>
              <a:latin typeface="Montserrat SemiBold" pitchFamily="2" charset="77"/>
            </a:endParaRPr>
          </a:p>
        </p:txBody>
      </p:sp>
    </p:spTree>
    <p:extLst>
      <p:ext uri="{BB962C8B-B14F-4D97-AF65-F5344CB8AC3E}">
        <p14:creationId xmlns:p14="http://schemas.microsoft.com/office/powerpoint/2010/main" val="1290643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Author Bio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4DB68AD-5D1E-DB4B-91F2-5C15BA550E7B}"/>
              </a:ext>
            </a:extLst>
          </p:cNvPr>
          <p:cNvPicPr>
            <a:picLocks noChangeAspect="1"/>
          </p:cNvPicPr>
          <p:nvPr userDrawn="1"/>
        </p:nvPicPr>
        <p:blipFill rotWithShape="1">
          <a:blip r:embed="rId2"/>
          <a:srcRect t="375"/>
          <a:stretch/>
        </p:blipFill>
        <p:spPr>
          <a:xfrm>
            <a:off x="0" y="0"/>
            <a:ext cx="12207240" cy="2432304"/>
          </a:xfrm>
          <a:prstGeom prst="rect">
            <a:avLst/>
          </a:prstGeom>
        </p:spPr>
      </p:pic>
      <p:sp>
        <p:nvSpPr>
          <p:cNvPr id="4" name="Title 1">
            <a:extLst>
              <a:ext uri="{FF2B5EF4-FFF2-40B4-BE49-F238E27FC236}">
                <a16:creationId xmlns:a16="http://schemas.microsoft.com/office/drawing/2014/main" id="{D2776BFF-2D8E-5443-9DD8-7518895CAD4D}"/>
              </a:ext>
            </a:extLst>
          </p:cNvPr>
          <p:cNvSpPr>
            <a:spLocks noGrp="1"/>
          </p:cNvSpPr>
          <p:nvPr>
            <p:ph type="title"/>
          </p:nvPr>
        </p:nvSpPr>
        <p:spPr>
          <a:xfrm>
            <a:off x="762000" y="0"/>
            <a:ext cx="10018776" cy="2423159"/>
          </a:xfrm>
          <a:prstGeom prst="rect">
            <a:avLst/>
          </a:prstGeom>
        </p:spPr>
        <p:txBody>
          <a:bodyPr lIns="0" anchor="ctr"/>
          <a:lstStyle>
            <a:lvl1pPr>
              <a:defRPr b="0" i="0">
                <a:solidFill>
                  <a:schemeClr val="bg1"/>
                </a:solidFill>
                <a:latin typeface="Montserrat" pitchFamily="2" charset="77"/>
              </a:defRPr>
            </a:lvl1pPr>
          </a:lstStyle>
          <a:p>
            <a:r>
              <a:rPr lang="en-US"/>
              <a:t>Click to edit Master title style</a:t>
            </a:r>
            <a:endParaRPr lang="en-US" dirty="0"/>
          </a:p>
        </p:txBody>
      </p:sp>
      <p:pic>
        <p:nvPicPr>
          <p:cNvPr id="6" name="Picture 5">
            <a:extLst>
              <a:ext uri="{FF2B5EF4-FFF2-40B4-BE49-F238E27FC236}">
                <a16:creationId xmlns:a16="http://schemas.microsoft.com/office/drawing/2014/main" id="{9626153A-BB35-364D-AAAE-F8CEF086FE95}"/>
              </a:ext>
            </a:extLst>
          </p:cNvPr>
          <p:cNvPicPr>
            <a:picLocks noChangeAspect="1"/>
          </p:cNvPicPr>
          <p:nvPr userDrawn="1"/>
        </p:nvPicPr>
        <p:blipFill>
          <a:blip r:embed="rId3"/>
          <a:stretch>
            <a:fillRect/>
          </a:stretch>
        </p:blipFill>
        <p:spPr>
          <a:xfrm>
            <a:off x="10942320" y="54864"/>
            <a:ext cx="1024129" cy="1280160"/>
          </a:xfrm>
          <a:prstGeom prst="rect">
            <a:avLst/>
          </a:prstGeom>
        </p:spPr>
      </p:pic>
      <p:sp>
        <p:nvSpPr>
          <p:cNvPr id="11" name="TextBox 10">
            <a:extLst>
              <a:ext uri="{FF2B5EF4-FFF2-40B4-BE49-F238E27FC236}">
                <a16:creationId xmlns:a16="http://schemas.microsoft.com/office/drawing/2014/main" id="{FFEDA725-0686-8D40-A57A-67430103B2F0}"/>
              </a:ext>
            </a:extLst>
          </p:cNvPr>
          <p:cNvSpPr txBox="1"/>
          <p:nvPr userDrawn="1"/>
        </p:nvSpPr>
        <p:spPr>
          <a:xfrm>
            <a:off x="11311128" y="6108192"/>
            <a:ext cx="521208" cy="276999"/>
          </a:xfrm>
          <a:prstGeom prst="rect">
            <a:avLst/>
          </a:prstGeom>
          <a:noFill/>
        </p:spPr>
        <p:txBody>
          <a:bodyPr wrap="square" rtlCol="0">
            <a:spAutoFit/>
          </a:bodyPr>
          <a:lstStyle/>
          <a:p>
            <a:pPr algn="r"/>
            <a:fld id="{90F21B5F-06DF-1840-B2F7-3636C65A51F9}" type="slidenum">
              <a:rPr lang="en-US" sz="1200" b="0" i="0" smtClean="0">
                <a:solidFill>
                  <a:schemeClr val="bg1">
                    <a:lumMod val="65000"/>
                  </a:schemeClr>
                </a:solidFill>
                <a:latin typeface="Montserrat Medium" pitchFamily="2" charset="77"/>
              </a:rPr>
              <a:pPr algn="r"/>
              <a:t>‹#›</a:t>
            </a:fld>
            <a:endParaRPr lang="en-US" sz="1200" b="0" i="0" dirty="0">
              <a:solidFill>
                <a:schemeClr val="bg1">
                  <a:lumMod val="65000"/>
                </a:schemeClr>
              </a:solidFill>
              <a:latin typeface="Montserrat Medium" pitchFamily="2" charset="77"/>
            </a:endParaRPr>
          </a:p>
        </p:txBody>
      </p:sp>
      <p:sp>
        <p:nvSpPr>
          <p:cNvPr id="12" name="Rectangle 11">
            <a:extLst>
              <a:ext uri="{FF2B5EF4-FFF2-40B4-BE49-F238E27FC236}">
                <a16:creationId xmlns:a16="http://schemas.microsoft.com/office/drawing/2014/main" id="{19390071-B18E-E241-8082-DE4EF3E5EAE8}"/>
              </a:ext>
            </a:extLst>
          </p:cNvPr>
          <p:cNvSpPr/>
          <p:nvPr userDrawn="1"/>
        </p:nvSpPr>
        <p:spPr>
          <a:xfrm>
            <a:off x="10157021" y="6374907"/>
            <a:ext cx="1808508" cy="215444"/>
          </a:xfrm>
          <a:prstGeom prst="rect">
            <a:avLst/>
          </a:prstGeom>
        </p:spPr>
        <p:txBody>
          <a:bodyPr wrap="none">
            <a:spAutoFit/>
          </a:bodyPr>
          <a:lstStyle/>
          <a:p>
            <a:r>
              <a:rPr lang="en-US" sz="800" b="0" dirty="0">
                <a:solidFill>
                  <a:schemeClr val="bg1">
                    <a:lumMod val="75000"/>
                  </a:schemeClr>
                </a:solidFill>
                <a:effectLst/>
                <a:latin typeface="Montserrat" pitchFamily="2" charset="77"/>
              </a:rPr>
              <a:t>©2022 ESIG. All rights Reserved.</a:t>
            </a:r>
            <a:endParaRPr lang="en-US" sz="800" b="0" dirty="0">
              <a:solidFill>
                <a:schemeClr val="bg1">
                  <a:lumMod val="75000"/>
                </a:schemeClr>
              </a:solidFill>
              <a:effectLst/>
              <a:latin typeface="Montserrat SemiBold" pitchFamily="2" charset="77"/>
            </a:endParaRPr>
          </a:p>
        </p:txBody>
      </p:sp>
      <p:sp>
        <p:nvSpPr>
          <p:cNvPr id="7" name="Text Placeholder 6">
            <a:extLst>
              <a:ext uri="{FF2B5EF4-FFF2-40B4-BE49-F238E27FC236}">
                <a16:creationId xmlns:a16="http://schemas.microsoft.com/office/drawing/2014/main" id="{80608B13-5B2D-DC4D-A252-9B4F170B3C9C}"/>
              </a:ext>
            </a:extLst>
          </p:cNvPr>
          <p:cNvSpPr>
            <a:spLocks noGrp="1"/>
          </p:cNvSpPr>
          <p:nvPr>
            <p:ph type="body" sz="quarter" idx="10"/>
          </p:nvPr>
        </p:nvSpPr>
        <p:spPr>
          <a:xfrm>
            <a:off x="1316736" y="5669217"/>
            <a:ext cx="3264535" cy="283527"/>
          </a:xfrm>
          <a:prstGeom prst="rect">
            <a:avLst/>
          </a:prstGeom>
        </p:spPr>
        <p:txBody>
          <a:bodyPr/>
          <a:lstStyle>
            <a:lvl1pPr marL="0" indent="0" algn="ctr">
              <a:buNone/>
              <a:defRPr sz="1600">
                <a:solidFill>
                  <a:srgbClr val="204C82"/>
                </a:solidFill>
              </a:defRPr>
            </a:lvl1pPr>
          </a:lstStyle>
          <a:p>
            <a:pPr lvl="0"/>
            <a:r>
              <a:rPr lang="en-US"/>
              <a:t>Click to edit Master text styles</a:t>
            </a:r>
          </a:p>
        </p:txBody>
      </p:sp>
      <p:sp>
        <p:nvSpPr>
          <p:cNvPr id="9" name="Picture Placeholder 8">
            <a:extLst>
              <a:ext uri="{FF2B5EF4-FFF2-40B4-BE49-F238E27FC236}">
                <a16:creationId xmlns:a16="http://schemas.microsoft.com/office/drawing/2014/main" id="{EDC7BB8C-8A58-9349-BA13-0A4B7AE4FE5D}"/>
              </a:ext>
            </a:extLst>
          </p:cNvPr>
          <p:cNvSpPr>
            <a:spLocks noGrp="1"/>
          </p:cNvSpPr>
          <p:nvPr>
            <p:ph type="pic" sz="quarter" idx="11"/>
          </p:nvPr>
        </p:nvSpPr>
        <p:spPr>
          <a:xfrm>
            <a:off x="1033463" y="1691641"/>
            <a:ext cx="3785425" cy="3774702"/>
          </a:xfrm>
          <a:prstGeom prst="ellipse">
            <a:avLst/>
          </a:prstGeom>
          <a:solidFill>
            <a:schemeClr val="bg1">
              <a:lumMod val="95000"/>
            </a:schemeClr>
          </a:solidFill>
        </p:spPr>
        <p:txBody>
          <a:bodyPr/>
          <a:lstStyle>
            <a:lvl1pPr marL="0" indent="0">
              <a:buNone/>
              <a:defRPr/>
            </a:lvl1pPr>
          </a:lstStyle>
          <a:p>
            <a:r>
              <a:rPr lang="en-US"/>
              <a:t>Click icon to add picture</a:t>
            </a:r>
            <a:endParaRPr lang="en-US" dirty="0"/>
          </a:p>
        </p:txBody>
      </p:sp>
      <p:sp>
        <p:nvSpPr>
          <p:cNvPr id="15" name="Content Placeholder 14">
            <a:extLst>
              <a:ext uri="{FF2B5EF4-FFF2-40B4-BE49-F238E27FC236}">
                <a16:creationId xmlns:a16="http://schemas.microsoft.com/office/drawing/2014/main" id="{CCB9364F-A7F6-7342-97C1-28DE6F323A57}"/>
              </a:ext>
            </a:extLst>
          </p:cNvPr>
          <p:cNvSpPr>
            <a:spLocks noGrp="1"/>
          </p:cNvSpPr>
          <p:nvPr>
            <p:ph sz="quarter" idx="12"/>
          </p:nvPr>
        </p:nvSpPr>
        <p:spPr>
          <a:xfrm>
            <a:off x="5505450" y="3100388"/>
            <a:ext cx="5815013" cy="3190875"/>
          </a:xfrm>
          <a:prstGeom prst="rect">
            <a:avLst/>
          </a:prstGeom>
        </p:spPr>
        <p:txBody>
          <a:bodyPr/>
          <a:lstStyle>
            <a:lvl1pPr marL="0" indent="0">
              <a:buNone/>
              <a:defRPr b="0" i="0">
                <a:solidFill>
                  <a:schemeClr val="bg1">
                    <a:lumMod val="50000"/>
                  </a:schemeClr>
                </a:solidFill>
                <a:latin typeface="Adobe Garamond Pro" panose="02020502060506020403" pitchFamily="18" charset="77"/>
              </a:defRPr>
            </a:lvl1pPr>
            <a:lvl2pPr marL="285750" indent="0">
              <a:buNone/>
              <a:defRPr b="0" i="0">
                <a:solidFill>
                  <a:schemeClr val="bg1">
                    <a:lumMod val="50000"/>
                  </a:schemeClr>
                </a:solidFill>
                <a:latin typeface="Adobe Garamond Pro" panose="02020502060506020403" pitchFamily="18" charset="77"/>
              </a:defRPr>
            </a:lvl2pPr>
            <a:lvl3pPr marL="682625" indent="0">
              <a:buNone/>
              <a:defRPr b="0" i="0">
                <a:solidFill>
                  <a:schemeClr val="bg1">
                    <a:lumMod val="50000"/>
                  </a:schemeClr>
                </a:solidFill>
                <a:latin typeface="Adobe Garamond Pro" panose="02020502060506020403" pitchFamily="18" charset="77"/>
              </a:defRPr>
            </a:lvl3pPr>
            <a:lvl4pPr marL="1092200" indent="0">
              <a:buNone/>
              <a:defRPr b="0" i="0">
                <a:solidFill>
                  <a:schemeClr val="bg1">
                    <a:lumMod val="50000"/>
                  </a:schemeClr>
                </a:solidFill>
                <a:latin typeface="Adobe Garamond Pro" panose="02020502060506020403" pitchFamily="18" charset="77"/>
              </a:defRPr>
            </a:lvl4pPr>
            <a:lvl5pPr marL="1377950" indent="0">
              <a:buNone/>
              <a:defRPr b="0" i="0">
                <a:solidFill>
                  <a:schemeClr val="bg1">
                    <a:lumMod val="50000"/>
                  </a:schemeClr>
                </a:solidFill>
                <a:latin typeface="Adobe Garamond Pro" panose="02020502060506020403" pitchFamily="18" charset="77"/>
              </a:defRPr>
            </a:lvl5pPr>
          </a:lstStyle>
          <a:p>
            <a:pPr lvl="0"/>
            <a:r>
              <a:rPr lang="en-US"/>
              <a:t>Click to edit Master text styles</a:t>
            </a:r>
          </a:p>
        </p:txBody>
      </p:sp>
      <p:sp>
        <p:nvSpPr>
          <p:cNvPr id="16" name="Text Placeholder 6">
            <a:extLst>
              <a:ext uri="{FF2B5EF4-FFF2-40B4-BE49-F238E27FC236}">
                <a16:creationId xmlns:a16="http://schemas.microsoft.com/office/drawing/2014/main" id="{137C2613-436D-7646-847D-F9820E259E91}"/>
              </a:ext>
            </a:extLst>
          </p:cNvPr>
          <p:cNvSpPr>
            <a:spLocks noGrp="1"/>
          </p:cNvSpPr>
          <p:nvPr>
            <p:ph type="body" sz="quarter" idx="13"/>
          </p:nvPr>
        </p:nvSpPr>
        <p:spPr>
          <a:xfrm>
            <a:off x="1316736" y="6019800"/>
            <a:ext cx="3264535" cy="283527"/>
          </a:xfrm>
          <a:prstGeom prst="rect">
            <a:avLst/>
          </a:prstGeom>
        </p:spPr>
        <p:txBody>
          <a:bodyPr/>
          <a:lstStyle>
            <a:lvl1pPr marL="0" indent="0" algn="ctr">
              <a:buNone/>
              <a:defRPr sz="1600" b="0" i="1">
                <a:solidFill>
                  <a:schemeClr val="bg1">
                    <a:lumMod val="50000"/>
                  </a:schemeClr>
                </a:solidFill>
                <a:latin typeface="Adobe Garamond Pro" panose="02020502060506020403" pitchFamily="18" charset="77"/>
              </a:defRPr>
            </a:lvl1pPr>
          </a:lstStyle>
          <a:p>
            <a:pPr lvl="0"/>
            <a:r>
              <a:rPr lang="en-US"/>
              <a:t>Click to edit Master text styles</a:t>
            </a:r>
          </a:p>
        </p:txBody>
      </p:sp>
    </p:spTree>
    <p:extLst>
      <p:ext uri="{BB962C8B-B14F-4D97-AF65-F5344CB8AC3E}">
        <p14:creationId xmlns:p14="http://schemas.microsoft.com/office/powerpoint/2010/main" val="2304253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jp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5CCBC63-F6BB-6241-BE7B-A01CF9ADAC20}"/>
              </a:ext>
            </a:extLst>
          </p:cNvPr>
          <p:cNvPicPr>
            <a:picLocks noChangeAspect="1"/>
          </p:cNvPicPr>
          <p:nvPr userDrawn="1"/>
        </p:nvPicPr>
        <p:blipFill rotWithShape="1">
          <a:blip r:embed="rId23"/>
          <a:srcRect t="635" b="-1"/>
          <a:stretch/>
        </p:blipFill>
        <p:spPr>
          <a:xfrm>
            <a:off x="-1" y="0"/>
            <a:ext cx="12192001" cy="1430189"/>
          </a:xfrm>
          <a:prstGeom prst="rect">
            <a:avLst/>
          </a:prstGeom>
        </p:spPr>
      </p:pic>
      <p:pic>
        <p:nvPicPr>
          <p:cNvPr id="12" name="Picture 11">
            <a:extLst>
              <a:ext uri="{FF2B5EF4-FFF2-40B4-BE49-F238E27FC236}">
                <a16:creationId xmlns:a16="http://schemas.microsoft.com/office/drawing/2014/main" id="{8EC245BE-61FB-BB4A-8E25-A3E1F791B435}"/>
              </a:ext>
            </a:extLst>
          </p:cNvPr>
          <p:cNvPicPr>
            <a:picLocks noChangeAspect="1"/>
          </p:cNvPicPr>
          <p:nvPr userDrawn="1"/>
        </p:nvPicPr>
        <p:blipFill>
          <a:blip r:embed="rId24"/>
          <a:stretch>
            <a:fillRect/>
          </a:stretch>
        </p:blipFill>
        <p:spPr>
          <a:xfrm>
            <a:off x="10942320" y="54864"/>
            <a:ext cx="1024129" cy="1280160"/>
          </a:xfrm>
          <a:prstGeom prst="rect">
            <a:avLst/>
          </a:prstGeom>
        </p:spPr>
      </p:pic>
      <p:sp>
        <p:nvSpPr>
          <p:cNvPr id="13" name="TextBox 12">
            <a:extLst>
              <a:ext uri="{FF2B5EF4-FFF2-40B4-BE49-F238E27FC236}">
                <a16:creationId xmlns:a16="http://schemas.microsoft.com/office/drawing/2014/main" id="{DC36D76A-4CE1-1D47-A2A4-434AB4553162}"/>
              </a:ext>
            </a:extLst>
          </p:cNvPr>
          <p:cNvSpPr txBox="1"/>
          <p:nvPr userDrawn="1"/>
        </p:nvSpPr>
        <p:spPr>
          <a:xfrm>
            <a:off x="11311128" y="6108192"/>
            <a:ext cx="521208" cy="276999"/>
          </a:xfrm>
          <a:prstGeom prst="rect">
            <a:avLst/>
          </a:prstGeom>
          <a:noFill/>
        </p:spPr>
        <p:txBody>
          <a:bodyPr wrap="square" rtlCol="0">
            <a:spAutoFit/>
          </a:bodyPr>
          <a:lstStyle/>
          <a:p>
            <a:pPr algn="r"/>
            <a:fld id="{90F21B5F-06DF-1840-B2F7-3636C65A51F9}" type="slidenum">
              <a:rPr lang="en-US" sz="1200" b="0" i="0" smtClean="0">
                <a:solidFill>
                  <a:schemeClr val="bg1">
                    <a:lumMod val="65000"/>
                  </a:schemeClr>
                </a:solidFill>
                <a:latin typeface="Montserrat Medium" pitchFamily="2" charset="77"/>
              </a:rPr>
              <a:pPr algn="r"/>
              <a:t>‹#›</a:t>
            </a:fld>
            <a:endParaRPr lang="en-US" sz="1200" b="0" i="0" dirty="0">
              <a:solidFill>
                <a:schemeClr val="bg1">
                  <a:lumMod val="65000"/>
                </a:schemeClr>
              </a:solidFill>
              <a:latin typeface="Montserrat Medium" pitchFamily="2" charset="77"/>
            </a:endParaRPr>
          </a:p>
        </p:txBody>
      </p:sp>
      <p:sp>
        <p:nvSpPr>
          <p:cNvPr id="14" name="Rectangle 13">
            <a:extLst>
              <a:ext uri="{FF2B5EF4-FFF2-40B4-BE49-F238E27FC236}">
                <a16:creationId xmlns:a16="http://schemas.microsoft.com/office/drawing/2014/main" id="{CE277AB2-5E37-2148-B9EB-63192DA317FC}"/>
              </a:ext>
            </a:extLst>
          </p:cNvPr>
          <p:cNvSpPr/>
          <p:nvPr userDrawn="1"/>
        </p:nvSpPr>
        <p:spPr>
          <a:xfrm>
            <a:off x="10157021" y="6374907"/>
            <a:ext cx="1808508" cy="215444"/>
          </a:xfrm>
          <a:prstGeom prst="rect">
            <a:avLst/>
          </a:prstGeom>
        </p:spPr>
        <p:txBody>
          <a:bodyPr wrap="none">
            <a:spAutoFit/>
          </a:bodyPr>
          <a:lstStyle/>
          <a:p>
            <a:r>
              <a:rPr lang="en-US" sz="800" b="0" dirty="0">
                <a:solidFill>
                  <a:schemeClr val="bg1">
                    <a:lumMod val="75000"/>
                  </a:schemeClr>
                </a:solidFill>
                <a:effectLst/>
                <a:latin typeface="Montserrat" pitchFamily="2" charset="77"/>
              </a:rPr>
              <a:t>©2022 ESIG. All rights Reserved.</a:t>
            </a:r>
            <a:endParaRPr lang="en-US" sz="800" b="0" dirty="0">
              <a:solidFill>
                <a:schemeClr val="bg1">
                  <a:lumMod val="75000"/>
                </a:schemeClr>
              </a:solidFill>
              <a:effectLst/>
              <a:latin typeface="Montserrat SemiBold" pitchFamily="2" charset="77"/>
            </a:endParaRPr>
          </a:p>
        </p:txBody>
      </p:sp>
    </p:spTree>
    <p:extLst>
      <p:ext uri="{BB962C8B-B14F-4D97-AF65-F5344CB8AC3E}">
        <p14:creationId xmlns:p14="http://schemas.microsoft.com/office/powerpoint/2010/main" val="3747800298"/>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2" r:id="rId3"/>
    <p:sldLayoutId id="2147483660" r:id="rId4"/>
    <p:sldLayoutId id="2147483675" r:id="rId5"/>
    <p:sldLayoutId id="2147483677" r:id="rId6"/>
    <p:sldLayoutId id="2147483676" r:id="rId7"/>
    <p:sldLayoutId id="2147483670" r:id="rId8"/>
    <p:sldLayoutId id="2147483672" r:id="rId9"/>
    <p:sldLayoutId id="2147483671" r:id="rId10"/>
    <p:sldLayoutId id="2147483650" r:id="rId11"/>
    <p:sldLayoutId id="2147483663" r:id="rId12"/>
    <p:sldLayoutId id="2147483673" r:id="rId13"/>
    <p:sldLayoutId id="2147483664" r:id="rId14"/>
    <p:sldLayoutId id="2147483665" r:id="rId15"/>
    <p:sldLayoutId id="2147483655" r:id="rId16"/>
    <p:sldLayoutId id="2147483666" r:id="rId17"/>
    <p:sldLayoutId id="2147483667" r:id="rId18"/>
    <p:sldLayoutId id="2147483668" r:id="rId19"/>
    <p:sldLayoutId id="2147483669" r:id="rId20"/>
    <p:sldLayoutId id="2147483674" r:id="rId21"/>
  </p:sldLayoutIdLst>
  <p:hf hdr="0" ftr="0" dt="0"/>
  <p:txStyles>
    <p:titleStyle>
      <a:lvl1pPr algn="l" defTabSz="914400" rtl="0" eaLnBrk="1" latinLnBrk="0" hangingPunct="1">
        <a:lnSpc>
          <a:spcPct val="90000"/>
        </a:lnSpc>
        <a:spcBef>
          <a:spcPct val="0"/>
        </a:spcBef>
        <a:buNone/>
        <a:defRPr sz="3200" kern="1200">
          <a:solidFill>
            <a:schemeClr val="accent2"/>
          </a:solidFill>
          <a:latin typeface="+mj-lt"/>
          <a:ea typeface="+mj-ea"/>
          <a:cs typeface="+mj-cs"/>
        </a:defRPr>
      </a:lvl1pPr>
    </p:titleStyle>
    <p:bodyStyle>
      <a:lvl1pPr marL="176213" indent="-176213" algn="l" defTabSz="914400" rtl="0" eaLnBrk="1" latinLnBrk="0" hangingPunct="1">
        <a:lnSpc>
          <a:spcPct val="90000"/>
        </a:lnSpc>
        <a:spcBef>
          <a:spcPts val="1000"/>
        </a:spcBef>
        <a:buFont typeface="Wingdings" pitchFamily="2" charset="2"/>
        <a:buChar char="§"/>
        <a:tabLst/>
        <a:defRPr sz="2000" b="1" kern="1200">
          <a:ln>
            <a:noFill/>
          </a:ln>
          <a:solidFill>
            <a:schemeClr val="bg1"/>
          </a:solidFill>
          <a:latin typeface="+mn-lt"/>
          <a:ea typeface="+mn-ea"/>
          <a:cs typeface="+mn-cs"/>
        </a:defRPr>
      </a:lvl1pPr>
      <a:lvl2pPr marL="517525" indent="-231775" algn="l" defTabSz="914400" rtl="0" eaLnBrk="1" latinLnBrk="0" hangingPunct="1">
        <a:lnSpc>
          <a:spcPct val="90000"/>
        </a:lnSpc>
        <a:spcBef>
          <a:spcPts val="500"/>
        </a:spcBef>
        <a:buFont typeface="Wingdings" pitchFamily="2" charset="2"/>
        <a:buChar char="§"/>
        <a:tabLst/>
        <a:defRPr sz="2000" b="1" i="1" kern="1200">
          <a:ln>
            <a:noFill/>
          </a:ln>
          <a:solidFill>
            <a:schemeClr val="bg1"/>
          </a:solidFill>
          <a:latin typeface="+mn-lt"/>
          <a:ea typeface="+mn-ea"/>
          <a:cs typeface="+mn-cs"/>
        </a:defRPr>
      </a:lvl2pPr>
      <a:lvl3pPr marL="858838" indent="-176213" algn="l" defTabSz="914400" rtl="0" eaLnBrk="1" latinLnBrk="0" hangingPunct="1">
        <a:lnSpc>
          <a:spcPct val="90000"/>
        </a:lnSpc>
        <a:spcBef>
          <a:spcPts val="500"/>
        </a:spcBef>
        <a:buFont typeface="Wingdings" pitchFamily="2" charset="2"/>
        <a:buChar char="§"/>
        <a:tabLst/>
        <a:defRPr sz="1800" kern="1200">
          <a:ln>
            <a:noFill/>
          </a:ln>
          <a:solidFill>
            <a:schemeClr val="bg1"/>
          </a:solidFill>
          <a:latin typeface="+mn-lt"/>
          <a:ea typeface="+mn-ea"/>
          <a:cs typeface="+mn-cs"/>
        </a:defRPr>
      </a:lvl3pPr>
      <a:lvl4pPr marL="1270000" indent="-177800" algn="l" defTabSz="914400" rtl="0" eaLnBrk="1" latinLnBrk="0" hangingPunct="1">
        <a:lnSpc>
          <a:spcPct val="90000"/>
        </a:lnSpc>
        <a:spcBef>
          <a:spcPts val="500"/>
        </a:spcBef>
        <a:buFont typeface="Wingdings" pitchFamily="2" charset="2"/>
        <a:buChar char="§"/>
        <a:tabLst/>
        <a:defRPr sz="1600" i="1" kern="1200">
          <a:ln>
            <a:noFill/>
          </a:ln>
          <a:solidFill>
            <a:schemeClr val="bg1"/>
          </a:solidFill>
          <a:latin typeface="+mn-lt"/>
          <a:ea typeface="+mn-ea"/>
          <a:cs typeface="+mn-cs"/>
        </a:defRPr>
      </a:lvl4pPr>
      <a:lvl5pPr marL="1611313" indent="-233363" algn="l" defTabSz="914400" rtl="0" eaLnBrk="1" latinLnBrk="0" hangingPunct="1">
        <a:lnSpc>
          <a:spcPct val="90000"/>
        </a:lnSpc>
        <a:spcBef>
          <a:spcPts val="500"/>
        </a:spcBef>
        <a:buFont typeface="Wingdings" pitchFamily="2" charset="2"/>
        <a:buChar char="§"/>
        <a:tabLst/>
        <a:defRPr sz="1400" kern="1200">
          <a:ln>
            <a:noFill/>
          </a:ln>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esig.energy/event/g-pst-esig-webinar-series-understanding-grid-forming-inverter-specifications/" TargetMode="Externa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hyperlink" Target="https://arena.gov.au/news/arena-backs-eight-grid-scale-batteries-worth-2-7-billion/" TargetMode="External"/><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hyperlink" Target="https://www.entsoe.eu/network_codes/rfg/" TargetMode="Externa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hyperlink" Target="https://drive.google.com/file/d/19YRpERnsssEJ62H_Tb0edtxHrZI37ZkK/view" TargetMode="Externa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18127-824C-414A-AD4E-4AB486C046E1}"/>
              </a:ext>
            </a:extLst>
          </p:cNvPr>
          <p:cNvSpPr>
            <a:spLocks noGrp="1"/>
          </p:cNvSpPr>
          <p:nvPr>
            <p:ph type="title"/>
          </p:nvPr>
        </p:nvSpPr>
        <p:spPr/>
        <p:txBody>
          <a:bodyPr/>
          <a:lstStyle/>
          <a:p>
            <a:r>
              <a:rPr lang="en-US" dirty="0"/>
              <a:t>ERCOT IBRTF: NERC and Other Industry Updates</a:t>
            </a:r>
          </a:p>
        </p:txBody>
      </p:sp>
      <p:sp>
        <p:nvSpPr>
          <p:cNvPr id="3" name="Text Placeholder 2">
            <a:extLst>
              <a:ext uri="{FF2B5EF4-FFF2-40B4-BE49-F238E27FC236}">
                <a16:creationId xmlns:a16="http://schemas.microsoft.com/office/drawing/2014/main" id="{5EDC4DEF-7F56-473D-A709-AEEC2B51E4E1}"/>
              </a:ext>
            </a:extLst>
          </p:cNvPr>
          <p:cNvSpPr>
            <a:spLocks noGrp="1"/>
          </p:cNvSpPr>
          <p:nvPr>
            <p:ph type="body" sz="quarter" idx="10"/>
          </p:nvPr>
        </p:nvSpPr>
        <p:spPr/>
        <p:txBody>
          <a:bodyPr/>
          <a:lstStyle/>
          <a:p>
            <a:r>
              <a:rPr lang="en-US" dirty="0"/>
              <a:t>Julia Matevosyan</a:t>
            </a:r>
          </a:p>
        </p:txBody>
      </p:sp>
      <p:sp>
        <p:nvSpPr>
          <p:cNvPr id="4" name="Text Placeholder 3">
            <a:extLst>
              <a:ext uri="{FF2B5EF4-FFF2-40B4-BE49-F238E27FC236}">
                <a16:creationId xmlns:a16="http://schemas.microsoft.com/office/drawing/2014/main" id="{C0409F88-523A-4B84-ACFF-C7E2DC74CF3D}"/>
              </a:ext>
            </a:extLst>
          </p:cNvPr>
          <p:cNvSpPr>
            <a:spLocks noGrp="1"/>
          </p:cNvSpPr>
          <p:nvPr>
            <p:ph type="body" sz="quarter" idx="11"/>
          </p:nvPr>
        </p:nvSpPr>
        <p:spPr/>
        <p:txBody>
          <a:bodyPr/>
          <a:lstStyle/>
          <a:p>
            <a:r>
              <a:rPr lang="en-US" dirty="0"/>
              <a:t>01/20/2023</a:t>
            </a:r>
          </a:p>
        </p:txBody>
      </p:sp>
      <p:sp>
        <p:nvSpPr>
          <p:cNvPr id="5" name="Text Placeholder 4">
            <a:extLst>
              <a:ext uri="{FF2B5EF4-FFF2-40B4-BE49-F238E27FC236}">
                <a16:creationId xmlns:a16="http://schemas.microsoft.com/office/drawing/2014/main" id="{8517D9C0-62E5-4A6A-A26F-9437EC0A8ADD}"/>
              </a:ext>
            </a:extLst>
          </p:cNvPr>
          <p:cNvSpPr>
            <a:spLocks noGrp="1"/>
          </p:cNvSpPr>
          <p:nvPr>
            <p:ph type="body" sz="quarter" idx="12"/>
          </p:nvPr>
        </p:nvSpPr>
        <p:spPr/>
        <p:txBody>
          <a:bodyPr/>
          <a:lstStyle/>
          <a:p>
            <a:r>
              <a:rPr lang="en-US" dirty="0"/>
              <a:t>Chief Engineer</a:t>
            </a:r>
          </a:p>
          <a:p>
            <a:r>
              <a:rPr lang="en-US" dirty="0"/>
              <a:t>ESIG</a:t>
            </a:r>
          </a:p>
        </p:txBody>
      </p:sp>
    </p:spTree>
    <p:extLst>
      <p:ext uri="{BB962C8B-B14F-4D97-AF65-F5344CB8AC3E}">
        <p14:creationId xmlns:p14="http://schemas.microsoft.com/office/powerpoint/2010/main" val="10902851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F753C-7E98-44E3-CDC6-79EA3BBEEFA4}"/>
              </a:ext>
            </a:extLst>
          </p:cNvPr>
          <p:cNvSpPr>
            <a:spLocks noGrp="1"/>
          </p:cNvSpPr>
          <p:nvPr>
            <p:ph type="title"/>
          </p:nvPr>
        </p:nvSpPr>
        <p:spPr/>
        <p:txBody>
          <a:bodyPr/>
          <a:lstStyle/>
          <a:p>
            <a:r>
              <a:rPr lang="en-US" dirty="0"/>
              <a:t>UNIFI Specifications</a:t>
            </a:r>
          </a:p>
        </p:txBody>
      </p:sp>
      <p:sp>
        <p:nvSpPr>
          <p:cNvPr id="3" name="Content Placeholder 2">
            <a:extLst>
              <a:ext uri="{FF2B5EF4-FFF2-40B4-BE49-F238E27FC236}">
                <a16:creationId xmlns:a16="http://schemas.microsoft.com/office/drawing/2014/main" id="{B2AB6E59-9074-BE01-237A-5BF4FDDBB6F8}"/>
              </a:ext>
            </a:extLst>
          </p:cNvPr>
          <p:cNvSpPr>
            <a:spLocks noGrp="1"/>
          </p:cNvSpPr>
          <p:nvPr>
            <p:ph sz="quarter" idx="10"/>
          </p:nvPr>
        </p:nvSpPr>
        <p:spPr/>
        <p:txBody>
          <a:bodyPr/>
          <a:lstStyle/>
          <a:p>
            <a:pPr algn="just">
              <a:lnSpc>
                <a:spcPct val="108000"/>
              </a:lnSpc>
              <a:spcBef>
                <a:spcPts val="0"/>
              </a:spcBef>
            </a:pPr>
            <a:r>
              <a:rPr lang="en-US" sz="1800" dirty="0">
                <a:solidFill>
                  <a:schemeClr val="tx1"/>
                </a:solidFill>
                <a:effectLst/>
                <a:latin typeface="Arial" panose="020B0604020202020204" pitchFamily="34" charset="0"/>
                <a:ea typeface="Calibri" panose="020F0502020204030204" pitchFamily="34" charset="0"/>
                <a:cs typeface="Arial" panose="020B0604020202020204" pitchFamily="34" charset="0"/>
              </a:rPr>
              <a:t>Additional GFM Capabilities and Considerations</a:t>
            </a:r>
          </a:p>
          <a:p>
            <a:pPr lvl="1" algn="just">
              <a:lnSpc>
                <a:spcPct val="108000"/>
              </a:lnSpc>
              <a:spcBef>
                <a:spcPts val="600"/>
              </a:spcBef>
              <a:buFont typeface="Arial" panose="020B0604020202020204" pitchFamily="34" charset="0"/>
              <a:buChar char="–"/>
            </a:pPr>
            <a:r>
              <a:rPr lang="en-US"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Black Start and System Restoration </a:t>
            </a:r>
          </a:p>
          <a:p>
            <a:pPr lvl="1" algn="just">
              <a:lnSpc>
                <a:spcPct val="108000"/>
              </a:lnSpc>
              <a:spcBef>
                <a:spcPts val="600"/>
              </a:spcBef>
              <a:buFont typeface="Arial" panose="020B0604020202020204" pitchFamily="34" charset="0"/>
              <a:buChar char="–"/>
            </a:pPr>
            <a:r>
              <a:rPr lang="en-US"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Regulating Voltage Harmonics </a:t>
            </a:r>
          </a:p>
          <a:p>
            <a:pPr lvl="1" algn="just">
              <a:lnSpc>
                <a:spcPct val="108000"/>
              </a:lnSpc>
              <a:spcBef>
                <a:spcPts val="600"/>
              </a:spcBef>
              <a:buFont typeface="Arial" panose="020B0604020202020204" pitchFamily="34" charset="0"/>
              <a:buChar char="–"/>
            </a:pPr>
            <a:r>
              <a:rPr lang="en-US"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IBR Short-Term Rated Current </a:t>
            </a:r>
          </a:p>
          <a:p>
            <a:pPr lvl="1" algn="just">
              <a:lnSpc>
                <a:spcPct val="108000"/>
              </a:lnSpc>
              <a:spcBef>
                <a:spcPts val="600"/>
              </a:spcBef>
              <a:buFont typeface="Arial" panose="020B0604020202020204" pitchFamily="34" charset="0"/>
              <a:buChar char="–"/>
            </a:pPr>
            <a:r>
              <a:rPr lang="en-US"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Constraints Due to Input Source</a:t>
            </a:r>
          </a:p>
          <a:p>
            <a:pPr lvl="1" algn="just">
              <a:lnSpc>
                <a:spcPct val="108000"/>
              </a:lnSpc>
              <a:spcBef>
                <a:spcPts val="600"/>
              </a:spcBef>
              <a:buFont typeface="Arial" panose="020B0604020202020204" pitchFamily="34" charset="0"/>
              <a:buChar char="–"/>
            </a:pPr>
            <a:r>
              <a:rPr lang="en-US"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Communications between System Operator and IBR – similar to requirements currently applied to GFL IBRs </a:t>
            </a:r>
          </a:p>
          <a:p>
            <a:pPr lvl="1" algn="just">
              <a:lnSpc>
                <a:spcPct val="108000"/>
              </a:lnSpc>
              <a:spcBef>
                <a:spcPts val="600"/>
              </a:spcBef>
              <a:buFont typeface="Arial" panose="020B0604020202020204" pitchFamily="34" charset="0"/>
              <a:buChar char="–"/>
            </a:pPr>
            <a:r>
              <a:rPr lang="en-US"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Secondary Voltage and Frequency Signal Response – similar to requirements currently applied to GFL IBRs </a:t>
            </a:r>
          </a:p>
          <a:p>
            <a:pPr marL="0" marR="0" indent="0">
              <a:spcBef>
                <a:spcPts val="0"/>
              </a:spcBef>
              <a:spcAft>
                <a:spcPts val="800"/>
              </a:spcAft>
              <a:buNone/>
            </a:pPr>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397276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E958C-AE79-D095-E0B8-4BE476037109}"/>
              </a:ext>
            </a:extLst>
          </p:cNvPr>
          <p:cNvSpPr>
            <a:spLocks noGrp="1"/>
          </p:cNvSpPr>
          <p:nvPr>
            <p:ph type="title"/>
          </p:nvPr>
        </p:nvSpPr>
        <p:spPr/>
        <p:txBody>
          <a:bodyPr/>
          <a:lstStyle/>
          <a:p>
            <a:r>
              <a:rPr lang="en-US" dirty="0"/>
              <a:t>Upcoming G-PST/ESIG Webinar on UNIFI specs</a:t>
            </a:r>
          </a:p>
        </p:txBody>
      </p:sp>
      <p:sp>
        <p:nvSpPr>
          <p:cNvPr id="3" name="Content Placeholder 2">
            <a:extLst>
              <a:ext uri="{FF2B5EF4-FFF2-40B4-BE49-F238E27FC236}">
                <a16:creationId xmlns:a16="http://schemas.microsoft.com/office/drawing/2014/main" id="{0E96AB7B-1845-0FED-6EF1-8DC03DE01CE2}"/>
              </a:ext>
            </a:extLst>
          </p:cNvPr>
          <p:cNvSpPr>
            <a:spLocks noGrp="1"/>
          </p:cNvSpPr>
          <p:nvPr>
            <p:ph sz="quarter" idx="10"/>
          </p:nvPr>
        </p:nvSpPr>
        <p:spPr>
          <a:xfrm>
            <a:off x="762000" y="1855789"/>
            <a:ext cx="4269445" cy="4435283"/>
          </a:xfrm>
        </p:spPr>
        <p:txBody>
          <a:bodyPr/>
          <a:lstStyle/>
          <a:p>
            <a:pPr>
              <a:lnSpc>
                <a:spcPct val="108000"/>
              </a:lnSpc>
            </a:pPr>
            <a:r>
              <a:rPr lang="en-US" dirty="0">
                <a:solidFill>
                  <a:schemeClr val="tx1"/>
                </a:solidFill>
                <a:latin typeface="Arial" panose="020B0604020202020204" pitchFamily="34" charset="0"/>
                <a:cs typeface="Arial" panose="020B0604020202020204" pitchFamily="34" charset="0"/>
              </a:rPr>
              <a:t>At the upcoming </a:t>
            </a:r>
            <a:r>
              <a:rPr lang="en-US" dirty="0">
                <a:solidFill>
                  <a:srgbClr val="005392"/>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G-PST/ESIG webinar</a:t>
            </a:r>
            <a:r>
              <a:rPr lang="en-US" dirty="0">
                <a:solidFill>
                  <a:schemeClr val="tx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 </a:t>
            </a:r>
            <a:r>
              <a:rPr lang="en-US" dirty="0">
                <a:solidFill>
                  <a:schemeClr val="tx1"/>
                </a:solidFill>
                <a:latin typeface="Arial" panose="020B0604020202020204" pitchFamily="34" charset="0"/>
                <a:cs typeface="Arial" panose="020B0604020202020204" pitchFamily="34" charset="0"/>
              </a:rPr>
              <a:t>on 02/21/2023 Ben Kroposki (NREL) will cover the UNIFI specifications in more detail </a:t>
            </a:r>
          </a:p>
          <a:p>
            <a:endParaRPr lang="en-US" dirty="0"/>
          </a:p>
        </p:txBody>
      </p:sp>
      <p:pic>
        <p:nvPicPr>
          <p:cNvPr id="5" name="Picture 4">
            <a:hlinkClick r:id="rId2"/>
            <a:extLst>
              <a:ext uri="{FF2B5EF4-FFF2-40B4-BE49-F238E27FC236}">
                <a16:creationId xmlns:a16="http://schemas.microsoft.com/office/drawing/2014/main" id="{32037107-978A-A4BE-5085-98CBBD34C35B}"/>
              </a:ext>
            </a:extLst>
          </p:cNvPr>
          <p:cNvPicPr>
            <a:picLocks noChangeAspect="1"/>
          </p:cNvPicPr>
          <p:nvPr/>
        </p:nvPicPr>
        <p:blipFill>
          <a:blip r:embed="rId3"/>
          <a:stretch>
            <a:fillRect/>
          </a:stretch>
        </p:blipFill>
        <p:spPr>
          <a:xfrm>
            <a:off x="5591281" y="1696993"/>
            <a:ext cx="6361979" cy="4899750"/>
          </a:xfrm>
          <a:prstGeom prst="rect">
            <a:avLst/>
          </a:prstGeom>
        </p:spPr>
      </p:pic>
    </p:spTree>
    <p:extLst>
      <p:ext uri="{BB962C8B-B14F-4D97-AF65-F5344CB8AC3E}">
        <p14:creationId xmlns:p14="http://schemas.microsoft.com/office/powerpoint/2010/main" val="18840409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4637F-7932-DD27-51A3-4109810681EC}"/>
              </a:ext>
            </a:extLst>
          </p:cNvPr>
          <p:cNvSpPr>
            <a:spLocks noGrp="1"/>
          </p:cNvSpPr>
          <p:nvPr>
            <p:ph type="title"/>
          </p:nvPr>
        </p:nvSpPr>
        <p:spPr/>
        <p:txBody>
          <a:bodyPr/>
          <a:lstStyle/>
          <a:p>
            <a:r>
              <a:rPr lang="en-US" dirty="0"/>
              <a:t>Grid Forming Batteries in Australia </a:t>
            </a:r>
          </a:p>
        </p:txBody>
      </p:sp>
      <p:sp>
        <p:nvSpPr>
          <p:cNvPr id="3" name="Content Placeholder 2">
            <a:extLst>
              <a:ext uri="{FF2B5EF4-FFF2-40B4-BE49-F238E27FC236}">
                <a16:creationId xmlns:a16="http://schemas.microsoft.com/office/drawing/2014/main" id="{FA95AFFF-07B9-F1EB-B400-BE747FD1FB8F}"/>
              </a:ext>
            </a:extLst>
          </p:cNvPr>
          <p:cNvSpPr>
            <a:spLocks noGrp="1"/>
          </p:cNvSpPr>
          <p:nvPr>
            <p:ph sz="quarter" idx="10"/>
          </p:nvPr>
        </p:nvSpPr>
        <p:spPr/>
        <p:txBody>
          <a:bodyPr/>
          <a:lstStyle/>
          <a:p>
            <a:pPr marL="0" indent="0">
              <a:lnSpc>
                <a:spcPct val="108000"/>
              </a:lnSpc>
              <a:buNone/>
            </a:pPr>
            <a:r>
              <a:rPr lang="en-US" dirty="0">
                <a:solidFill>
                  <a:schemeClr val="tx1"/>
                </a:solidFill>
                <a:latin typeface="Arial" panose="020B0604020202020204" pitchFamily="34" charset="0"/>
                <a:cs typeface="Arial" panose="020B0604020202020204" pitchFamily="34" charset="0"/>
              </a:rPr>
              <a:t>Currently Australia is leading the way with three grid scale grid forming batteries in operation:</a:t>
            </a:r>
          </a:p>
          <a:p>
            <a:pPr>
              <a:lnSpc>
                <a:spcPct val="108000"/>
              </a:lnSpc>
            </a:pPr>
            <a:r>
              <a:rPr lang="en-US" dirty="0">
                <a:solidFill>
                  <a:schemeClr val="tx1"/>
                </a:solidFill>
                <a:latin typeface="Arial" panose="020B0604020202020204" pitchFamily="34" charset="0"/>
                <a:cs typeface="Arial" panose="020B0604020202020204" pitchFamily="34" charset="0"/>
              </a:rPr>
              <a:t>Dalrymple BESS: 30 MW/8 MWh by Hitachi ABB, commissioned 2018</a:t>
            </a:r>
          </a:p>
          <a:p>
            <a:pPr>
              <a:lnSpc>
                <a:spcPct val="108000"/>
              </a:lnSpc>
            </a:pPr>
            <a:r>
              <a:rPr lang="en-US" dirty="0" err="1">
                <a:solidFill>
                  <a:schemeClr val="tx1"/>
                </a:solidFill>
                <a:latin typeface="Arial" panose="020B0604020202020204" pitchFamily="34" charset="0"/>
                <a:cs typeface="Arial" panose="020B0604020202020204" pitchFamily="34" charset="0"/>
              </a:rPr>
              <a:t>Hornsdale</a:t>
            </a:r>
            <a:r>
              <a:rPr lang="en-US" dirty="0">
                <a:solidFill>
                  <a:schemeClr val="tx1"/>
                </a:solidFill>
                <a:latin typeface="Arial" panose="020B0604020202020204" pitchFamily="34" charset="0"/>
                <a:cs typeface="Arial" panose="020B0604020202020204" pitchFamily="34" charset="0"/>
              </a:rPr>
              <a:t> BESS: 150MW/194MWh by Tesla. This battery was initially built in 2017 as 100 MW grid following and then expanded to 150 MW and GFM capability, provided support during recent South Australia separation event in November 2022.</a:t>
            </a:r>
          </a:p>
          <a:p>
            <a:pPr>
              <a:lnSpc>
                <a:spcPct val="108000"/>
              </a:lnSpc>
            </a:pPr>
            <a:r>
              <a:rPr lang="en-US" dirty="0" err="1">
                <a:solidFill>
                  <a:schemeClr val="tx1"/>
                </a:solidFill>
                <a:latin typeface="Arial" panose="020B0604020202020204" pitchFamily="34" charset="0"/>
                <a:cs typeface="Arial" panose="020B0604020202020204" pitchFamily="34" charset="0"/>
              </a:rPr>
              <a:t>Wallgrove</a:t>
            </a:r>
            <a:r>
              <a:rPr lang="en-US" dirty="0">
                <a:solidFill>
                  <a:schemeClr val="tx1"/>
                </a:solidFill>
                <a:latin typeface="Arial" panose="020B0604020202020204" pitchFamily="34" charset="0"/>
                <a:cs typeface="Arial" panose="020B0604020202020204" pitchFamily="34" charset="0"/>
              </a:rPr>
              <a:t> BESS: 50MW/75MWh by Tesla began commercial operation in December 2022</a:t>
            </a:r>
            <a:r>
              <a:rPr lang="en-US" b="1" dirty="0">
                <a:solidFill>
                  <a:schemeClr val="tx1"/>
                </a:solidFill>
                <a:latin typeface="Arial" panose="020B0604020202020204" pitchFamily="34" charset="0"/>
                <a:cs typeface="Arial" panose="020B0604020202020204" pitchFamily="34" charset="0"/>
              </a:rPr>
              <a:t>.</a:t>
            </a:r>
          </a:p>
          <a:p>
            <a:pPr marL="0" indent="0">
              <a:lnSpc>
                <a:spcPct val="108000"/>
              </a:lnSpc>
              <a:buNone/>
            </a:pPr>
            <a:r>
              <a:rPr lang="en-US" dirty="0">
                <a:solidFill>
                  <a:schemeClr val="tx1"/>
                </a:solidFill>
                <a:latin typeface="Arial" panose="020B0604020202020204" pitchFamily="34" charset="0"/>
                <a:cs typeface="Arial" panose="020B0604020202020204" pitchFamily="34" charset="0"/>
              </a:rPr>
              <a:t>Additional three  are under construction. </a:t>
            </a:r>
          </a:p>
          <a:p>
            <a:pPr>
              <a:lnSpc>
                <a:spcPct val="108000"/>
              </a:lnSpc>
            </a:pPr>
            <a:r>
              <a:rPr lang="en-US" dirty="0">
                <a:solidFill>
                  <a:schemeClr val="tx1"/>
                </a:solidFill>
                <a:latin typeface="Arial" panose="020B0604020202020204" pitchFamily="34" charset="0"/>
                <a:cs typeface="Arial" panose="020B0604020202020204" pitchFamily="34" charset="0"/>
              </a:rPr>
              <a:t>Broken Hill BESS:  50MW/50MWh GFM BESS, construction started in fall 2022 with expected in-service date is mid-2023. </a:t>
            </a:r>
          </a:p>
          <a:p>
            <a:pPr>
              <a:lnSpc>
                <a:spcPct val="108000"/>
              </a:lnSpc>
            </a:pPr>
            <a:r>
              <a:rPr lang="en-US" dirty="0">
                <a:solidFill>
                  <a:schemeClr val="tx1"/>
                </a:solidFill>
                <a:latin typeface="Arial" panose="020B0604020202020204" pitchFamily="34" charset="0"/>
                <a:cs typeface="Arial" panose="020B0604020202020204" pitchFamily="34" charset="0"/>
              </a:rPr>
              <a:t>Riverina and </a:t>
            </a:r>
            <a:r>
              <a:rPr lang="en-US" dirty="0" err="1">
                <a:solidFill>
                  <a:schemeClr val="tx1"/>
                </a:solidFill>
                <a:latin typeface="Arial" panose="020B0604020202020204" pitchFamily="34" charset="0"/>
                <a:cs typeface="Arial" panose="020B0604020202020204" pitchFamily="34" charset="0"/>
              </a:rPr>
              <a:t>Darligton</a:t>
            </a:r>
            <a:r>
              <a:rPr lang="en-US" dirty="0">
                <a:solidFill>
                  <a:schemeClr val="tx1"/>
                </a:solidFill>
                <a:latin typeface="Arial" panose="020B0604020202020204" pitchFamily="34" charset="0"/>
                <a:cs typeface="Arial" panose="020B0604020202020204" pitchFamily="34" charset="0"/>
              </a:rPr>
              <a:t> Point BESS: three projects with total capacity of 150MW/300MWh by Tesla</a:t>
            </a:r>
          </a:p>
          <a:p>
            <a:pPr>
              <a:lnSpc>
                <a:spcPct val="108000"/>
              </a:lnSpc>
            </a:pPr>
            <a:r>
              <a:rPr lang="en-US" dirty="0">
                <a:solidFill>
                  <a:schemeClr val="tx1"/>
                </a:solidFill>
                <a:latin typeface="Arial" panose="020B0604020202020204" pitchFamily="34" charset="0"/>
                <a:cs typeface="Arial" panose="020B0604020202020204" pitchFamily="34" charset="0"/>
              </a:rPr>
              <a:t>New England BESS: 50MW/50 MWh, construction started in spring 2022 with expected completion date of 2023</a:t>
            </a:r>
          </a:p>
          <a:p>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305970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53C88-17EA-A7FE-D921-339F6E8A86BF}"/>
              </a:ext>
            </a:extLst>
          </p:cNvPr>
          <p:cNvSpPr>
            <a:spLocks noGrp="1"/>
          </p:cNvSpPr>
          <p:nvPr>
            <p:ph type="title"/>
          </p:nvPr>
        </p:nvSpPr>
        <p:spPr/>
        <p:txBody>
          <a:bodyPr/>
          <a:lstStyle/>
          <a:p>
            <a:r>
              <a:rPr lang="en-US" dirty="0"/>
              <a:t>Grid Forming Batteries in Australia </a:t>
            </a:r>
          </a:p>
        </p:txBody>
      </p:sp>
      <p:sp>
        <p:nvSpPr>
          <p:cNvPr id="3" name="Content Placeholder 2">
            <a:extLst>
              <a:ext uri="{FF2B5EF4-FFF2-40B4-BE49-F238E27FC236}">
                <a16:creationId xmlns:a16="http://schemas.microsoft.com/office/drawing/2014/main" id="{818E5260-DDDF-D312-51E3-F4AD6A6CAC2E}"/>
              </a:ext>
            </a:extLst>
          </p:cNvPr>
          <p:cNvSpPr>
            <a:spLocks noGrp="1"/>
          </p:cNvSpPr>
          <p:nvPr>
            <p:ph sz="quarter" idx="10"/>
          </p:nvPr>
        </p:nvSpPr>
        <p:spPr/>
        <p:txBody>
          <a:bodyPr/>
          <a:lstStyle/>
          <a:p>
            <a:pPr>
              <a:lnSpc>
                <a:spcPct val="108000"/>
              </a:lnSpc>
            </a:pPr>
            <a:r>
              <a:rPr lang="en-US" sz="1800" dirty="0">
                <a:solidFill>
                  <a:schemeClr val="tx1"/>
                </a:solidFill>
                <a:effectLst/>
                <a:latin typeface="Arial" panose="020B0604020202020204" pitchFamily="34" charset="0"/>
                <a:ea typeface="Calibri" panose="020F0502020204030204" pitchFamily="34" charset="0"/>
                <a:cs typeface="Arial" panose="020B0604020202020204" pitchFamily="34" charset="0"/>
              </a:rPr>
              <a:t>On December 17, 2022, </a:t>
            </a:r>
            <a:r>
              <a:rPr lang="en-US" sz="1800" dirty="0">
                <a:solidFill>
                  <a:schemeClr val="tx1"/>
                </a:solidFill>
                <a:effectLst/>
                <a:latin typeface="Arial" panose="020B0604020202020204" pitchFamily="34" charset="0"/>
                <a:ea typeface="Calibri" panose="020F0502020204030204" pitchFamily="34" charset="0"/>
                <a:cs typeface="Arial" panose="020B0604020202020204" pitchFamily="34" charset="0"/>
                <a:hlinkClick r:id="rId3"/>
              </a:rPr>
              <a:t>the Australian Renewable Energy Agency (ARENA) announced </a:t>
            </a:r>
            <a:r>
              <a:rPr lang="en-US" sz="1800" dirty="0">
                <a:solidFill>
                  <a:schemeClr val="tx1"/>
                </a:solidFill>
                <a:effectLst/>
                <a:latin typeface="Arial" panose="020B0604020202020204" pitchFamily="34" charset="0"/>
                <a:ea typeface="Calibri" panose="020F0502020204030204" pitchFamily="34" charset="0"/>
                <a:cs typeface="Arial" panose="020B0604020202020204" pitchFamily="34" charset="0"/>
              </a:rPr>
              <a:t>co-funding of </a:t>
            </a:r>
            <a:r>
              <a:rPr lang="en-US" sz="18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eight large scale GFM batteries </a:t>
            </a:r>
            <a:r>
              <a:rPr lang="en-US" sz="1800" dirty="0">
                <a:solidFill>
                  <a:schemeClr val="tx1"/>
                </a:solidFill>
                <a:effectLst/>
                <a:latin typeface="Arial" panose="020B0604020202020204" pitchFamily="34" charset="0"/>
                <a:ea typeface="Calibri" panose="020F0502020204030204" pitchFamily="34" charset="0"/>
                <a:cs typeface="Arial" panose="020B0604020202020204" pitchFamily="34" charset="0"/>
              </a:rPr>
              <a:t>across Australia with total project capacity of </a:t>
            </a:r>
            <a:r>
              <a:rPr lang="en-US" sz="18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2 GW/4.2 GWh</a:t>
            </a:r>
            <a:r>
              <a:rPr lang="en-US" sz="1800" dirty="0">
                <a:solidFill>
                  <a:schemeClr val="tx1"/>
                </a:solidFill>
                <a:effectLst/>
                <a:latin typeface="Arial" panose="020B0604020202020204" pitchFamily="34" charset="0"/>
                <a:ea typeface="Calibri" panose="020F0502020204030204" pitchFamily="34" charset="0"/>
                <a:cs typeface="Arial" panose="020B0604020202020204" pitchFamily="34" charset="0"/>
              </a:rPr>
              <a:t>. All the batteries are expected to reach financial close in 2023 and be operational by 2025</a:t>
            </a:r>
          </a:p>
          <a:p>
            <a:pPr marL="0" marR="0">
              <a:lnSpc>
                <a:spcPct val="108000"/>
              </a:lnSpc>
              <a:spcBef>
                <a:spcPts val="600"/>
              </a:spcBef>
              <a:spcAft>
                <a:spcPts val="800"/>
              </a:spcAft>
            </a:pPr>
            <a:r>
              <a:rPr lang="en-US" sz="1800" dirty="0">
                <a:solidFill>
                  <a:schemeClr val="tx1"/>
                </a:solidFill>
                <a:effectLst/>
                <a:latin typeface="Arial" panose="020B0604020202020204" pitchFamily="34" charset="0"/>
                <a:ea typeface="Calibri" panose="020F0502020204030204" pitchFamily="34" charset="0"/>
                <a:cs typeface="Arial" panose="020B0604020202020204" pitchFamily="34" charset="0"/>
              </a:rPr>
              <a:t>The developers and projects ARENA has selected for support are:</a:t>
            </a:r>
          </a:p>
          <a:p>
            <a:pPr lvl="1">
              <a:lnSpc>
                <a:spcPct val="108000"/>
              </a:lnSpc>
              <a:spcBef>
                <a:spcPts val="600"/>
              </a:spcBef>
              <a:buSzPts val="1000"/>
              <a:buFont typeface="Arial" panose="020B0604020202020204" pitchFamily="34" charset="0"/>
              <a:buChar char="–"/>
              <a:tabLst>
                <a:tab pos="457200" algn="l"/>
              </a:tabLst>
            </a:pPr>
            <a:r>
              <a:rPr lang="en-US" dirty="0">
                <a:solidFill>
                  <a:schemeClr val="tx1"/>
                </a:solidFill>
                <a:effectLst/>
                <a:latin typeface="Arial" panose="020B0604020202020204" pitchFamily="34" charset="0"/>
                <a:ea typeface="Calibri" panose="020F0502020204030204" pitchFamily="34" charset="0"/>
                <a:cs typeface="Arial" panose="020B0604020202020204" pitchFamily="34" charset="0"/>
              </a:rPr>
              <a:t>AGL: a new 250 MW / 500 MWh battery in Liddell, NSW.</a:t>
            </a:r>
          </a:p>
          <a:p>
            <a:pPr lvl="1">
              <a:lnSpc>
                <a:spcPct val="108000"/>
              </a:lnSpc>
              <a:spcBef>
                <a:spcPts val="600"/>
              </a:spcBef>
              <a:buSzPts val="1000"/>
              <a:buFont typeface="Arial" panose="020B0604020202020204" pitchFamily="34" charset="0"/>
              <a:buChar char="–"/>
              <a:tabLst>
                <a:tab pos="457200" algn="l"/>
              </a:tabLst>
            </a:pPr>
            <a:r>
              <a:rPr lang="en-US" dirty="0">
                <a:solidFill>
                  <a:schemeClr val="tx1"/>
                </a:solidFill>
                <a:effectLst/>
                <a:latin typeface="Arial" panose="020B0604020202020204" pitchFamily="34" charset="0"/>
                <a:ea typeface="Calibri" panose="020F0502020204030204" pitchFamily="34" charset="0"/>
                <a:cs typeface="Arial" panose="020B0604020202020204" pitchFamily="34" charset="0"/>
              </a:rPr>
              <a:t>FRV: a new 250 MW / 550 MWh battery in </a:t>
            </a:r>
            <a:r>
              <a:rPr lang="en-US"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Gnarwarre</a:t>
            </a:r>
            <a:r>
              <a:rPr lang="en-US" dirty="0">
                <a:solidFill>
                  <a:schemeClr val="tx1"/>
                </a:solidFill>
                <a:effectLst/>
                <a:latin typeface="Arial" panose="020B0604020202020204" pitchFamily="34" charset="0"/>
                <a:ea typeface="Calibri" panose="020F0502020204030204" pitchFamily="34" charset="0"/>
                <a:cs typeface="Arial" panose="020B0604020202020204" pitchFamily="34" charset="0"/>
              </a:rPr>
              <a:t>, VIC.</a:t>
            </a:r>
          </a:p>
          <a:p>
            <a:pPr lvl="1">
              <a:lnSpc>
                <a:spcPct val="108000"/>
              </a:lnSpc>
              <a:spcBef>
                <a:spcPts val="600"/>
              </a:spcBef>
              <a:buSzPts val="1000"/>
              <a:buFont typeface="Arial" panose="020B0604020202020204" pitchFamily="34" charset="0"/>
              <a:buChar char="–"/>
              <a:tabLst>
                <a:tab pos="457200" algn="l"/>
              </a:tabLst>
            </a:pPr>
            <a:r>
              <a:rPr lang="en-US"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Neoen</a:t>
            </a:r>
            <a:r>
              <a:rPr lang="en-US" dirty="0">
                <a:solidFill>
                  <a:schemeClr val="tx1"/>
                </a:solidFill>
                <a:effectLst/>
                <a:latin typeface="Arial" panose="020B0604020202020204" pitchFamily="34" charset="0"/>
                <a:ea typeface="Calibri" panose="020F0502020204030204" pitchFamily="34" charset="0"/>
                <a:cs typeface="Arial" panose="020B0604020202020204" pitchFamily="34" charset="0"/>
              </a:rPr>
              <a:t>: retrofitting the 300 MW / 450 MWh Victorian Big Battery in Moorabool, VIC</a:t>
            </a:r>
          </a:p>
          <a:p>
            <a:pPr lvl="1">
              <a:lnSpc>
                <a:spcPct val="108000"/>
              </a:lnSpc>
              <a:spcBef>
                <a:spcPts val="600"/>
              </a:spcBef>
              <a:buSzPts val="1000"/>
              <a:buFont typeface="Arial" panose="020B0604020202020204" pitchFamily="34" charset="0"/>
              <a:buChar char="–"/>
              <a:tabLst>
                <a:tab pos="457200" algn="l"/>
              </a:tabLst>
            </a:pPr>
            <a:r>
              <a:rPr lang="en-US"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Neoen</a:t>
            </a:r>
            <a:r>
              <a:rPr lang="en-US" dirty="0">
                <a:solidFill>
                  <a:schemeClr val="tx1"/>
                </a:solidFill>
                <a:effectLst/>
                <a:latin typeface="Arial" panose="020B0604020202020204" pitchFamily="34" charset="0"/>
                <a:ea typeface="Calibri" panose="020F0502020204030204" pitchFamily="34" charset="0"/>
                <a:cs typeface="Arial" panose="020B0604020202020204" pitchFamily="34" charset="0"/>
              </a:rPr>
              <a:t>: a new 200 MW / 400 MWh battery in </a:t>
            </a:r>
            <a:r>
              <a:rPr lang="en-US"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Hopeland</a:t>
            </a:r>
            <a:r>
              <a:rPr lang="en-US" dirty="0">
                <a:solidFill>
                  <a:schemeClr val="tx1"/>
                </a:solidFill>
                <a:effectLst/>
                <a:latin typeface="Arial" panose="020B0604020202020204" pitchFamily="34" charset="0"/>
                <a:ea typeface="Calibri" panose="020F0502020204030204" pitchFamily="34" charset="0"/>
                <a:cs typeface="Arial" panose="020B0604020202020204" pitchFamily="34" charset="0"/>
              </a:rPr>
              <a:t>, QLD.</a:t>
            </a:r>
          </a:p>
          <a:p>
            <a:pPr lvl="1">
              <a:lnSpc>
                <a:spcPct val="108000"/>
              </a:lnSpc>
              <a:spcBef>
                <a:spcPts val="600"/>
              </a:spcBef>
              <a:buSzPts val="1000"/>
              <a:buFont typeface="Arial" panose="020B0604020202020204" pitchFamily="34" charset="0"/>
              <a:buChar char="–"/>
              <a:tabLst>
                <a:tab pos="457200" algn="l"/>
              </a:tabLst>
            </a:pPr>
            <a:r>
              <a:rPr lang="en-US"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Neoen</a:t>
            </a:r>
            <a:r>
              <a:rPr lang="en-US" dirty="0">
                <a:solidFill>
                  <a:schemeClr val="tx1"/>
                </a:solidFill>
                <a:effectLst/>
                <a:latin typeface="Arial" panose="020B0604020202020204" pitchFamily="34" charset="0"/>
                <a:ea typeface="Calibri" panose="020F0502020204030204" pitchFamily="34" charset="0"/>
                <a:cs typeface="Arial" panose="020B0604020202020204" pitchFamily="34" charset="0"/>
              </a:rPr>
              <a:t>: a new 200 MW / 400 MWh battery in Blyth, SA.</a:t>
            </a:r>
          </a:p>
          <a:p>
            <a:pPr lvl="1">
              <a:lnSpc>
                <a:spcPct val="108000"/>
              </a:lnSpc>
              <a:spcBef>
                <a:spcPts val="600"/>
              </a:spcBef>
              <a:buSzPts val="1000"/>
              <a:buFont typeface="Arial" panose="020B0604020202020204" pitchFamily="34" charset="0"/>
              <a:buChar char="–"/>
              <a:tabLst>
                <a:tab pos="457200" algn="l"/>
              </a:tabLst>
            </a:pPr>
            <a:r>
              <a:rPr lang="en-US" dirty="0">
                <a:solidFill>
                  <a:schemeClr val="tx1"/>
                </a:solidFill>
                <a:effectLst/>
                <a:latin typeface="Arial" panose="020B0604020202020204" pitchFamily="34" charset="0"/>
                <a:ea typeface="Calibri" panose="020F0502020204030204" pitchFamily="34" charset="0"/>
                <a:cs typeface="Arial" panose="020B0604020202020204" pitchFamily="34" charset="0"/>
              </a:rPr>
              <a:t>Origin: a new 300 MW / 900 MWh battery in Mortlake, VIC</a:t>
            </a:r>
          </a:p>
          <a:p>
            <a:pPr lvl="1">
              <a:lnSpc>
                <a:spcPct val="108000"/>
              </a:lnSpc>
              <a:spcBef>
                <a:spcPts val="600"/>
              </a:spcBef>
              <a:buSzPts val="1000"/>
              <a:buFont typeface="Arial" panose="020B0604020202020204" pitchFamily="34" charset="0"/>
              <a:buChar char="–"/>
              <a:tabLst>
                <a:tab pos="457200" algn="l"/>
              </a:tabLst>
            </a:pPr>
            <a:r>
              <a:rPr lang="en-US" dirty="0">
                <a:solidFill>
                  <a:schemeClr val="tx1"/>
                </a:solidFill>
                <a:effectLst/>
                <a:latin typeface="Arial" panose="020B0604020202020204" pitchFamily="34" charset="0"/>
                <a:ea typeface="Calibri" panose="020F0502020204030204" pitchFamily="34" charset="0"/>
                <a:cs typeface="Arial" panose="020B0604020202020204" pitchFamily="34" charset="0"/>
              </a:rPr>
              <a:t>Risen: a new 200 MW / 400 MWh battery in </a:t>
            </a:r>
            <a:r>
              <a:rPr lang="en-US"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Bungama</a:t>
            </a:r>
            <a:r>
              <a:rPr lang="en-US" dirty="0">
                <a:solidFill>
                  <a:schemeClr val="tx1"/>
                </a:solidFill>
                <a:effectLst/>
                <a:latin typeface="Arial" panose="020B0604020202020204" pitchFamily="34" charset="0"/>
                <a:ea typeface="Calibri" panose="020F0502020204030204" pitchFamily="34" charset="0"/>
                <a:cs typeface="Arial" panose="020B0604020202020204" pitchFamily="34" charset="0"/>
              </a:rPr>
              <a:t>, SA.</a:t>
            </a:r>
          </a:p>
          <a:p>
            <a:pPr lvl="1">
              <a:lnSpc>
                <a:spcPct val="108000"/>
              </a:lnSpc>
              <a:spcBef>
                <a:spcPts val="600"/>
              </a:spcBef>
              <a:buSzPts val="1000"/>
              <a:buFont typeface="Arial" panose="020B0604020202020204" pitchFamily="34" charset="0"/>
              <a:buChar char="–"/>
              <a:tabLst>
                <a:tab pos="457200" algn="l"/>
              </a:tabLst>
            </a:pPr>
            <a:r>
              <a:rPr lang="en-US"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TagEnergy</a:t>
            </a:r>
            <a:r>
              <a:rPr lang="en-US" dirty="0">
                <a:solidFill>
                  <a:schemeClr val="tx1"/>
                </a:solidFill>
                <a:effectLst/>
                <a:latin typeface="Arial" panose="020B0604020202020204" pitchFamily="34" charset="0"/>
                <a:ea typeface="Calibri" panose="020F0502020204030204" pitchFamily="34" charset="0"/>
                <a:cs typeface="Arial" panose="020B0604020202020204" pitchFamily="34" charset="0"/>
              </a:rPr>
              <a:t>: a new 300 MW / 600 MWh battery in Mount Fox QLD.</a:t>
            </a:r>
          </a:p>
          <a:p>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14451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CF2F232-AEFB-4198-AAB4-4C9846C77FE3}"/>
              </a:ext>
            </a:extLst>
          </p:cNvPr>
          <p:cNvSpPr>
            <a:spLocks noGrp="1"/>
          </p:cNvSpPr>
          <p:nvPr>
            <p:ph type="body" sz="quarter" idx="10"/>
          </p:nvPr>
        </p:nvSpPr>
        <p:spPr/>
        <p:txBody>
          <a:bodyPr/>
          <a:lstStyle/>
          <a:p>
            <a:r>
              <a:rPr lang="en-US" dirty="0"/>
              <a:t>Julia Matevosyan</a:t>
            </a:r>
          </a:p>
        </p:txBody>
      </p:sp>
      <p:sp>
        <p:nvSpPr>
          <p:cNvPr id="3" name="Text Placeholder 2">
            <a:extLst>
              <a:ext uri="{FF2B5EF4-FFF2-40B4-BE49-F238E27FC236}">
                <a16:creationId xmlns:a16="http://schemas.microsoft.com/office/drawing/2014/main" id="{963421F7-F4EF-4569-8427-374F6BB966A1}"/>
              </a:ext>
            </a:extLst>
          </p:cNvPr>
          <p:cNvSpPr>
            <a:spLocks noGrp="1"/>
          </p:cNvSpPr>
          <p:nvPr>
            <p:ph type="body" sz="quarter" idx="12"/>
          </p:nvPr>
        </p:nvSpPr>
        <p:spPr/>
        <p:txBody>
          <a:bodyPr/>
          <a:lstStyle/>
          <a:p>
            <a:r>
              <a:rPr lang="en-US" dirty="0" err="1"/>
              <a:t>julia@esig.energy</a:t>
            </a:r>
            <a:endParaRPr lang="en-US" dirty="0"/>
          </a:p>
        </p:txBody>
      </p:sp>
    </p:spTree>
    <p:extLst>
      <p:ext uri="{BB962C8B-B14F-4D97-AF65-F5344CB8AC3E}">
        <p14:creationId xmlns:p14="http://schemas.microsoft.com/office/powerpoint/2010/main" val="40437678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C6888-7476-CCE7-7595-C053BBBD3301}"/>
              </a:ext>
            </a:extLst>
          </p:cNvPr>
          <p:cNvSpPr>
            <a:spLocks noGrp="1"/>
          </p:cNvSpPr>
          <p:nvPr>
            <p:ph type="title"/>
          </p:nvPr>
        </p:nvSpPr>
        <p:spPr/>
        <p:txBody>
          <a:bodyPr/>
          <a:lstStyle/>
          <a:p>
            <a:r>
              <a:rPr lang="en-US" dirty="0" err="1"/>
              <a:t>Ouline</a:t>
            </a:r>
            <a:endParaRPr lang="en-US" dirty="0"/>
          </a:p>
        </p:txBody>
      </p:sp>
      <p:sp>
        <p:nvSpPr>
          <p:cNvPr id="3" name="Content Placeholder 2">
            <a:extLst>
              <a:ext uri="{FF2B5EF4-FFF2-40B4-BE49-F238E27FC236}">
                <a16:creationId xmlns:a16="http://schemas.microsoft.com/office/drawing/2014/main" id="{FAE22FAA-0F1A-616C-2204-4438597137E9}"/>
              </a:ext>
            </a:extLst>
          </p:cNvPr>
          <p:cNvSpPr>
            <a:spLocks noGrp="1"/>
          </p:cNvSpPr>
          <p:nvPr>
            <p:ph sz="quarter" idx="10"/>
          </p:nvPr>
        </p:nvSpPr>
        <p:spPr/>
        <p:txBody>
          <a:bodyPr/>
          <a:lstStyle/>
          <a:p>
            <a:pPr>
              <a:buSzPct val="100000"/>
            </a:pPr>
            <a:endParaRPr lang="en-US" dirty="0">
              <a:solidFill>
                <a:schemeClr val="tx1"/>
              </a:solidFill>
              <a:latin typeface="Arial" panose="020B0604020202020204" pitchFamily="34" charset="0"/>
              <a:cs typeface="Arial" panose="020B0604020202020204" pitchFamily="34" charset="0"/>
            </a:endParaRPr>
          </a:p>
          <a:p>
            <a:pPr marL="231775" indent="-231775">
              <a:buSzPct val="100000"/>
            </a:pPr>
            <a:r>
              <a:rPr lang="en-US" dirty="0">
                <a:solidFill>
                  <a:schemeClr val="tx1"/>
                </a:solidFill>
                <a:latin typeface="Arial" panose="020B0604020202020204" pitchFamily="34" charset="0"/>
                <a:cs typeface="Arial" panose="020B0604020202020204" pitchFamily="34" charset="0"/>
              </a:rPr>
              <a:t>Proposed modifications to ENTSO-E Requirements for Generators to include grid forming capability </a:t>
            </a:r>
          </a:p>
          <a:p>
            <a:pPr marL="231775" indent="-231775">
              <a:buSzPct val="100000"/>
            </a:pPr>
            <a:endParaRPr lang="en-US" dirty="0">
              <a:solidFill>
                <a:schemeClr val="tx1"/>
              </a:solidFill>
              <a:latin typeface="Arial" panose="020B0604020202020204" pitchFamily="34" charset="0"/>
              <a:cs typeface="Arial" panose="020B0604020202020204" pitchFamily="34" charset="0"/>
            </a:endParaRPr>
          </a:p>
          <a:p>
            <a:pPr marL="231775" indent="-231775">
              <a:buSzPct val="100000"/>
            </a:pPr>
            <a:r>
              <a:rPr lang="en-US" dirty="0">
                <a:solidFill>
                  <a:schemeClr val="tx1"/>
                </a:solidFill>
                <a:latin typeface="Arial" panose="020B0604020202020204" pitchFamily="34" charset="0"/>
                <a:cs typeface="Arial" panose="020B0604020202020204" pitchFamily="34" charset="0"/>
              </a:rPr>
              <a:t>UNIFI Grid Forming Specifications </a:t>
            </a:r>
          </a:p>
          <a:p>
            <a:pPr marL="231775" indent="-231775">
              <a:buSzPct val="100000"/>
            </a:pPr>
            <a:endParaRPr lang="en-US" dirty="0">
              <a:solidFill>
                <a:schemeClr val="tx1"/>
              </a:solidFill>
              <a:latin typeface="Arial" panose="020B0604020202020204" pitchFamily="34" charset="0"/>
              <a:cs typeface="Arial" panose="020B0604020202020204" pitchFamily="34" charset="0"/>
            </a:endParaRPr>
          </a:p>
          <a:p>
            <a:pPr marL="231775" indent="-231775">
              <a:buSzPct val="100000"/>
            </a:pPr>
            <a:r>
              <a:rPr lang="en-US" dirty="0">
                <a:solidFill>
                  <a:schemeClr val="tx1"/>
                </a:solidFill>
                <a:latin typeface="Arial" panose="020B0604020202020204" pitchFamily="34" charset="0"/>
                <a:cs typeface="Arial" panose="020B0604020202020204" pitchFamily="34" charset="0"/>
              </a:rPr>
              <a:t>Grid forming batteries in Australia</a:t>
            </a:r>
          </a:p>
          <a:p>
            <a:pPr marL="231775" indent="-231775">
              <a:buSzPct val="100000"/>
            </a:pPr>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229391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9C02E-B16A-C9EB-34C6-1BBA25D714EE}"/>
              </a:ext>
            </a:extLst>
          </p:cNvPr>
          <p:cNvSpPr>
            <a:spLocks noGrp="1"/>
          </p:cNvSpPr>
          <p:nvPr>
            <p:ph type="title"/>
          </p:nvPr>
        </p:nvSpPr>
        <p:spPr/>
        <p:txBody>
          <a:bodyPr/>
          <a:lstStyle/>
          <a:p>
            <a:pPr>
              <a:lnSpc>
                <a:spcPct val="108000"/>
              </a:lnSpc>
            </a:pPr>
            <a:r>
              <a:rPr lang="en-US" dirty="0"/>
              <a:t>ENTSO-E to Include GFM Requirements into the Grid Code </a:t>
            </a:r>
          </a:p>
        </p:txBody>
      </p:sp>
      <p:sp>
        <p:nvSpPr>
          <p:cNvPr id="3" name="Content Placeholder 2">
            <a:extLst>
              <a:ext uri="{FF2B5EF4-FFF2-40B4-BE49-F238E27FC236}">
                <a16:creationId xmlns:a16="http://schemas.microsoft.com/office/drawing/2014/main" id="{A0941AB2-658D-69F7-66AB-3EACB5DA8731}"/>
              </a:ext>
            </a:extLst>
          </p:cNvPr>
          <p:cNvSpPr>
            <a:spLocks noGrp="1"/>
          </p:cNvSpPr>
          <p:nvPr>
            <p:ph sz="quarter" idx="10"/>
          </p:nvPr>
        </p:nvSpPr>
        <p:spPr/>
        <p:txBody>
          <a:bodyPr/>
          <a:lstStyle/>
          <a:p>
            <a:pPr>
              <a:lnSpc>
                <a:spcPct val="108000"/>
              </a:lnSpc>
            </a:pPr>
            <a:r>
              <a:rPr lang="en-US" dirty="0">
                <a:solidFill>
                  <a:schemeClr val="tx1"/>
                </a:solidFill>
                <a:latin typeface="Arial" panose="020B0604020202020204" pitchFamily="34" charset="0"/>
                <a:cs typeface="Arial" panose="020B0604020202020204" pitchFamily="34" charset="0"/>
              </a:rPr>
              <a:t>ENTSO-E is the European association for the cooperation of transmission system operators (TSOs) for electricity. </a:t>
            </a:r>
          </a:p>
          <a:p>
            <a:pPr>
              <a:lnSpc>
                <a:spcPct val="108000"/>
              </a:lnSpc>
            </a:pPr>
            <a:r>
              <a:rPr lang="en-US" dirty="0">
                <a:solidFill>
                  <a:schemeClr val="tx1"/>
                </a:solidFill>
                <a:latin typeface="Arial" panose="020B0604020202020204" pitchFamily="34" charset="0"/>
                <a:cs typeface="Arial" panose="020B0604020202020204" pitchFamily="34" charset="0"/>
              </a:rPr>
              <a:t>In 2016 ENTSO-E approved Network Code (NC) on </a:t>
            </a:r>
            <a:r>
              <a:rPr lang="en-US" dirty="0">
                <a:solidFill>
                  <a:schemeClr val="tx1"/>
                </a:solidFill>
                <a:latin typeface="Arial" panose="020B0604020202020204" pitchFamily="34" charset="0"/>
                <a:cs typeface="Arial" panose="020B0604020202020204" pitchFamily="34" charset="0"/>
                <a:hlinkClick r:id="rId2"/>
              </a:rPr>
              <a:t>Requirements for Generators (</a:t>
            </a:r>
            <a:r>
              <a:rPr lang="en-US" dirty="0" err="1">
                <a:solidFill>
                  <a:schemeClr val="tx1"/>
                </a:solidFill>
                <a:latin typeface="Arial" panose="020B0604020202020204" pitchFamily="34" charset="0"/>
                <a:cs typeface="Arial" panose="020B0604020202020204" pitchFamily="34" charset="0"/>
                <a:hlinkClick r:id="rId2"/>
              </a:rPr>
              <a:t>RfG</a:t>
            </a:r>
            <a:r>
              <a:rPr lang="en-US" dirty="0">
                <a:solidFill>
                  <a:schemeClr val="tx1"/>
                </a:solidFill>
                <a:latin typeface="Arial" panose="020B0604020202020204" pitchFamily="34" charset="0"/>
                <a:cs typeface="Arial" panose="020B0604020202020204" pitchFamily="34" charset="0"/>
                <a:hlinkClick r:id="rId2"/>
              </a:rPr>
              <a:t>)</a:t>
            </a:r>
            <a:r>
              <a:rPr lang="en-US" dirty="0">
                <a:solidFill>
                  <a:schemeClr val="tx1"/>
                </a:solidFill>
                <a:latin typeface="Arial" panose="020B0604020202020204" pitchFamily="34" charset="0"/>
                <a:cs typeface="Arial" panose="020B0604020202020204" pitchFamily="34" charset="0"/>
              </a:rPr>
              <a:t> – a harmonized minimum standard that all generators across Europe must respect to connect to the grid.</a:t>
            </a:r>
          </a:p>
          <a:p>
            <a:pPr>
              <a:lnSpc>
                <a:spcPct val="108000"/>
              </a:lnSpc>
            </a:pPr>
            <a:r>
              <a:rPr lang="en-US" dirty="0">
                <a:solidFill>
                  <a:schemeClr val="tx1"/>
                </a:solidFill>
                <a:latin typeface="Arial" panose="020B0604020202020204" pitchFamily="34" charset="0"/>
                <a:cs typeface="Arial" panose="020B0604020202020204" pitchFamily="34" charset="0"/>
              </a:rPr>
              <a:t>On 11/23/22, ENTSO-E held a web-meeting to present proposed amendments to the network code to include grid forming capability requirements for IBRs (including battery storage) to ensure stable operation at high penetration of non-synchronous generation. </a:t>
            </a:r>
          </a:p>
          <a:p>
            <a:pPr>
              <a:lnSpc>
                <a:spcPct val="108000"/>
              </a:lnSpc>
            </a:pPr>
            <a:r>
              <a:rPr lang="en-US" dirty="0">
                <a:solidFill>
                  <a:schemeClr val="tx1"/>
                </a:solidFill>
                <a:latin typeface="Arial" panose="020B0604020202020204" pitchFamily="34" charset="0"/>
                <a:cs typeface="Arial" panose="020B0604020202020204" pitchFamily="34" charset="0"/>
              </a:rPr>
              <a:t>The TSOs have developed this proposal for legal text and submitted it to the regulator for consideration.  </a:t>
            </a:r>
          </a:p>
          <a:p>
            <a:pPr>
              <a:lnSpc>
                <a:spcPct val="108000"/>
              </a:lnSpc>
            </a:pPr>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180060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159A4-A251-024B-74A2-6FCCA3B8E178}"/>
              </a:ext>
            </a:extLst>
          </p:cNvPr>
          <p:cNvSpPr>
            <a:spLocks noGrp="1"/>
          </p:cNvSpPr>
          <p:nvPr>
            <p:ph type="title"/>
          </p:nvPr>
        </p:nvSpPr>
        <p:spPr/>
        <p:txBody>
          <a:bodyPr/>
          <a:lstStyle/>
          <a:p>
            <a:r>
              <a:rPr lang="en-US" dirty="0"/>
              <a:t>ENTSO-E to Include GFM Requirements into the Grid Code </a:t>
            </a:r>
          </a:p>
        </p:txBody>
      </p:sp>
      <p:sp>
        <p:nvSpPr>
          <p:cNvPr id="3" name="Content Placeholder 2">
            <a:extLst>
              <a:ext uri="{FF2B5EF4-FFF2-40B4-BE49-F238E27FC236}">
                <a16:creationId xmlns:a16="http://schemas.microsoft.com/office/drawing/2014/main" id="{244254C3-156D-C866-CB11-05F72BB71FE8}"/>
              </a:ext>
            </a:extLst>
          </p:cNvPr>
          <p:cNvSpPr>
            <a:spLocks noGrp="1"/>
          </p:cNvSpPr>
          <p:nvPr>
            <p:ph sz="quarter" idx="10"/>
          </p:nvPr>
        </p:nvSpPr>
        <p:spPr/>
        <p:txBody>
          <a:bodyPr/>
          <a:lstStyle/>
          <a:p>
            <a:pPr>
              <a:lnSpc>
                <a:spcPct val="108000"/>
              </a:lnSpc>
            </a:pPr>
            <a:r>
              <a:rPr lang="en-US" dirty="0">
                <a:solidFill>
                  <a:schemeClr val="tx1"/>
                </a:solidFill>
                <a:latin typeface="Arial" panose="020B0604020202020204" pitchFamily="34" charset="0"/>
                <a:cs typeface="Arial" panose="020B0604020202020204" pitchFamily="34" charset="0"/>
              </a:rPr>
              <a:t>ENTSO-E recommends that initially the requirement is non-mandatory for all new IBRs. </a:t>
            </a:r>
          </a:p>
          <a:p>
            <a:pPr>
              <a:lnSpc>
                <a:spcPct val="108000"/>
              </a:lnSpc>
            </a:pPr>
            <a:r>
              <a:rPr lang="en-US" dirty="0">
                <a:solidFill>
                  <a:schemeClr val="tx1"/>
                </a:solidFill>
                <a:latin typeface="Arial" panose="020B0604020202020204" pitchFamily="34" charset="0"/>
                <a:cs typeface="Arial" panose="020B0604020202020204" pitchFamily="34" charset="0"/>
              </a:rPr>
              <a:t>After approval of these amendments and implementation period (typically 2 years), the requirement will remain as non-mandatory for a transition period of 3 years after which it will become mandatory requirement. At a national level this may be done sooner if there’s urgency and need. </a:t>
            </a:r>
          </a:p>
          <a:p>
            <a:pPr>
              <a:lnSpc>
                <a:spcPct val="108000"/>
              </a:lnSpc>
            </a:pPr>
            <a:r>
              <a:rPr lang="en-US" dirty="0">
                <a:solidFill>
                  <a:schemeClr val="tx1"/>
                </a:solidFill>
                <a:latin typeface="Arial" panose="020B0604020202020204" pitchFamily="34" charset="0"/>
                <a:cs typeface="Arial" panose="020B0604020202020204" pitchFamily="34" charset="0"/>
              </a:rPr>
              <a:t>ENTSO-E proposed that requirement remains as non-mandatory for IBRs connected below 110 kV and capacity of 0,8 kW or more (up to 0.1 MW – 1 MW depending on region).</a:t>
            </a:r>
          </a:p>
          <a:p>
            <a:pPr>
              <a:lnSpc>
                <a:spcPct val="108000"/>
              </a:lnSpc>
            </a:pPr>
            <a:r>
              <a:rPr lang="en-US" sz="1800" dirty="0">
                <a:solidFill>
                  <a:schemeClr val="tx1"/>
                </a:solidFill>
                <a:effectLst/>
                <a:latin typeface="Arial" panose="020B0604020202020204" pitchFamily="34" charset="0"/>
                <a:ea typeface="Calibri" panose="020F0502020204030204" pitchFamily="34" charset="0"/>
                <a:cs typeface="Arial" panose="020B0604020202020204" pitchFamily="34" charset="0"/>
              </a:rPr>
              <a:t>These new requirement amendments, once approved, will only apply to </a:t>
            </a:r>
            <a:r>
              <a:rPr lang="en-US" dirty="0">
                <a:solidFill>
                  <a:schemeClr val="tx1"/>
                </a:solidFill>
                <a:latin typeface="Arial" panose="020B0604020202020204" pitchFamily="34" charset="0"/>
                <a:ea typeface="Calibri" panose="020F0502020204030204" pitchFamily="34" charset="0"/>
                <a:cs typeface="Arial" panose="020B0604020202020204" pitchFamily="34" charset="0"/>
              </a:rPr>
              <a:t>new </a:t>
            </a:r>
            <a:r>
              <a:rPr lang="en-US" sz="1800" dirty="0">
                <a:solidFill>
                  <a:schemeClr val="tx1"/>
                </a:solidFill>
                <a:effectLst/>
                <a:latin typeface="Arial" panose="020B0604020202020204" pitchFamily="34" charset="0"/>
                <a:ea typeface="Calibri" panose="020F0502020204030204" pitchFamily="34" charset="0"/>
                <a:cs typeface="Arial" panose="020B0604020202020204" pitchFamily="34" charset="0"/>
              </a:rPr>
              <a:t>IBRs and will not apply retrospectively. </a:t>
            </a:r>
            <a:endParaRPr lang="en-US" dirty="0">
              <a:solidFill>
                <a:schemeClr val="tx1"/>
              </a:solidFill>
              <a:latin typeface="Arial" panose="020B0604020202020204" pitchFamily="34" charset="0"/>
              <a:cs typeface="Arial" panose="020B0604020202020204" pitchFamily="34" charset="0"/>
            </a:endParaRPr>
          </a:p>
          <a:p>
            <a:pPr>
              <a:lnSpc>
                <a:spcPct val="108000"/>
              </a:lnSpc>
            </a:pPr>
            <a:r>
              <a:rPr lang="en-US" dirty="0">
                <a:solidFill>
                  <a:schemeClr val="tx1"/>
                </a:solidFill>
                <a:latin typeface="Arial" panose="020B0604020202020204" pitchFamily="34" charset="0"/>
                <a:cs typeface="Arial" panose="020B0604020202020204" pitchFamily="34" charset="0"/>
              </a:rPr>
              <a:t>The requirement is non-exhaustive, i.e. </a:t>
            </a:r>
            <a:r>
              <a:rPr lang="en-US">
                <a:solidFill>
                  <a:schemeClr val="tx1"/>
                </a:solidFill>
                <a:latin typeface="Arial" panose="020B0604020202020204" pitchFamily="34" charset="0"/>
                <a:cs typeface="Arial" panose="020B0604020202020204" pitchFamily="34" charset="0"/>
              </a:rPr>
              <a:t>more detailed or stringent requirements can be implemented at a national level if there’s need. </a:t>
            </a:r>
          </a:p>
          <a:p>
            <a:pPr>
              <a:lnSpc>
                <a:spcPct val="108000"/>
              </a:lnSpc>
            </a:pPr>
            <a:endParaRPr lang="en-US" dirty="0"/>
          </a:p>
        </p:txBody>
      </p:sp>
    </p:spTree>
    <p:extLst>
      <p:ext uri="{BB962C8B-B14F-4D97-AF65-F5344CB8AC3E}">
        <p14:creationId xmlns:p14="http://schemas.microsoft.com/office/powerpoint/2010/main" val="26287903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23CE6-B62A-8E66-A708-088C0B194D18}"/>
              </a:ext>
            </a:extLst>
          </p:cNvPr>
          <p:cNvSpPr>
            <a:spLocks noGrp="1"/>
          </p:cNvSpPr>
          <p:nvPr>
            <p:ph type="title"/>
          </p:nvPr>
        </p:nvSpPr>
        <p:spPr/>
        <p:txBody>
          <a:bodyPr/>
          <a:lstStyle/>
          <a:p>
            <a:r>
              <a:rPr lang="en-US" dirty="0"/>
              <a:t>ENTSO-E to Include GFM Requirements into the Grid Code </a:t>
            </a:r>
          </a:p>
        </p:txBody>
      </p:sp>
      <p:sp>
        <p:nvSpPr>
          <p:cNvPr id="3" name="Content Placeholder 2">
            <a:extLst>
              <a:ext uri="{FF2B5EF4-FFF2-40B4-BE49-F238E27FC236}">
                <a16:creationId xmlns:a16="http://schemas.microsoft.com/office/drawing/2014/main" id="{551AEDE1-DB55-3734-60C7-A47A4AAABB2C}"/>
              </a:ext>
            </a:extLst>
          </p:cNvPr>
          <p:cNvSpPr>
            <a:spLocks noGrp="1"/>
          </p:cNvSpPr>
          <p:nvPr>
            <p:ph sz="quarter" idx="10"/>
          </p:nvPr>
        </p:nvSpPr>
        <p:spPr/>
        <p:txBody>
          <a:bodyPr/>
          <a:lstStyle/>
          <a:p>
            <a:pPr>
              <a:lnSpc>
                <a:spcPct val="108000"/>
              </a:lnSpc>
            </a:pPr>
            <a:r>
              <a:rPr lang="en-US" dirty="0">
                <a:solidFill>
                  <a:schemeClr val="tx1"/>
                </a:solidFill>
                <a:latin typeface="Arial" panose="020B0604020202020204" pitchFamily="34" charset="0"/>
                <a:cs typeface="Arial" panose="020B0604020202020204" pitchFamily="34" charset="0"/>
              </a:rPr>
              <a:t>At a high level the requirement is that within its current limits the IBR shall be capable of behaving as a voltage source behind an internal impedance at its POI during normal operation conditions and first instant after a grid disturbance (including voltage, frequency and phase angle disturbance). </a:t>
            </a:r>
          </a:p>
          <a:p>
            <a:pPr marL="0" marR="0">
              <a:lnSpc>
                <a:spcPct val="108000"/>
              </a:lnSpc>
              <a:spcAft>
                <a:spcPts val="1000"/>
              </a:spcAft>
            </a:pPr>
            <a:r>
              <a:rPr lang="en-US" sz="1800" dirty="0">
                <a:solidFill>
                  <a:schemeClr val="tx1"/>
                </a:solidFill>
                <a:effectLst/>
                <a:latin typeface="Arial" panose="020B0604020202020204" pitchFamily="34" charset="0"/>
                <a:ea typeface="Calibri" panose="020F0502020204030204" pitchFamily="34" charset="0"/>
                <a:cs typeface="Arial" panose="020B0604020202020204" pitchFamily="34" charset="0"/>
              </a:rPr>
              <a:t>During first instant following a grid disturbance and while within IBR equipment limits:</a:t>
            </a:r>
          </a:p>
          <a:p>
            <a:pPr marL="625475" lvl="1" indent="-225425" algn="just">
              <a:lnSpc>
                <a:spcPct val="108000"/>
              </a:lnSpc>
              <a:spcBef>
                <a:spcPts val="0"/>
              </a:spcBef>
              <a:buFont typeface="Arial" panose="020B0604020202020204" pitchFamily="34" charset="0"/>
              <a:buChar char="–"/>
            </a:pPr>
            <a:r>
              <a:rPr lang="en-US" dirty="0">
                <a:solidFill>
                  <a:schemeClr val="tx1"/>
                </a:solidFill>
                <a:latin typeface="Arial" panose="020B0604020202020204" pitchFamily="34" charset="0"/>
                <a:ea typeface="Times New Roman" panose="02020603050405020304" pitchFamily="18" charset="0"/>
                <a:cs typeface="Arial" panose="020B0604020202020204" pitchFamily="34" charset="0"/>
              </a:rPr>
              <a:t>Keep </a:t>
            </a:r>
            <a:r>
              <a:rPr lang="en-US"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internal voltage amplitude and voltage phase angle unchanged during a voltage phase jump or voltage step (in positive and negative sequence) at a POI. The positive and the negative sequence current exchanged between the IBR and the grid shall flow naturally according to grid and inverter impedances. </a:t>
            </a:r>
          </a:p>
          <a:p>
            <a:pPr marL="625475" lvl="1" indent="-225425" algn="just">
              <a:lnSpc>
                <a:spcPct val="108000"/>
              </a:lnSpc>
              <a:spcBef>
                <a:spcPts val="1000"/>
              </a:spcBef>
              <a:buFont typeface="Arial" panose="020B0604020202020204" pitchFamily="34" charset="0"/>
              <a:buChar char="–"/>
            </a:pPr>
            <a:r>
              <a:rPr lang="en-US"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The relevant system operator shall specify a minimum time dependent current profile for which the grid forming capability of the IBR is required</a:t>
            </a:r>
          </a:p>
          <a:p>
            <a:pPr marL="400050" lvl="1" indent="0">
              <a:lnSpc>
                <a:spcPct val="108000"/>
              </a:lnSpc>
              <a:buNone/>
            </a:pPr>
            <a:endParaRPr lang="en-US" dirty="0">
              <a:solidFill>
                <a:schemeClr val="tx1"/>
              </a:solidFill>
              <a:latin typeface="Arial" panose="020B0604020202020204" pitchFamily="34" charset="0"/>
              <a:cs typeface="Arial" panose="020B0604020202020204" pitchFamily="34" charset="0"/>
            </a:endParaRPr>
          </a:p>
          <a:p>
            <a:pPr>
              <a:lnSpc>
                <a:spcPct val="108000"/>
              </a:lnSpc>
            </a:pPr>
            <a:endParaRPr lang="en-US" dirty="0">
              <a:solidFill>
                <a:schemeClr val="tx1"/>
              </a:solidFill>
            </a:endParaRPr>
          </a:p>
        </p:txBody>
      </p:sp>
    </p:spTree>
    <p:extLst>
      <p:ext uri="{BB962C8B-B14F-4D97-AF65-F5344CB8AC3E}">
        <p14:creationId xmlns:p14="http://schemas.microsoft.com/office/powerpoint/2010/main" val="25979142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0D14E-A632-58FA-16A7-1A2F91120094}"/>
              </a:ext>
            </a:extLst>
          </p:cNvPr>
          <p:cNvSpPr>
            <a:spLocks noGrp="1"/>
          </p:cNvSpPr>
          <p:nvPr>
            <p:ph type="title"/>
          </p:nvPr>
        </p:nvSpPr>
        <p:spPr/>
        <p:txBody>
          <a:bodyPr/>
          <a:lstStyle/>
          <a:p>
            <a:r>
              <a:rPr lang="en-US" dirty="0"/>
              <a:t>ENTSO-E to Include GFM Requirements into the Grid Code </a:t>
            </a:r>
          </a:p>
        </p:txBody>
      </p:sp>
      <p:sp>
        <p:nvSpPr>
          <p:cNvPr id="3" name="Content Placeholder 2">
            <a:extLst>
              <a:ext uri="{FF2B5EF4-FFF2-40B4-BE49-F238E27FC236}">
                <a16:creationId xmlns:a16="http://schemas.microsoft.com/office/drawing/2014/main" id="{5E831E6F-6230-3E34-62A0-B20D5BF562B2}"/>
              </a:ext>
            </a:extLst>
          </p:cNvPr>
          <p:cNvSpPr>
            <a:spLocks noGrp="1"/>
          </p:cNvSpPr>
          <p:nvPr>
            <p:ph sz="quarter" idx="10"/>
          </p:nvPr>
        </p:nvSpPr>
        <p:spPr/>
        <p:txBody>
          <a:bodyPr/>
          <a:lstStyle/>
          <a:p>
            <a:pPr>
              <a:lnSpc>
                <a:spcPct val="108000"/>
              </a:lnSpc>
            </a:pPr>
            <a:r>
              <a:rPr lang="en-US" dirty="0">
                <a:solidFill>
                  <a:schemeClr val="tx1"/>
                </a:solidFill>
                <a:latin typeface="Arial" panose="020B0604020202020204" pitchFamily="34" charset="0"/>
                <a:cs typeface="Arial" panose="020B0604020202020204" pitchFamily="34" charset="0"/>
              </a:rPr>
              <a:t>During the disturbance period (voltage magnitude, frequency and voltage phase angle disturbance) and after the first instant:</a:t>
            </a:r>
          </a:p>
          <a:p>
            <a:pPr lvl="1">
              <a:lnSpc>
                <a:spcPct val="108000"/>
              </a:lnSpc>
              <a:spcBef>
                <a:spcPts val="600"/>
              </a:spcBef>
            </a:pPr>
            <a:r>
              <a:rPr lang="en-US" dirty="0">
                <a:solidFill>
                  <a:schemeClr val="tx1"/>
                </a:solidFill>
                <a:latin typeface="Arial" panose="020B0604020202020204" pitchFamily="34" charset="0"/>
                <a:cs typeface="Arial" panose="020B0604020202020204" pitchFamily="34" charset="0"/>
              </a:rPr>
              <a:t>The internal voltage magnitude and voltage phase angle of the IBR shall be adapted according to a predefined dynamic performance (as specified by the relevant TSO). </a:t>
            </a:r>
          </a:p>
          <a:p>
            <a:pPr lvl="1">
              <a:lnSpc>
                <a:spcPct val="108000"/>
              </a:lnSpc>
              <a:spcBef>
                <a:spcPts val="600"/>
              </a:spcBef>
            </a:pPr>
            <a:r>
              <a:rPr lang="en-US" dirty="0">
                <a:solidFill>
                  <a:schemeClr val="tx1"/>
                </a:solidFill>
                <a:latin typeface="Arial" panose="020B0604020202020204" pitchFamily="34" charset="0"/>
                <a:cs typeface="Arial" panose="020B0604020202020204" pitchFamily="34" charset="0"/>
              </a:rPr>
              <a:t>IBR active and reactive current adjustments shall always respect IBR capability and current limits </a:t>
            </a:r>
          </a:p>
          <a:p>
            <a:pPr lvl="1">
              <a:lnSpc>
                <a:spcPct val="108000"/>
              </a:lnSpc>
              <a:spcBef>
                <a:spcPts val="600"/>
              </a:spcBef>
            </a:pPr>
            <a:r>
              <a:rPr lang="en-US" dirty="0">
                <a:solidFill>
                  <a:schemeClr val="tx1"/>
                </a:solidFill>
                <a:latin typeface="Arial" panose="020B0604020202020204" pitchFamily="34" charset="0"/>
                <a:cs typeface="Arial" panose="020B0604020202020204" pitchFamily="34" charset="0"/>
              </a:rPr>
              <a:t>IBR shall be capable of stable and smooth transition when reaching its current limits without interruption, in a continuous manner and returning to the behavior as described by a minimum time dependent current profile as soon as the limitations are no longer active. </a:t>
            </a:r>
          </a:p>
          <a:p>
            <a:pPr marR="0">
              <a:lnSpc>
                <a:spcPct val="108000"/>
              </a:lnSpc>
            </a:pPr>
            <a:r>
              <a:rPr lang="en-US" dirty="0">
                <a:solidFill>
                  <a:schemeClr val="tx1"/>
                </a:solidFill>
                <a:latin typeface="Arial" panose="020B0604020202020204" pitchFamily="34" charset="0"/>
                <a:cs typeface="Arial" panose="020B0604020202020204" pitchFamily="34" charset="0"/>
              </a:rPr>
              <a:t>The required energy to deliver minimum GFM capability as described above shall be ensured through the whole active power operating range of IBR. </a:t>
            </a:r>
          </a:p>
          <a:p>
            <a:pPr marL="0" indent="0">
              <a:lnSpc>
                <a:spcPct val="108000"/>
              </a:lnSpc>
              <a:buNone/>
            </a:pPr>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418170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9F7BD-2022-B606-C646-62B745408961}"/>
              </a:ext>
            </a:extLst>
          </p:cNvPr>
          <p:cNvSpPr>
            <a:spLocks noGrp="1"/>
          </p:cNvSpPr>
          <p:nvPr>
            <p:ph type="title"/>
          </p:nvPr>
        </p:nvSpPr>
        <p:spPr/>
        <p:txBody>
          <a:bodyPr/>
          <a:lstStyle/>
          <a:p>
            <a:r>
              <a:rPr lang="en-US" dirty="0"/>
              <a:t>ENTSO-E to Include GFM Requirements into the Grid Code </a:t>
            </a:r>
          </a:p>
        </p:txBody>
      </p:sp>
      <p:sp>
        <p:nvSpPr>
          <p:cNvPr id="3" name="Content Placeholder 2">
            <a:extLst>
              <a:ext uri="{FF2B5EF4-FFF2-40B4-BE49-F238E27FC236}">
                <a16:creationId xmlns:a16="http://schemas.microsoft.com/office/drawing/2014/main" id="{A7C96C79-649E-FA36-B7FE-D4E7433A9834}"/>
              </a:ext>
            </a:extLst>
          </p:cNvPr>
          <p:cNvSpPr>
            <a:spLocks noGrp="1"/>
          </p:cNvSpPr>
          <p:nvPr>
            <p:ph sz="quarter" idx="10"/>
          </p:nvPr>
        </p:nvSpPr>
        <p:spPr/>
        <p:txBody>
          <a:bodyPr/>
          <a:lstStyle/>
          <a:p>
            <a:pPr marL="112713" marR="0" indent="-112713">
              <a:lnSpc>
                <a:spcPct val="108000"/>
              </a:lnSpc>
              <a:spcBef>
                <a:spcPts val="0"/>
              </a:spcBef>
              <a:spcAft>
                <a:spcPts val="800"/>
              </a:spcAft>
            </a:pPr>
            <a:r>
              <a:rPr lang="en-US" sz="1800" dirty="0">
                <a:solidFill>
                  <a:schemeClr val="tx1"/>
                </a:solidFill>
                <a:effectLst/>
                <a:latin typeface="Arial" panose="020B0604020202020204" pitchFamily="34" charset="0"/>
                <a:ea typeface="Calibri" panose="020F0502020204030204" pitchFamily="34" charset="0"/>
                <a:cs typeface="Arial" panose="020B0604020202020204" pitchFamily="34" charset="0"/>
              </a:rPr>
              <a:t>In addition to the requirements listed above, larger IBRs (10s-100s MW range) are also required to be capable of  smooth and stable transition </a:t>
            </a:r>
            <a:r>
              <a:rPr lang="en-US" sz="18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towards and from island mode </a:t>
            </a:r>
            <a:r>
              <a:rPr lang="en-US" sz="1800" dirty="0">
                <a:solidFill>
                  <a:schemeClr val="tx1"/>
                </a:solidFill>
                <a:effectLst/>
                <a:latin typeface="Arial" panose="020B0604020202020204" pitchFamily="34" charset="0"/>
                <a:ea typeface="Calibri" panose="020F0502020204030204" pitchFamily="34" charset="0"/>
                <a:cs typeface="Arial" panose="020B0604020202020204" pitchFamily="34" charset="0"/>
              </a:rPr>
              <a:t>of system operation, without interruption, in a continuous manner performing the needed active and reactive power adjustments.</a:t>
            </a:r>
          </a:p>
          <a:p>
            <a:pPr marL="112713" marR="0" indent="-112713">
              <a:lnSpc>
                <a:spcPct val="108000"/>
              </a:lnSpc>
              <a:spcBef>
                <a:spcPts val="0"/>
              </a:spcBef>
              <a:spcAft>
                <a:spcPts val="800"/>
              </a:spcAft>
            </a:pPr>
            <a:r>
              <a:rPr lang="en-US" sz="1800" dirty="0">
                <a:solidFill>
                  <a:schemeClr val="tx1"/>
                </a:solidFill>
                <a:effectLst/>
                <a:latin typeface="Arial" panose="020B0604020202020204" pitchFamily="34" charset="0"/>
                <a:ea typeface="Calibri" panose="020F0502020204030204" pitchFamily="34" charset="0"/>
                <a:cs typeface="Arial" panose="020B0604020202020204" pitchFamily="34" charset="0"/>
              </a:rPr>
              <a:t>If specified by a relevant system operator the IBR shall be capable of limiting transient frequency deviations both in low and high frequency events. In this case the relevant TSO shall specify the </a:t>
            </a:r>
            <a:r>
              <a:rPr lang="en-US" sz="18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contribution to inertia </a:t>
            </a:r>
            <a:r>
              <a:rPr lang="en-US" dirty="0">
                <a:solidFill>
                  <a:schemeClr val="tx1"/>
                </a:solidFill>
                <a:latin typeface="Arial" panose="020B0604020202020204" pitchFamily="34" charset="0"/>
                <a:ea typeface="Calibri" panose="020F0502020204030204" pitchFamily="34" charset="0"/>
                <a:cs typeface="Arial" panose="020B0604020202020204" pitchFamily="34" charset="0"/>
              </a:rPr>
              <a:t>in</a:t>
            </a:r>
            <a:r>
              <a:rPr lang="en-US" sz="1800" dirty="0">
                <a:solidFill>
                  <a:schemeClr val="tx1"/>
                </a:solidFill>
                <a:effectLst/>
                <a:latin typeface="Arial" panose="020B0604020202020204" pitchFamily="34" charset="0"/>
                <a:ea typeface="Calibri" panose="020F0502020204030204" pitchFamily="34" charset="0"/>
                <a:cs typeface="Arial" panose="020B0604020202020204" pitchFamily="34" charset="0"/>
              </a:rPr>
              <a:t> their requirements. </a:t>
            </a:r>
          </a:p>
          <a:p>
            <a:pPr marL="112713" marR="0" indent="-112713">
              <a:lnSpc>
                <a:spcPct val="108000"/>
              </a:lnSpc>
              <a:spcBef>
                <a:spcPts val="0"/>
              </a:spcBef>
              <a:spcAft>
                <a:spcPts val="800"/>
              </a:spcAft>
            </a:pPr>
            <a:r>
              <a:rPr lang="en-US" sz="1800" dirty="0">
                <a:solidFill>
                  <a:schemeClr val="tx1"/>
                </a:solidFill>
                <a:effectLst/>
                <a:latin typeface="Arial" panose="020B0604020202020204" pitchFamily="34" charset="0"/>
                <a:ea typeface="Calibri" panose="020F0502020204030204" pitchFamily="34" charset="0"/>
                <a:cs typeface="Arial" panose="020B0604020202020204" pitchFamily="34" charset="0"/>
              </a:rPr>
              <a:t>During the transitional period of 3 years and, if specified by the relevant TSO, larger IBRs shall be capable of providing </a:t>
            </a:r>
            <a:r>
              <a:rPr lang="en-US" sz="18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fast frequency response </a:t>
            </a:r>
            <a:r>
              <a:rPr lang="en-US" sz="1800" dirty="0">
                <a:solidFill>
                  <a:schemeClr val="tx1"/>
                </a:solidFill>
                <a:effectLst/>
                <a:latin typeface="Arial" panose="020B0604020202020204" pitchFamily="34" charset="0"/>
                <a:ea typeface="Calibri" panose="020F0502020204030204" pitchFamily="34" charset="0"/>
                <a:cs typeface="Arial" panose="020B0604020202020204" pitchFamily="34" charset="0"/>
              </a:rPr>
              <a:t>within equipment capability and energy availability (i.e. no capacity reservation required). </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502016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DF57E-7393-0A0E-6552-E80AAEBC8151}"/>
              </a:ext>
            </a:extLst>
          </p:cNvPr>
          <p:cNvSpPr>
            <a:spLocks noGrp="1"/>
          </p:cNvSpPr>
          <p:nvPr>
            <p:ph type="title"/>
          </p:nvPr>
        </p:nvSpPr>
        <p:spPr/>
        <p:txBody>
          <a:bodyPr/>
          <a:lstStyle/>
          <a:p>
            <a:r>
              <a:rPr lang="en-US" dirty="0"/>
              <a:t>UNIFI Specifications</a:t>
            </a:r>
          </a:p>
        </p:txBody>
      </p:sp>
      <p:sp>
        <p:nvSpPr>
          <p:cNvPr id="3" name="Content Placeholder 2">
            <a:extLst>
              <a:ext uri="{FF2B5EF4-FFF2-40B4-BE49-F238E27FC236}">
                <a16:creationId xmlns:a16="http://schemas.microsoft.com/office/drawing/2014/main" id="{3D872751-A82D-A516-61C6-FD6EE55B2EF4}"/>
              </a:ext>
            </a:extLst>
          </p:cNvPr>
          <p:cNvSpPr>
            <a:spLocks noGrp="1"/>
          </p:cNvSpPr>
          <p:nvPr>
            <p:ph sz="quarter" idx="10"/>
          </p:nvPr>
        </p:nvSpPr>
        <p:spPr/>
        <p:txBody>
          <a:bodyPr/>
          <a:lstStyle/>
          <a:p>
            <a:pPr marL="112713" marR="0" indent="-112713">
              <a:lnSpc>
                <a:spcPct val="108000"/>
              </a:lnSpc>
              <a:spcAft>
                <a:spcPts val="800"/>
              </a:spcAft>
            </a:pPr>
            <a:r>
              <a:rPr lang="en-US" sz="1800" dirty="0">
                <a:solidFill>
                  <a:schemeClr val="tx1"/>
                </a:solidFill>
                <a:effectLst/>
                <a:latin typeface="Arial" panose="020B0604020202020204" pitchFamily="34" charset="0"/>
                <a:ea typeface="Calibri" panose="020F0502020204030204" pitchFamily="34" charset="0"/>
                <a:cs typeface="Arial" panose="020B0604020202020204" pitchFamily="34" charset="0"/>
              </a:rPr>
              <a:t>Universal Interoperability for Grid-Forming Inverters (UNIFI) Consortium is a project funded by the U.S. Department of Energy. The project brings together leading researchers, industry stakeholders, utilities, and system operators to address fundamental challenges in seamless integration of grid-forming (GFM) technologies into power systems of the future. The project objectives include R&amp;D, Commercialization and Demonstration, Outreach and Training. </a:t>
            </a:r>
          </a:p>
          <a:p>
            <a:pPr marL="112713" indent="-112713">
              <a:lnSpc>
                <a:spcPct val="108000"/>
              </a:lnSpc>
            </a:pPr>
            <a:r>
              <a:rPr lang="en-US" sz="1800" dirty="0">
                <a:solidFill>
                  <a:schemeClr val="tx1"/>
                </a:solidFill>
                <a:effectLst/>
                <a:latin typeface="Arial" panose="020B0604020202020204" pitchFamily="34" charset="0"/>
                <a:ea typeface="Calibri" panose="020F0502020204030204" pitchFamily="34" charset="0"/>
                <a:cs typeface="Arial" panose="020B0604020202020204" pitchFamily="34" charset="0"/>
              </a:rPr>
              <a:t>One of the project tasks is to </a:t>
            </a:r>
            <a:r>
              <a:rPr lang="en-US" dirty="0">
                <a:solidFill>
                  <a:schemeClr val="tx1"/>
                </a:solidFill>
                <a:latin typeface="Arial" panose="020B0604020202020204" pitchFamily="34" charset="0"/>
                <a:ea typeface="Calibri" panose="020F0502020204030204" pitchFamily="34" charset="0"/>
                <a:cs typeface="Arial" panose="020B0604020202020204" pitchFamily="34" charset="0"/>
              </a:rPr>
              <a:t>provide uniform functional </a:t>
            </a:r>
            <a:r>
              <a:rPr lang="en-US" sz="1800" dirty="0">
                <a:solidFill>
                  <a:schemeClr val="tx1"/>
                </a:solidFill>
                <a:effectLst/>
                <a:latin typeface="Arial" panose="020B0604020202020204" pitchFamily="34" charset="0"/>
                <a:ea typeface="Calibri" panose="020F0502020204030204" pitchFamily="34" charset="0"/>
                <a:cs typeface="Arial" panose="020B0604020202020204" pitchFamily="34" charset="0"/>
              </a:rPr>
              <a:t>specifications for GFM IBRs for integrating GFM IBRs in electric power systems at any scale</a:t>
            </a:r>
          </a:p>
          <a:p>
            <a:pPr marL="112713" indent="-112713">
              <a:lnSpc>
                <a:spcPct val="108000"/>
              </a:lnSpc>
            </a:pPr>
            <a:r>
              <a:rPr lang="en-US" sz="1800" dirty="0">
                <a:solidFill>
                  <a:schemeClr val="tx1"/>
                </a:solidFill>
                <a:effectLst/>
                <a:latin typeface="Arial" panose="020B0604020202020204" pitchFamily="34" charset="0"/>
                <a:ea typeface="Calibri" panose="020F0502020204030204" pitchFamily="34" charset="0"/>
                <a:cs typeface="Arial" panose="020B0604020202020204" pitchFamily="34" charset="0"/>
              </a:rPr>
              <a:t>The </a:t>
            </a:r>
            <a:r>
              <a:rPr lang="en-US" sz="1800" dirty="0">
                <a:solidFill>
                  <a:schemeClr val="tx1"/>
                </a:solidFill>
                <a:effectLst/>
                <a:latin typeface="Arial" panose="020B0604020202020204" pitchFamily="34" charset="0"/>
                <a:ea typeface="Calibri" panose="020F0502020204030204" pitchFamily="34" charset="0"/>
                <a:cs typeface="Arial" panose="020B0604020202020204" pitchFamily="34" charset="0"/>
                <a:hlinkClick r:id="rId2"/>
              </a:rPr>
              <a:t>first version of the specification  </a:t>
            </a:r>
            <a:r>
              <a:rPr lang="en-US" sz="1800" dirty="0">
                <a:solidFill>
                  <a:schemeClr val="tx1"/>
                </a:solidFill>
                <a:effectLst/>
                <a:latin typeface="Arial" panose="020B0604020202020204" pitchFamily="34" charset="0"/>
                <a:ea typeface="Calibri" panose="020F0502020204030204" pitchFamily="34" charset="0"/>
                <a:cs typeface="Arial" panose="020B0604020202020204" pitchFamily="34" charset="0"/>
              </a:rPr>
              <a:t>was released on December 15</a:t>
            </a:r>
            <a:r>
              <a:rPr lang="en-US" sz="1800" baseline="30000" dirty="0">
                <a:solidFill>
                  <a:schemeClr val="tx1"/>
                </a:solidFill>
                <a:effectLst/>
                <a:latin typeface="Arial" panose="020B0604020202020204" pitchFamily="34" charset="0"/>
                <a:ea typeface="Calibri" panose="020F0502020204030204" pitchFamily="34" charset="0"/>
                <a:cs typeface="Arial" panose="020B0604020202020204" pitchFamily="34" charset="0"/>
              </a:rPr>
              <a:t>th</a:t>
            </a:r>
            <a:r>
              <a:rPr lang="en-US" sz="1800" dirty="0">
                <a:solidFill>
                  <a:schemeClr val="tx1"/>
                </a:solidFill>
                <a:effectLst/>
                <a:latin typeface="Arial" panose="020B0604020202020204" pitchFamily="34" charset="0"/>
                <a:ea typeface="Calibri" panose="020F0502020204030204" pitchFamily="34" charset="0"/>
                <a:cs typeface="Arial" panose="020B0604020202020204" pitchFamily="34" charset="0"/>
              </a:rPr>
              <a:t> 2022 and it is envisioned that it will be a “living document” regularly updated during the course of the project and beyond.</a:t>
            </a:r>
            <a:r>
              <a:rPr lang="en-US" dirty="0">
                <a:solidFill>
                  <a:schemeClr val="tx1"/>
                </a:solidFill>
                <a:effectLst/>
                <a:latin typeface="Arial" panose="020B0604020202020204" pitchFamily="34" charset="0"/>
                <a:cs typeface="Arial" panose="020B0604020202020204" pitchFamily="34" charset="0"/>
              </a:rPr>
              <a:t> </a:t>
            </a:r>
          </a:p>
          <a:p>
            <a:pPr marL="112713" indent="-112713">
              <a:lnSpc>
                <a:spcPct val="108000"/>
              </a:lnSpc>
            </a:pPr>
            <a:r>
              <a:rPr lang="en-US" dirty="0">
                <a:solidFill>
                  <a:schemeClr val="tx1"/>
                </a:solidFill>
                <a:latin typeface="Arial" panose="020B0604020202020204" pitchFamily="34" charset="0"/>
                <a:ea typeface="Calibri" panose="020F0502020204030204" pitchFamily="34" charset="0"/>
                <a:cs typeface="Arial" panose="020B0604020202020204" pitchFamily="34" charset="0"/>
              </a:rPr>
              <a:t>T</a:t>
            </a:r>
            <a:r>
              <a:rPr lang="en-US" sz="1800" dirty="0">
                <a:solidFill>
                  <a:schemeClr val="tx1"/>
                </a:solidFill>
                <a:effectLst/>
                <a:latin typeface="Arial" panose="020B0604020202020204" pitchFamily="34" charset="0"/>
                <a:ea typeface="Calibri" panose="020F0502020204030204" pitchFamily="34" charset="0"/>
                <a:cs typeface="Arial" panose="020B0604020202020204" pitchFamily="34" charset="0"/>
              </a:rPr>
              <a:t>hese specs are in addition to applicable GFL requirements unless such requirements prevent GFM functionality.  </a:t>
            </a:r>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681362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C0B0E-3445-9632-3DA8-5871C3C465A5}"/>
              </a:ext>
            </a:extLst>
          </p:cNvPr>
          <p:cNvSpPr>
            <a:spLocks noGrp="1"/>
          </p:cNvSpPr>
          <p:nvPr>
            <p:ph type="title"/>
          </p:nvPr>
        </p:nvSpPr>
        <p:spPr/>
        <p:txBody>
          <a:bodyPr/>
          <a:lstStyle/>
          <a:p>
            <a:r>
              <a:rPr lang="en-US" dirty="0"/>
              <a:t>UNIFI Specifications</a:t>
            </a:r>
          </a:p>
        </p:txBody>
      </p:sp>
      <p:sp>
        <p:nvSpPr>
          <p:cNvPr id="3" name="Content Placeholder 2">
            <a:extLst>
              <a:ext uri="{FF2B5EF4-FFF2-40B4-BE49-F238E27FC236}">
                <a16:creationId xmlns:a16="http://schemas.microsoft.com/office/drawing/2014/main" id="{38FC14F5-1507-104E-A81E-9674C85263F1}"/>
              </a:ext>
            </a:extLst>
          </p:cNvPr>
          <p:cNvSpPr>
            <a:spLocks noGrp="1"/>
          </p:cNvSpPr>
          <p:nvPr>
            <p:ph sz="quarter" idx="10"/>
          </p:nvPr>
        </p:nvSpPr>
        <p:spPr/>
        <p:txBody>
          <a:bodyPr/>
          <a:lstStyle/>
          <a:p>
            <a:pPr marL="0" marR="0">
              <a:lnSpc>
                <a:spcPct val="107000"/>
              </a:lnSpc>
            </a:pPr>
            <a:r>
              <a:rPr lang="en-US" sz="1800" dirty="0">
                <a:solidFill>
                  <a:schemeClr val="tx1"/>
                </a:solidFill>
                <a:effectLst/>
                <a:latin typeface="Arial" panose="020B0604020202020204" pitchFamily="34" charset="0"/>
                <a:ea typeface="Calibri" panose="020F0502020204030204" pitchFamily="34" charset="0"/>
                <a:cs typeface="Arial" panose="020B0604020202020204" pitchFamily="34" charset="0"/>
              </a:rPr>
              <a:t>Performance Requirements for Operation Within Normal Grid Operating Conditions:  </a:t>
            </a:r>
          </a:p>
          <a:p>
            <a:pPr lvl="1" algn="just">
              <a:lnSpc>
                <a:spcPct val="100000"/>
              </a:lnSpc>
              <a:spcBef>
                <a:spcPts val="600"/>
              </a:spcBef>
              <a:buFont typeface="Arial" panose="020B0604020202020204" pitchFamily="34" charset="0"/>
              <a:buChar char="–"/>
            </a:pPr>
            <a:r>
              <a:rPr lang="en-US"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Autonomously Support the Grid </a:t>
            </a:r>
          </a:p>
          <a:p>
            <a:pPr lvl="1" algn="just">
              <a:lnSpc>
                <a:spcPct val="100000"/>
              </a:lnSpc>
              <a:spcBef>
                <a:spcPts val="600"/>
              </a:spcBef>
              <a:buFont typeface="Arial" panose="020B0604020202020204" pitchFamily="34" charset="0"/>
              <a:buChar char="–"/>
            </a:pPr>
            <a:r>
              <a:rPr lang="en-US"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Dispatchability of Power Output – similar to requirements currently applied to GFL IBRs </a:t>
            </a:r>
          </a:p>
          <a:p>
            <a:pPr lvl="1" algn="just">
              <a:lnSpc>
                <a:spcPct val="100000"/>
              </a:lnSpc>
              <a:spcBef>
                <a:spcPts val="600"/>
              </a:spcBef>
              <a:buFont typeface="Arial" panose="020B0604020202020204" pitchFamily="34" charset="0"/>
              <a:buChar char="–"/>
            </a:pPr>
            <a:r>
              <a:rPr lang="en-US"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Provide Positive Damping of Voltage and Frequency Oscillations</a:t>
            </a:r>
          </a:p>
          <a:p>
            <a:pPr lvl="1" algn="just">
              <a:lnSpc>
                <a:spcPct val="100000"/>
              </a:lnSpc>
              <a:spcBef>
                <a:spcPts val="600"/>
              </a:spcBef>
              <a:buFont typeface="Arial" panose="020B0604020202020204" pitchFamily="34" charset="0"/>
              <a:buChar char="–"/>
            </a:pPr>
            <a:r>
              <a:rPr lang="en-US"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Active and Reactive Power Sharing across Generation Resources</a:t>
            </a:r>
          </a:p>
          <a:p>
            <a:pPr lvl="1">
              <a:lnSpc>
                <a:spcPct val="100000"/>
              </a:lnSpc>
              <a:spcBef>
                <a:spcPts val="600"/>
              </a:spcBef>
              <a:buFont typeface="Arial" panose="020B0604020202020204" pitchFamily="34" charset="0"/>
              <a:buChar char="–"/>
            </a:pPr>
            <a:r>
              <a:rPr lang="en-US"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Robust Operation in Grids with Low System Strength </a:t>
            </a:r>
          </a:p>
          <a:p>
            <a:pPr lvl="1">
              <a:lnSpc>
                <a:spcPct val="100000"/>
              </a:lnSpc>
              <a:spcBef>
                <a:spcPts val="600"/>
              </a:spcBef>
              <a:buFont typeface="Arial" panose="020B0604020202020204" pitchFamily="34" charset="0"/>
              <a:buChar char="–"/>
            </a:pPr>
            <a:r>
              <a:rPr lang="en-US"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Voltage Balancing</a:t>
            </a:r>
          </a:p>
          <a:p>
            <a:pPr marL="0" marR="0">
              <a:lnSpc>
                <a:spcPct val="107000"/>
              </a:lnSpc>
            </a:pPr>
            <a:r>
              <a:rPr lang="en-US" sz="1800" dirty="0">
                <a:solidFill>
                  <a:schemeClr val="tx1"/>
                </a:solidFill>
                <a:effectLst/>
                <a:latin typeface="Arial" panose="020B0604020202020204" pitchFamily="34" charset="0"/>
                <a:ea typeface="Calibri" panose="020F0502020204030204" pitchFamily="34" charset="0"/>
                <a:cs typeface="Arial" panose="020B0604020202020204" pitchFamily="34" charset="0"/>
              </a:rPr>
              <a:t>Performance Requirements for Operation Outside Normal Conditions</a:t>
            </a:r>
          </a:p>
          <a:p>
            <a:pPr lvl="1" algn="just">
              <a:lnSpc>
                <a:spcPct val="100000"/>
              </a:lnSpc>
              <a:spcBef>
                <a:spcPts val="600"/>
              </a:spcBef>
              <a:buFont typeface="Arial" panose="020B0604020202020204" pitchFamily="34" charset="0"/>
              <a:buChar char="–"/>
            </a:pPr>
            <a:r>
              <a:rPr lang="en-US"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Ride-through Behavior (within equipment limits and at the limit)</a:t>
            </a:r>
          </a:p>
          <a:p>
            <a:pPr lvl="1" algn="just">
              <a:lnSpc>
                <a:spcPct val="100000"/>
              </a:lnSpc>
              <a:spcBef>
                <a:spcPts val="600"/>
              </a:spcBef>
              <a:buFont typeface="Arial" panose="020B0604020202020204" pitchFamily="34" charset="0"/>
              <a:buChar char="–"/>
            </a:pPr>
            <a:r>
              <a:rPr lang="en-US"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Response to Asymmetrical Faults </a:t>
            </a:r>
          </a:p>
          <a:p>
            <a:pPr lvl="1" algn="just">
              <a:lnSpc>
                <a:spcPct val="100000"/>
              </a:lnSpc>
              <a:spcBef>
                <a:spcPts val="600"/>
              </a:spcBef>
              <a:buFont typeface="Arial" panose="020B0604020202020204" pitchFamily="34" charset="0"/>
              <a:buChar char="–"/>
            </a:pPr>
            <a:r>
              <a:rPr lang="en-US"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Response to Abnormal Frequency </a:t>
            </a:r>
          </a:p>
          <a:p>
            <a:pPr lvl="1" algn="just">
              <a:lnSpc>
                <a:spcPct val="100000"/>
              </a:lnSpc>
              <a:spcBef>
                <a:spcPts val="600"/>
              </a:spcBef>
              <a:buFont typeface="Arial" panose="020B0604020202020204" pitchFamily="34" charset="0"/>
              <a:buChar char="–"/>
            </a:pPr>
            <a:r>
              <a:rPr lang="en-US"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Response to Phase Jumps and Voltage Steps </a:t>
            </a:r>
          </a:p>
          <a:p>
            <a:pPr lvl="1" algn="just">
              <a:lnSpc>
                <a:spcPct val="100000"/>
              </a:lnSpc>
              <a:spcBef>
                <a:spcPts val="600"/>
              </a:spcBef>
              <a:buFont typeface="Arial" panose="020B0604020202020204" pitchFamily="34" charset="0"/>
              <a:buChar char="–"/>
            </a:pPr>
            <a:r>
              <a:rPr lang="en-US"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Intentional Islanding</a:t>
            </a:r>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35293231"/>
      </p:ext>
    </p:extLst>
  </p:cSld>
  <p:clrMapOvr>
    <a:masterClrMapping/>
  </p:clrMapOvr>
</p:sld>
</file>

<file path=ppt/theme/theme1.xml><?xml version="1.0" encoding="utf-8"?>
<a:theme xmlns:a="http://schemas.openxmlformats.org/drawingml/2006/main" name="Office Theme">
  <a:themeElements>
    <a:clrScheme name="Energy Innovation">
      <a:dk1>
        <a:srgbClr val="000000"/>
      </a:dk1>
      <a:lt1>
        <a:srgbClr val="FFFFFF"/>
      </a:lt1>
      <a:dk2>
        <a:srgbClr val="44546A"/>
      </a:dk2>
      <a:lt2>
        <a:srgbClr val="E7E6E6"/>
      </a:lt2>
      <a:accent1>
        <a:srgbClr val="1C2558"/>
      </a:accent1>
      <a:accent2>
        <a:srgbClr val="FBAF40"/>
      </a:accent2>
      <a:accent3>
        <a:srgbClr val="D5D5D5"/>
      </a:accent3>
      <a:accent4>
        <a:srgbClr val="919191"/>
      </a:accent4>
      <a:accent5>
        <a:srgbClr val="F2A436"/>
      </a:accent5>
      <a:accent6>
        <a:srgbClr val="929292"/>
      </a:accent6>
      <a:hlink>
        <a:srgbClr val="005392"/>
      </a:hlink>
      <a:folHlink>
        <a:srgbClr val="92929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SIG Workshop GFM Presentation" id="{87531808-6D3E-4CA0-9F13-8BECDECC0DFD}" vid="{C841E32D-BD76-44A1-B13A-11D75AD0D6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ESIG Workshop GFM Presentation</Template>
  <TotalTime>29487</TotalTime>
  <Words>1423</Words>
  <Application>Microsoft Office PowerPoint</Application>
  <PresentationFormat>Widescreen</PresentationFormat>
  <Paragraphs>94</Paragraphs>
  <Slides>14</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Adobe Garamond Pro</vt:lpstr>
      <vt:lpstr>Arial</vt:lpstr>
      <vt:lpstr>Calibri</vt:lpstr>
      <vt:lpstr>Century Gothic</vt:lpstr>
      <vt:lpstr>Montserrat</vt:lpstr>
      <vt:lpstr>Montserrat Medium</vt:lpstr>
      <vt:lpstr>Montserrat SemiBold</vt:lpstr>
      <vt:lpstr>Wingdings</vt:lpstr>
      <vt:lpstr>Office Theme</vt:lpstr>
      <vt:lpstr>ERCOT IBRTF: NERC and Other Industry Updates</vt:lpstr>
      <vt:lpstr>Ouline</vt:lpstr>
      <vt:lpstr>ENTSO-E to Include GFM Requirements into the Grid Code </vt:lpstr>
      <vt:lpstr>ENTSO-E to Include GFM Requirements into the Grid Code </vt:lpstr>
      <vt:lpstr>ENTSO-E to Include GFM Requirements into the Grid Code </vt:lpstr>
      <vt:lpstr>ENTSO-E to Include GFM Requirements into the Grid Code </vt:lpstr>
      <vt:lpstr>ENTSO-E to Include GFM Requirements into the Grid Code </vt:lpstr>
      <vt:lpstr>UNIFI Specifications</vt:lpstr>
      <vt:lpstr>UNIFI Specifications</vt:lpstr>
      <vt:lpstr>UNIFI Specifications</vt:lpstr>
      <vt:lpstr>Upcoming G-PST/ESIG Webinar on UNIFI specs</vt:lpstr>
      <vt:lpstr>Grid Forming Batteries in Australia </vt:lpstr>
      <vt:lpstr>Grid Forming Batteries in Australia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Grid Forming Technology in Energy Systems Integration</dc:title>
  <dc:creator>Julia Matevosyan</dc:creator>
  <cp:lastModifiedBy>Julia Matevosyan</cp:lastModifiedBy>
  <cp:revision>8</cp:revision>
  <cp:lastPrinted>2022-10-07T02:58:26Z</cp:lastPrinted>
  <dcterms:created xsi:type="dcterms:W3CDTF">2022-05-16T15:19:42Z</dcterms:created>
  <dcterms:modified xsi:type="dcterms:W3CDTF">2023-01-20T14:39:11Z</dcterms:modified>
</cp:coreProperties>
</file>