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notesMasterIdLst>
    <p:notesMasterId r:id="rId10"/>
  </p:notesMasterIdLst>
  <p:sldIdLst>
    <p:sldId id="256" r:id="rId5"/>
    <p:sldId id="257" r:id="rId6"/>
    <p:sldId id="265" r:id="rId7"/>
    <p:sldId id="262" r:id="rId8"/>
    <p:sldId id="260" r:id="rId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57143" autoAdjust="0"/>
  </p:normalViewPr>
  <p:slideViewPr>
    <p:cSldViewPr snapToGrid="0">
      <p:cViewPr varScale="1">
        <p:scale>
          <a:sx n="66" d="100"/>
          <a:sy n="66" d="100"/>
        </p:scale>
        <p:origin x="20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key, Eric" userId="29cc8d84-5a45-4cd1-9434-ff07b65a2be5" providerId="ADAL" clId="{AD79988A-60DA-4633-AD4A-4788FAC0E047}"/>
    <pc:docChg chg="modSld">
      <pc:chgData name="Blakey, Eric" userId="29cc8d84-5a45-4cd1-9434-ff07b65a2be5" providerId="ADAL" clId="{AD79988A-60DA-4633-AD4A-4788FAC0E047}" dt="2023-01-18T21:54:36.145" v="1" actId="6549"/>
      <pc:docMkLst>
        <pc:docMk/>
      </pc:docMkLst>
      <pc:sldChg chg="modNotesTx">
        <pc:chgData name="Blakey, Eric" userId="29cc8d84-5a45-4cd1-9434-ff07b65a2be5" providerId="ADAL" clId="{AD79988A-60DA-4633-AD4A-4788FAC0E047}" dt="2023-01-18T21:54:36.145" v="1" actId="6549"/>
        <pc:sldMkLst>
          <pc:docMk/>
          <pc:sldMk cId="3065972262" sldId="262"/>
        </pc:sldMkLst>
      </pc:sldChg>
      <pc:sldChg chg="modNotesTx">
        <pc:chgData name="Blakey, Eric" userId="29cc8d84-5a45-4cd1-9434-ff07b65a2be5" providerId="ADAL" clId="{AD79988A-60DA-4633-AD4A-4788FAC0E047}" dt="2023-01-18T21:54:31.914" v="0" actId="6549"/>
        <pc:sldMkLst>
          <pc:docMk/>
          <pc:sldMk cId="964125275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8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TAC Meeting – January 2023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meeting – January 11</a:t>
            </a:r>
            <a:r>
              <a:rPr lang="en-US" sz="2800" baseline="30000" dirty="0"/>
              <a:t>th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Elected Eric Blakey (Pedernales) Chair and Jim Lee (</a:t>
            </a:r>
            <a:r>
              <a:rPr lang="en-US" sz="2600" dirty="0" err="1"/>
              <a:t>Centerpoint</a:t>
            </a:r>
            <a:r>
              <a:rPr lang="en-US" sz="2600" dirty="0"/>
              <a:t>) Vice Chair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b="1" dirty="0"/>
              <a:t>No voting items for TAC consideration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Discussions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ROS/WMS CSAPR NOx Seasonal Allowance Workshop – February 1, 2023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>
              <a:lnSpc>
                <a:spcPct val="110000"/>
              </a:lnSpc>
              <a:buNone/>
            </a:pPr>
            <a:r>
              <a:rPr lang="en-US" sz="1800" b="1" dirty="0"/>
              <a:t>Working Group Referrals</a:t>
            </a:r>
            <a:endParaRPr lang="en-US" sz="1600" b="1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NPRR1070, Planning Criteria for GTC Exit Solutions</a:t>
            </a:r>
            <a:endParaRPr lang="en-US" sz="1600" b="1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NPRR1143, Provide ERCOT Flexibility to Determine When ESRs May Charge During an EEA Level 3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NPRR1145, Use of State Estimator-Calculated ERCOT-Wide TLFs in Lieu of Seasonal Base Case ERCOT-Wide TLFs for Settlement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NPRR1146, Credit Changes to Appropriately Reflect TAO Exposure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NOGRR215, Limit Use of Remedial Action Schemes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VCMRR031, Clarification Related to Variable Costs in Fuel Adders (RCWG)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VCMRR033, Excluding Exceptional Fuel Costs from Fuel Adders 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VCMRR034, Excluding RUC Approved Fuel Costs from Fuel Adders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VCMRR035, Allow Verified Contractual Costs in Fuel Adder Calculation (WMWG)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16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 ROS/WMS CSAPR NOx Season Allowance Workshop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/>
              <a:t>February 1 at 1pm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Winter Storm Elliott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/>
              <a:t>ERCOT performing post-storm analysis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30 Lowest Reserve Hours/ 30 Highest Net Peak Load Hours Report (</a:t>
            </a:r>
            <a:r>
              <a:rPr lang="en-US" sz="2400" b="1" dirty="0" err="1"/>
              <a:t>Proj</a:t>
            </a:r>
            <a:r>
              <a:rPr lang="en-US" sz="2400" b="1" dirty="0"/>
              <a:t> 54335)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/>
              <a:t>Discuss at next WMS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Smaller Load Zones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0" indent="0">
              <a:buNone/>
            </a:pPr>
            <a:endParaRPr lang="en-US" sz="2200" b="1" dirty="0"/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– </a:t>
            </a:r>
            <a:r>
              <a:rPr lang="en-US" u="sng" dirty="0"/>
              <a:t>February 1</a:t>
            </a:r>
            <a:r>
              <a:rPr lang="en-US" u="sng" baseline="30000" dirty="0"/>
              <a:t>st</a:t>
            </a:r>
            <a:r>
              <a:rPr lang="en-US" u="sng" dirty="0"/>
              <a:t>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9730CC-A266-4BA8-9C1E-8492A0A26614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60b3afc9-a72a-4286-a1f6-3c61aad5d6c4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12563</TotalTime>
  <Words>251</Words>
  <Application>Microsoft Office PowerPoint</Application>
  <PresentationFormat>Widescreen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</vt:lpstr>
      <vt:lpstr>Retrospect</vt:lpstr>
      <vt:lpstr>WMS Report</vt:lpstr>
      <vt:lpstr>Overview</vt:lpstr>
      <vt:lpstr>Revision Requests</vt:lpstr>
      <vt:lpstr>WMS Discussions </vt:lpstr>
      <vt:lpstr>Next Meeting – February 1st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Eric Blakey</cp:lastModifiedBy>
  <cp:revision>177</cp:revision>
  <cp:lastPrinted>2023-01-18T21:52:04Z</cp:lastPrinted>
  <dcterms:created xsi:type="dcterms:W3CDTF">2021-01-14T19:13:08Z</dcterms:created>
  <dcterms:modified xsi:type="dcterms:W3CDTF">2023-01-18T21:54:41Z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