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4"/>
  </p:sldMasterIdLst>
  <p:notesMasterIdLst>
    <p:notesMasterId r:id="rId10"/>
  </p:notesMasterIdLst>
  <p:sldIdLst>
    <p:sldId id="256" r:id="rId5"/>
    <p:sldId id="257" r:id="rId6"/>
    <p:sldId id="265" r:id="rId7"/>
    <p:sldId id="262" r:id="rId8"/>
    <p:sldId id="260" r:id="rId9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30" autoAdjust="0"/>
    <p:restoredTop sz="57143" autoAdjust="0"/>
  </p:normalViewPr>
  <p:slideViewPr>
    <p:cSldViewPr snapToGrid="0">
      <p:cViewPr varScale="1">
        <p:scale>
          <a:sx n="66" d="100"/>
          <a:sy n="66" d="100"/>
        </p:scale>
        <p:origin x="20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70" d="100"/>
          <a:sy n="70" d="100"/>
        </p:scale>
        <p:origin x="4200" y="12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akey, Eric" userId="29cc8d84-5a45-4cd1-9434-ff07b65a2be5" providerId="ADAL" clId="{AD79988A-60DA-4633-AD4A-4788FAC0E047}"/>
    <pc:docChg chg="modSld">
      <pc:chgData name="Blakey, Eric" userId="29cc8d84-5a45-4cd1-9434-ff07b65a2be5" providerId="ADAL" clId="{AD79988A-60DA-4633-AD4A-4788FAC0E047}" dt="2023-01-18T21:54:36.145" v="1" actId="6549"/>
      <pc:docMkLst>
        <pc:docMk/>
      </pc:docMkLst>
      <pc:sldChg chg="modNotesTx">
        <pc:chgData name="Blakey, Eric" userId="29cc8d84-5a45-4cd1-9434-ff07b65a2be5" providerId="ADAL" clId="{AD79988A-60DA-4633-AD4A-4788FAC0E047}" dt="2023-01-18T21:54:36.145" v="1" actId="6549"/>
        <pc:sldMkLst>
          <pc:docMk/>
          <pc:sldMk cId="3065972262" sldId="262"/>
        </pc:sldMkLst>
      </pc:sldChg>
      <pc:sldChg chg="modNotesTx">
        <pc:chgData name="Blakey, Eric" userId="29cc8d84-5a45-4cd1-9434-ff07b65a2be5" providerId="ADAL" clId="{AD79988A-60DA-4633-AD4A-4788FAC0E047}" dt="2023-01-18T21:54:31.914" v="0" actId="6549"/>
        <pc:sldMkLst>
          <pc:docMk/>
          <pc:sldMk cId="964125275" sldId="26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1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358642C1-E434-4516-AF1B-D01F509F0640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3"/>
            <a:ext cx="5618480" cy="3665459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98AC153-6618-4A23-95D4-54729088A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222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2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422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1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486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940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41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255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9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38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5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121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0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99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5689093-469E-468C-ABA2-5CF0A6764A51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8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6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5689093-469E-468C-ABA2-5CF0A6764A51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70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E242A-A689-4DF5-95ED-B6BA05F2E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en-US" sz="8000" dirty="0"/>
              <a:t>WMS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F09D7D-76C4-4ABA-9706-116A5D45E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21830" y="4619624"/>
            <a:ext cx="5425874" cy="1038225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TAC Meeting – January 2023 </a:t>
            </a:r>
          </a:p>
        </p:txBody>
      </p:sp>
    </p:spTree>
    <p:extLst>
      <p:ext uri="{BB962C8B-B14F-4D97-AF65-F5344CB8AC3E}">
        <p14:creationId xmlns:p14="http://schemas.microsoft.com/office/powerpoint/2010/main" val="187277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8325"/>
            <a:ext cx="10515600" cy="43338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Previous meeting – January 11</a:t>
            </a:r>
            <a:r>
              <a:rPr lang="en-US" sz="2800" baseline="30000" dirty="0"/>
              <a:t>th</a:t>
            </a:r>
            <a:endParaRPr lang="en-US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/>
              <a:t>Elected Eric Blakey (Pedernales) Chair and Jim Lee (</a:t>
            </a:r>
            <a:r>
              <a:rPr lang="en-US" sz="2600" dirty="0" err="1"/>
              <a:t>Centerpoint</a:t>
            </a:r>
            <a:r>
              <a:rPr lang="en-US" sz="2600" dirty="0"/>
              <a:t>) Vice Chair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</a:t>
            </a:r>
            <a:r>
              <a:rPr lang="en-US" sz="2800" b="1" dirty="0"/>
              <a:t>No voting items for TAC consideration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Revision Requests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WMS Discussions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/>
              <a:t>ROS/WMS CSAPR NOx Seasonal Allowance Workshop – February 1, 2023</a:t>
            </a:r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3387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Revision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8800"/>
            <a:ext cx="11133667" cy="4343400"/>
          </a:xfrm>
        </p:spPr>
        <p:txBody>
          <a:bodyPr>
            <a:noAutofit/>
          </a:bodyPr>
          <a:lstStyle/>
          <a:p>
            <a:pPr marL="0">
              <a:lnSpc>
                <a:spcPct val="110000"/>
              </a:lnSpc>
              <a:buNone/>
            </a:pPr>
            <a:r>
              <a:rPr lang="en-US" sz="1800" b="1" dirty="0"/>
              <a:t>Working Group Referrals</a:t>
            </a:r>
            <a:endParaRPr lang="en-US" sz="1600" b="1" dirty="0"/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NPRR1067, Market Entry Qualifications, Continued Participation Requirements, and Credit Risk Assessment (MCWG)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NPRR1070, Planning Criteria for GTC Exit Solutions</a:t>
            </a:r>
            <a:endParaRPr lang="en-US" sz="1600" b="1" dirty="0"/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b="1" dirty="0"/>
              <a:t>NPRR1143, Provide ERCOT Flexibility to Determine When ESRs May Charge During an EEA Level 3 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NPRR1145, Use of State Estimator-Calculated ERCOT-Wide TLFs in Lieu of Seasonal Base Case ERCOT-Wide TLFs for Settlement 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NPRR1146, Credit Changes to Appropriately Reflect TAO Exposure (MCWG)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NOGRR215, Limit Use of Remedial Action Schemes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VCMRR031, Clarification Related to Variable Costs in Fuel Adders (RCWG)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VCMRR033, Excluding Exceptional Fuel Costs from Fuel Adders 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VCMRR034, Excluding RUC Approved Fuel Costs from Fuel Adders 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VCMRR035, Allow Verified Contractual Costs in Fuel Adder Calculation (WMWG)</a:t>
            </a:r>
          </a:p>
          <a:p>
            <a:pPr marL="201168" lvl="1" indent="0">
              <a:lnSpc>
                <a:spcPct val="110000"/>
              </a:lnSpc>
              <a:buNone/>
            </a:pPr>
            <a:endParaRPr lang="en-US" sz="1600" dirty="0"/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64125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WMS Discussions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3399"/>
            <a:ext cx="11252200" cy="453208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 ROS/WMS CSAPR NOx Season Allowance Workshop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b="1" dirty="0"/>
              <a:t>February 1 at 1pm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Winter Storm Elliott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b="1" dirty="0"/>
              <a:t>ERCOT performing post-storm analysis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30 Lowest Reserve Hours/ 30 Highest Net Peak Load Hours Report (</a:t>
            </a:r>
            <a:r>
              <a:rPr lang="en-US" sz="2400" b="1" dirty="0" err="1"/>
              <a:t>Proj</a:t>
            </a:r>
            <a:r>
              <a:rPr lang="en-US" sz="2400" b="1" dirty="0"/>
              <a:t> 54335)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b="1" dirty="0"/>
              <a:t>Discuss at next WMS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Smaller Load Zones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000" b="1" dirty="0"/>
          </a:p>
          <a:p>
            <a:pPr marL="0" indent="0">
              <a:buNone/>
            </a:pPr>
            <a:endParaRPr lang="en-US" sz="2200" b="1" dirty="0"/>
          </a:p>
          <a:p>
            <a:pPr>
              <a:buFont typeface="Wingdings" panose="05000000000000000000" pitchFamily="2" charset="2"/>
              <a:buChar char="Ø"/>
            </a:pPr>
            <a:endParaRPr lang="en-US" sz="2400" b="1" dirty="0"/>
          </a:p>
          <a:p>
            <a:pPr>
              <a:buFont typeface="Wingdings" panose="05000000000000000000" pitchFamily="2" charset="2"/>
              <a:buChar char="Ø"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65972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B55DB-9E0B-4B82-A775-EF031F8A9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 – </a:t>
            </a:r>
            <a:r>
              <a:rPr lang="en-US" u="sng" dirty="0"/>
              <a:t>February 1</a:t>
            </a:r>
            <a:r>
              <a:rPr lang="en-US" u="sng" baseline="30000" dirty="0"/>
              <a:t>st</a:t>
            </a:r>
            <a:r>
              <a:rPr lang="en-US" u="sng" dirty="0"/>
              <a:t>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A0FA00F-7190-4737-8CF9-E2FB8EA308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1" y="1779542"/>
            <a:ext cx="4557485" cy="4557485"/>
          </a:xfrm>
        </p:spPr>
      </p:pic>
    </p:spTree>
    <p:extLst>
      <p:ext uri="{BB962C8B-B14F-4D97-AF65-F5344CB8AC3E}">
        <p14:creationId xmlns:p14="http://schemas.microsoft.com/office/powerpoint/2010/main" val="17065724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550AB4A1B11D40BA93648E453A38A9" ma:contentTypeVersion="10" ma:contentTypeDescription="Create a new document." ma:contentTypeScope="" ma:versionID="a23f2b49f195ed5706c0043339cf2995">
  <xsd:schema xmlns:xsd="http://www.w3.org/2001/XMLSchema" xmlns:xs="http://www.w3.org/2001/XMLSchema" xmlns:p="http://schemas.microsoft.com/office/2006/metadata/properties" xmlns:ns3="60b3afc9-a72a-4286-a1f6-3c61aad5d6c4" targetNamespace="http://schemas.microsoft.com/office/2006/metadata/properties" ma:root="true" ma:fieldsID="25f05895d88c426d0858f9f4f1a8fcf0" ns3:_="">
    <xsd:import namespace="60b3afc9-a72a-4286-a1f6-3c61aad5d6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3afc9-a72a-4286-a1f6-3c61aad5d6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9730CC-A266-4BA8-9C1E-8492A0A26614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terms/"/>
    <ds:schemaRef ds:uri="60b3afc9-a72a-4286-a1f6-3c61aad5d6c4"/>
  </ds:schemaRefs>
</ds:datastoreItem>
</file>

<file path=customXml/itemProps2.xml><?xml version="1.0" encoding="utf-8"?>
<ds:datastoreItem xmlns:ds="http://schemas.openxmlformats.org/officeDocument/2006/customXml" ds:itemID="{F4A27AB3-3142-443C-B6D1-944B4E605F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b3afc9-a72a-4286-a1f6-3c61aad5d6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08C2B8A-E3D4-4968-B35C-5CC75D34F4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12563</TotalTime>
  <Words>251</Words>
  <Application>Microsoft Office PowerPoint</Application>
  <PresentationFormat>Widescreen</PresentationFormat>
  <Paragraphs>37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</vt:lpstr>
      <vt:lpstr>Wingdings</vt:lpstr>
      <vt:lpstr>Retrospect</vt:lpstr>
      <vt:lpstr>WMS Report</vt:lpstr>
      <vt:lpstr>Overview</vt:lpstr>
      <vt:lpstr>Revision Requests</vt:lpstr>
      <vt:lpstr>WMS Discussions </vt:lpstr>
      <vt:lpstr>Next Meeting – February 1st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WMS Report</dc:title>
  <dc:creator>Surendran, Resmi SENA-STX/A/7</dc:creator>
  <cp:lastModifiedBy>Eric Blakey</cp:lastModifiedBy>
  <cp:revision>177</cp:revision>
  <cp:lastPrinted>2023-01-18T21:52:04Z</cp:lastPrinted>
  <dcterms:created xsi:type="dcterms:W3CDTF">2021-01-14T19:13:08Z</dcterms:created>
  <dcterms:modified xsi:type="dcterms:W3CDTF">2023-01-18T21:54:41Z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0x0101000E550AB4A1B11D40BA93648E453A38A9</vt:lpwstr>
  </property>
</Properties>
</file>