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7074" autoAdjust="0"/>
  </p:normalViewPr>
  <p:slideViewPr>
    <p:cSldViewPr showGuides="1">
      <p:cViewPr varScale="1">
        <p:scale>
          <a:sx n="99" d="100"/>
          <a:sy n="99" d="100"/>
        </p:scale>
        <p:origin x="185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reg up deployment during the evening due to high load and solar ramps.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December is consistent with that of the previous two years.  The jump in HE9 is due to a more extreme morning solar ramp.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More reg up was deployed during sunset and more reg down was deployed during the sunrise.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smallest zero crossing reg percentages occurred during sun rise and sun set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right around 80% for all hours, which shows a good balance of deploying both Reg up and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1.66 %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4.26 %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67 and peak hours is 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131 and peak hours is 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generally minimal and overall is fairly similar compared with last year’s.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big increase in the total load in December due to the winter storm causing low temperatures around the Christmas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in December was also higher than that of last two years due to the winter storm.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follows a similar trend to that of the last two years’.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closely aligns with that of the last two years’.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the last two years, with a slight uptick in the late afternoon in anticipation of the solar ramp down/evening lighting and heating load.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over-forecast during daylight hours and under-forecast during night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12/24/2022 11:30 -&gt; 598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12/14/2022 10:00 -&gt; -883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persistently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similar, particularly in November and December. There is a bit more reg up deployment during the early evening due to an earlier sunset.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December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18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1D7AA-5652-446D-8024-BB3B79C9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507"/>
            <a:ext cx="9144000" cy="5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92B68-F853-48CB-86E9-89D32A13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676400"/>
            <a:ext cx="46958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5CC50-299D-42CE-9BF0-43C325E95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F2E6-1DA4-450D-B29E-431D7C58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9EC23-2A1B-47C7-8A3D-1BC2B3F0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862361"/>
            <a:ext cx="844369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B9702-04CE-48B3-96F9-4E35ADBC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871537"/>
            <a:ext cx="55245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BED15-41B4-465F-AFE1-6E4A4A5A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2647950"/>
            <a:ext cx="55435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FE3E2-B876-4EF6-AB51-401B7EF2B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862361"/>
            <a:ext cx="8687553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D7AFD-BCC5-4490-9E19-0F5E4C57A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752600"/>
            <a:ext cx="19621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793A2-C2F8-46F8-855C-4AF65163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862361"/>
            <a:ext cx="8687553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E2D63-F85C-475F-9F96-5596109B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530" y="1828800"/>
            <a:ext cx="1952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4EED6-462F-4F05-9D63-59DFD9E0F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" y="862361"/>
            <a:ext cx="9138696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3B6B3-63F6-45E5-95C0-AFD7FC747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828800"/>
            <a:ext cx="1733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1E360-C9B0-46BD-A6DD-F4727A6A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862361"/>
            <a:ext cx="9022862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45D43-A651-47BC-A3A3-363F6D51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52600"/>
            <a:ext cx="17716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08CAA-C672-40F5-B33D-19B93AC8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5" y="862361"/>
            <a:ext cx="837663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AA9DB5-FC2D-4B97-AE78-D1E043245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210B7-9E81-4B3C-B747-84B278E6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74C99-625D-4489-AFF6-771FC8E3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58BD0-D748-452A-89CC-4CC2329C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862361"/>
            <a:ext cx="852904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F33CB-F64C-4CE8-8685-41D2982B2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5F85A-7676-4C4C-BBAB-EA6FF5B7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E0ED3-4A2F-4D04-BE00-69E548D1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687"/>
            <a:ext cx="9144000" cy="4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D1972-15E0-4A4D-A2E2-7EFA04BF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5" y="862361"/>
            <a:ext cx="8693649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2B58E-A137-487F-AE97-EE1C7773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886200"/>
            <a:ext cx="2209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37DAB-162E-4F55-9C2B-3CE79F7F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18F94-5889-41FD-97DD-327A1433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747A1-82C4-4096-AD22-E16C424C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67" y="762000"/>
            <a:ext cx="8388466" cy="54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A1910-7E15-48F3-BD3E-62ACB035D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1" y="766813"/>
            <a:ext cx="8242018" cy="54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30FA-3009-49CF-B341-B805B148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3" y="746640"/>
            <a:ext cx="8229834" cy="53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FA6E4-4FC7-424F-BB75-6E700739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661176"/>
            <a:ext cx="8480271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406C2-1753-4C07-9757-406D1A48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2643187"/>
            <a:ext cx="44481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82806</TotalTime>
  <Words>1436</Words>
  <Application>Microsoft Office PowerPoint</Application>
  <PresentationFormat>On-screen Show (4:3)</PresentationFormat>
  <Paragraphs>191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815</cp:revision>
  <cp:lastPrinted>2016-01-21T20:53:15Z</cp:lastPrinted>
  <dcterms:created xsi:type="dcterms:W3CDTF">2016-01-21T15:20:31Z</dcterms:created>
  <dcterms:modified xsi:type="dcterms:W3CDTF">2023-01-17T17:01:03Z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