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7" r:id="rId9"/>
    <p:sldId id="28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7"/>
            <p14:sldId id="2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94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224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99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Texas SET WG</a:t>
            </a:r>
          </a:p>
          <a:p>
            <a:r>
              <a:rPr lang="en-US" dirty="0"/>
              <a:t>01/18/2023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0223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3505200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 new CR is in process of registering for Flight 0223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5 existing CRs have registered to test for Service Provider Change, 4 of those are to unestablished In House Service Provider in Flight 0223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01/18/23</a:t>
            </a:r>
          </a:p>
        </p:txBody>
      </p:sp>
    </p:spTree>
    <p:extLst>
      <p:ext uri="{BB962C8B-B14F-4D97-AF65-F5344CB8AC3E}">
        <p14:creationId xmlns:p14="http://schemas.microsoft.com/office/powerpoint/2010/main" val="2250791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0223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0223 Application deadline is 01/18/23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0223 signup deadline is 02/01/23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begins on </a:t>
            </a:r>
            <a:r>
              <a:rPr lang="en-US" sz="2000" dirty="0">
                <a:solidFill>
                  <a:prstClr val="black"/>
                </a:solidFill>
              </a:rPr>
              <a:t>02/07/23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02/27/23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0223 </a:t>
            </a:r>
            <a:r>
              <a:rPr lang="en-US" sz="2000" dirty="0">
                <a:solidFill>
                  <a:prstClr val="black"/>
                </a:solidFill>
              </a:rPr>
              <a:t>is scheduled to conclude on 03/10/23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03/17/23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01/18/23</a:t>
            </a:r>
          </a:p>
        </p:txBody>
      </p:sp>
    </p:spTree>
    <p:extLst>
      <p:ext uri="{BB962C8B-B14F-4D97-AF65-F5344CB8AC3E}">
        <p14:creationId xmlns:p14="http://schemas.microsoft.com/office/powerpoint/2010/main" val="146772164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7045</TotalTime>
  <Words>102</Words>
  <Application>Microsoft Office PowerPoint</Application>
  <PresentationFormat>On-screen Show (4:3)</PresentationFormat>
  <Paragraphs>26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0223 Details</vt:lpstr>
      <vt:lpstr>Flight 0223 Preview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204</cp:revision>
  <cp:lastPrinted>2016-01-21T20:53:15Z</cp:lastPrinted>
  <dcterms:created xsi:type="dcterms:W3CDTF">2016-01-21T15:20:31Z</dcterms:created>
  <dcterms:modified xsi:type="dcterms:W3CDTF">2023-01-17T22:36:21Z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