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1723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2022/01</c:v>
                </c:pt>
                <c:pt idx="1">
                  <c:v>2022/02</c:v>
                </c:pt>
                <c:pt idx="2">
                  <c:v>2022/03</c:v>
                </c:pt>
                <c:pt idx="3">
                  <c:v>2022/04</c:v>
                </c:pt>
                <c:pt idx="4">
                  <c:v>2022/05</c:v>
                </c:pt>
                <c:pt idx="5">
                  <c:v>2022/06</c:v>
                </c:pt>
                <c:pt idx="6">
                  <c:v>2022/07</c:v>
                </c:pt>
                <c:pt idx="7">
                  <c:v>2022/08</c:v>
                </c:pt>
                <c:pt idx="8">
                  <c:v>2022/09</c:v>
                </c:pt>
                <c:pt idx="9">
                  <c:v>2022/10</c:v>
                </c:pt>
                <c:pt idx="10">
                  <c:v>2022/11</c:v>
                </c:pt>
                <c:pt idx="11">
                  <c:v>2022/12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1.2811271810719</c:v>
                </c:pt>
                <c:pt idx="1">
                  <c:v>1.3745345334591801</c:v>
                </c:pt>
                <c:pt idx="2">
                  <c:v>1.1127115932496401</c:v>
                </c:pt>
                <c:pt idx="3">
                  <c:v>1.07368426770165</c:v>
                </c:pt>
                <c:pt idx="4">
                  <c:v>1.21545507529351</c:v>
                </c:pt>
                <c:pt idx="5">
                  <c:v>0.61</c:v>
                </c:pt>
                <c:pt idx="6">
                  <c:v>0.49</c:v>
                </c:pt>
                <c:pt idx="7">
                  <c:v>0.43</c:v>
                </c:pt>
                <c:pt idx="8">
                  <c:v>0.4</c:v>
                </c:pt>
                <c:pt idx="9">
                  <c:v>0.39</c:v>
                </c:pt>
                <c:pt idx="10">
                  <c:v>0.42160132607414502</c:v>
                </c:pt>
                <c:pt idx="11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2022/01</c:v>
                </c:pt>
                <c:pt idx="1">
                  <c:v>2022/02</c:v>
                </c:pt>
                <c:pt idx="2">
                  <c:v>2022/03</c:v>
                </c:pt>
                <c:pt idx="3">
                  <c:v>2022/04</c:v>
                </c:pt>
                <c:pt idx="4">
                  <c:v>2022/05</c:v>
                </c:pt>
                <c:pt idx="5">
                  <c:v>2022/06</c:v>
                </c:pt>
                <c:pt idx="6">
                  <c:v>2022/07</c:v>
                </c:pt>
                <c:pt idx="7">
                  <c:v>2022/08</c:v>
                </c:pt>
                <c:pt idx="8">
                  <c:v>2022/09</c:v>
                </c:pt>
                <c:pt idx="9">
                  <c:v>2022/10</c:v>
                </c:pt>
                <c:pt idx="10">
                  <c:v>2022/11</c:v>
                </c:pt>
                <c:pt idx="11">
                  <c:v>2022/12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5.2099843618158204</c:v>
                </c:pt>
                <c:pt idx="1">
                  <c:v>7.4786077211672604</c:v>
                </c:pt>
                <c:pt idx="2">
                  <c:v>5.7940352616352904</c:v>
                </c:pt>
                <c:pt idx="3">
                  <c:v>5.8199602958464602</c:v>
                </c:pt>
                <c:pt idx="4">
                  <c:v>8.5581292734267507</c:v>
                </c:pt>
                <c:pt idx="5">
                  <c:v>3.05</c:v>
                </c:pt>
                <c:pt idx="6">
                  <c:v>2.98</c:v>
                </c:pt>
                <c:pt idx="7">
                  <c:v>2.65</c:v>
                </c:pt>
                <c:pt idx="8">
                  <c:v>2.87</c:v>
                </c:pt>
                <c:pt idx="9">
                  <c:v>3.07</c:v>
                </c:pt>
                <c:pt idx="10">
                  <c:v>2.88354652797263</c:v>
                </c:pt>
                <c:pt idx="11">
                  <c:v>2.98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2022/01</c:v>
                </c:pt>
                <c:pt idx="1">
                  <c:v>2022/02</c:v>
                </c:pt>
                <c:pt idx="2">
                  <c:v>2022/03</c:v>
                </c:pt>
                <c:pt idx="3">
                  <c:v>2022/04</c:v>
                </c:pt>
                <c:pt idx="4">
                  <c:v>2022/05</c:v>
                </c:pt>
                <c:pt idx="5">
                  <c:v>2022/06</c:v>
                </c:pt>
                <c:pt idx="6">
                  <c:v>2022/07</c:v>
                </c:pt>
                <c:pt idx="7">
                  <c:v>2022/08</c:v>
                </c:pt>
                <c:pt idx="8">
                  <c:v>2022/09</c:v>
                </c:pt>
                <c:pt idx="9">
                  <c:v>2022/10</c:v>
                </c:pt>
                <c:pt idx="10">
                  <c:v>2022/11</c:v>
                </c:pt>
                <c:pt idx="11">
                  <c:v>2022/12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1.3545904995015201</c:v>
                </c:pt>
                <c:pt idx="1">
                  <c:v>2.0316512990005999</c:v>
                </c:pt>
                <c:pt idx="2">
                  <c:v>1.40097916842156</c:v>
                </c:pt>
                <c:pt idx="3">
                  <c:v>1.3046664203724501</c:v>
                </c:pt>
                <c:pt idx="4">
                  <c:v>2.0793838808884102</c:v>
                </c:pt>
                <c:pt idx="5">
                  <c:v>0.86</c:v>
                </c:pt>
                <c:pt idx="6">
                  <c:v>0.7</c:v>
                </c:pt>
                <c:pt idx="7">
                  <c:v>0.66</c:v>
                </c:pt>
                <c:pt idx="8">
                  <c:v>0.64</c:v>
                </c:pt>
                <c:pt idx="9">
                  <c:v>0.61</c:v>
                </c:pt>
                <c:pt idx="10">
                  <c:v>0.68016923400861795</c:v>
                </c:pt>
                <c:pt idx="11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2022/01</c:v>
                </c:pt>
                <c:pt idx="1">
                  <c:v>2022/02</c:v>
                </c:pt>
                <c:pt idx="2">
                  <c:v>2022/03</c:v>
                </c:pt>
                <c:pt idx="3">
                  <c:v>2022/04</c:v>
                </c:pt>
                <c:pt idx="4">
                  <c:v>2022/05</c:v>
                </c:pt>
                <c:pt idx="5">
                  <c:v>2022/06</c:v>
                </c:pt>
                <c:pt idx="6">
                  <c:v>2022/07</c:v>
                </c:pt>
                <c:pt idx="7">
                  <c:v>2022/08</c:v>
                </c:pt>
                <c:pt idx="8">
                  <c:v>2022/08</c:v>
                </c:pt>
                <c:pt idx="9">
                  <c:v>2022/10</c:v>
                </c:pt>
                <c:pt idx="10">
                  <c:v>2022/11</c:v>
                </c:pt>
                <c:pt idx="11">
                  <c:v>2021/12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383426</c:v>
                </c:pt>
                <c:pt idx="1">
                  <c:v>349127</c:v>
                </c:pt>
                <c:pt idx="2">
                  <c:v>224637</c:v>
                </c:pt>
                <c:pt idx="3">
                  <c:v>265706</c:v>
                </c:pt>
                <c:pt idx="4">
                  <c:v>373868</c:v>
                </c:pt>
                <c:pt idx="5">
                  <c:v>357391</c:v>
                </c:pt>
                <c:pt idx="6">
                  <c:v>362494</c:v>
                </c:pt>
                <c:pt idx="7">
                  <c:v>288462</c:v>
                </c:pt>
                <c:pt idx="8">
                  <c:v>270067</c:v>
                </c:pt>
                <c:pt idx="9">
                  <c:v>325190</c:v>
                </c:pt>
                <c:pt idx="10">
                  <c:v>352283</c:v>
                </c:pt>
                <c:pt idx="11">
                  <c:v>320460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2022/01</c:v>
                </c:pt>
                <c:pt idx="1">
                  <c:v>2022/02</c:v>
                </c:pt>
                <c:pt idx="2">
                  <c:v>2022/03</c:v>
                </c:pt>
                <c:pt idx="3">
                  <c:v>2022/04</c:v>
                </c:pt>
                <c:pt idx="4">
                  <c:v>2022/05</c:v>
                </c:pt>
                <c:pt idx="5">
                  <c:v>2022/06</c:v>
                </c:pt>
                <c:pt idx="6">
                  <c:v>2022/07</c:v>
                </c:pt>
                <c:pt idx="7">
                  <c:v>2022/08</c:v>
                </c:pt>
                <c:pt idx="8">
                  <c:v>2022/09</c:v>
                </c:pt>
                <c:pt idx="9">
                  <c:v>2022/10</c:v>
                </c:pt>
                <c:pt idx="10">
                  <c:v>2022/11</c:v>
                </c:pt>
                <c:pt idx="11">
                  <c:v>2022/12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763</c:v>
                </c:pt>
                <c:pt idx="1">
                  <c:v>679</c:v>
                </c:pt>
                <c:pt idx="2">
                  <c:v>481</c:v>
                </c:pt>
                <c:pt idx="3">
                  <c:v>577</c:v>
                </c:pt>
                <c:pt idx="4">
                  <c:v>711</c:v>
                </c:pt>
                <c:pt idx="5">
                  <c:v>709</c:v>
                </c:pt>
                <c:pt idx="6">
                  <c:v>691</c:v>
                </c:pt>
                <c:pt idx="7">
                  <c:v>722</c:v>
                </c:pt>
                <c:pt idx="8">
                  <c:v>779</c:v>
                </c:pt>
                <c:pt idx="9">
                  <c:v>718</c:v>
                </c:pt>
                <c:pt idx="10">
                  <c:v>811</c:v>
                </c:pt>
                <c:pt idx="11">
                  <c:v>617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January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December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December 2022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12/4 Maintenance outage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12/10 MarkeTrak release and system maintenance.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December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12/6-12/8 Planned system releases.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11/8-11/10 Normal Site Failovers completed.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December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 activities. 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314179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2208161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617 Posts</a:t>
            </a:r>
          </a:p>
          <a:p>
            <a:r>
              <a:rPr lang="en-US" sz="2400" dirty="0"/>
              <a:t>320460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56 Posts</a:t>
            </a:r>
          </a:p>
          <a:p>
            <a:pPr lvl="1"/>
            <a:r>
              <a:rPr lang="en-US" sz="2400" dirty="0"/>
              <a:t>2 New Subscriptions</a:t>
            </a:r>
          </a:p>
          <a:p>
            <a:pPr lvl="1"/>
            <a:r>
              <a:rPr lang="en-US" sz="2400" dirty="0"/>
              <a:t>0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0 Posts</a:t>
            </a:r>
          </a:p>
          <a:p>
            <a:pPr lvl="1"/>
            <a:r>
              <a:rPr lang="en-US" sz="2400" dirty="0"/>
              <a:t>0 New Subscriptions</a:t>
            </a:r>
          </a:p>
          <a:p>
            <a:pPr lvl="1"/>
            <a:r>
              <a:rPr lang="en-US" sz="2400" dirty="0"/>
              <a:t>0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0432856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0592432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Moratoriums Last 2 Months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0 Manual Sign Offs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0 autodeleted subscribers (20 bounces with a 10 day delay)</a:t>
            </a:r>
          </a:p>
          <a:p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99C473-0116-450B-A821-2BFD07977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917875"/>
              </p:ext>
            </p:extLst>
          </p:nvPr>
        </p:nvGraphicFramePr>
        <p:xfrm>
          <a:off x="10212" y="3657600"/>
          <a:ext cx="8915400" cy="2435174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3099974693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365290049"/>
                    </a:ext>
                  </a:extLst>
                </a:gridCol>
              </a:tblGrid>
              <a:tr h="173077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030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34004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13357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45639"/>
                  </a:ext>
                </a:extLst>
              </a:tr>
              <a:tr h="173077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1825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34961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 u="none" strike="noStrike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0524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F7CA0D-2408-41E4-AB77-A86293685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946459"/>
              </p:ext>
            </p:extLst>
          </p:nvPr>
        </p:nvGraphicFramePr>
        <p:xfrm>
          <a:off x="10212" y="1676067"/>
          <a:ext cx="8915400" cy="731520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657698289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7698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685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u="none" strike="noStrike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6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958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24906</TotalTime>
  <Words>218</Words>
  <Application>Microsoft Office PowerPoint</Application>
  <PresentationFormat>On-screen Show (4:3)</PresentationFormat>
  <Paragraphs>83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December ListServ Stats</vt:lpstr>
      <vt:lpstr>Weather Moratoriums Last 2 Months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297</cp:revision>
  <cp:lastPrinted>2019-05-06T20:09:17Z</cp:lastPrinted>
  <dcterms:created xsi:type="dcterms:W3CDTF">2016-01-21T15:20:31Z</dcterms:created>
  <dcterms:modified xsi:type="dcterms:W3CDTF">2023-01-13T01:24:54Z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