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2023 TAC Subcommittee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18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Protocol Revision Subcommittee (PRS)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Martha Henson, Oncor Electric Delivery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Diana Coleman, CPS Energy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Retail Market Subcommittee (RMS)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</a:rPr>
              <a:t>	Chair: 		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Debbie McKeever, Oncor Electric Delivery </a:t>
            </a:r>
            <a:endParaRPr lang="en-US" sz="1800" dirty="0">
              <a:solidFill>
                <a:prstClr val="black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</a:rPr>
              <a:t>	Vice Chair: 	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John Schatz, Luminant Generation </a:t>
            </a: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Reliability and Operations Subcommittee (ROS)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Chase Smith, Southern Power Co.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Vice Chair: </a:t>
            </a: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Katie Rich, Golden Spread Electric Cooperative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Wholesale Market Subcommittee (WMS)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Eric Blakey, Pedernales Electric Cooperative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Jim Lee, CenterPoint Energy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119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2023 TAC Subcommittee Leadership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49</cp:revision>
  <cp:lastPrinted>2016-01-21T20:53:15Z</cp:lastPrinted>
  <dcterms:created xsi:type="dcterms:W3CDTF">2016-01-21T15:20:31Z</dcterms:created>
  <dcterms:modified xsi:type="dcterms:W3CDTF">2023-01-17T20:57:57Z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