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24DFE653-702A-454D-A765-EC5E8089EF20}"/>
    <pc:docChg chg="undo custSel modSld">
      <pc:chgData name="Phillips, Cory" userId="6c597cff-5f3b-4912-8764-37cc172c8644" providerId="ADAL" clId="{24DFE653-702A-454D-A765-EC5E8089EF20}" dt="2022-10-12T17:35:48.238" v="52" actId="113"/>
      <pc:docMkLst>
        <pc:docMk/>
      </pc:docMkLst>
      <pc:sldChg chg="modSp mod">
        <pc:chgData name="Phillips, Cory" userId="6c597cff-5f3b-4912-8764-37cc172c8644" providerId="ADAL" clId="{24DFE653-702A-454D-A765-EC5E8089EF20}" dt="2022-10-12T17:34:54.078" v="14" actId="20577"/>
        <pc:sldMkLst>
          <pc:docMk/>
          <pc:sldMk cId="3190927396" sldId="267"/>
        </pc:sldMkLst>
        <pc:spChg chg="mod">
          <ac:chgData name="Phillips, Cory" userId="6c597cff-5f3b-4912-8764-37cc172c8644" providerId="ADAL" clId="{24DFE653-702A-454D-A765-EC5E8089EF20}" dt="2022-10-12T17:34:54.078" v="14" actId="20577"/>
          <ac:spMkLst>
            <pc:docMk/>
            <pc:sldMk cId="3190927396" sldId="267"/>
            <ac:spMk id="5" creationId="{00000000-0000-0000-0000-000000000000}"/>
          </ac:spMkLst>
        </pc:spChg>
      </pc:sldChg>
      <pc:sldChg chg="addSp delSp modSp mod">
        <pc:chgData name="Phillips, Cory" userId="6c597cff-5f3b-4912-8764-37cc172c8644" providerId="ADAL" clId="{24DFE653-702A-454D-A765-EC5E8089EF20}" dt="2022-10-12T17:35:48.238" v="52" actId="113"/>
        <pc:sldMkLst>
          <pc:docMk/>
          <pc:sldMk cId="2216050230" sldId="268"/>
        </pc:sldMkLst>
        <pc:spChg chg="mod">
          <ac:chgData name="Phillips, Cory" userId="6c597cff-5f3b-4912-8764-37cc172c8644" providerId="ADAL" clId="{24DFE653-702A-454D-A765-EC5E8089EF20}" dt="2022-10-12T17:35:01.882" v="26" actId="20577"/>
          <ac:spMkLst>
            <pc:docMk/>
            <pc:sldMk cId="2216050230" sldId="268"/>
            <ac:spMk id="5" creationId="{00000000-0000-0000-0000-000000000000}"/>
          </ac:spMkLst>
        </pc:spChg>
        <pc:spChg chg="mod">
          <ac:chgData name="Phillips, Cory" userId="6c597cff-5f3b-4912-8764-37cc172c8644" providerId="ADAL" clId="{24DFE653-702A-454D-A765-EC5E8089EF20}" dt="2022-10-12T17:35:48.238" v="52" actId="113"/>
          <ac:spMkLst>
            <pc:docMk/>
            <pc:sldMk cId="2216050230" sldId="268"/>
            <ac:spMk id="6" creationId="{00000000-0000-0000-0000-000000000000}"/>
          </ac:spMkLst>
        </pc:spChg>
        <pc:graphicFrameChg chg="add del mod">
          <ac:chgData name="Phillips, Cory" userId="6c597cff-5f3b-4912-8764-37cc172c8644" providerId="ADAL" clId="{24DFE653-702A-454D-A765-EC5E8089EF20}" dt="2022-10-12T17:35:19.652" v="41"/>
          <ac:graphicFrameMkLst>
            <pc:docMk/>
            <pc:sldMk cId="2216050230" sldId="268"/>
            <ac:graphicFrameMk id="2" creationId="{5A5C7C86-0EE7-46F5-BB34-2E22C0604C4D}"/>
          </ac:graphicFrameMkLst>
        </pc:graphicFrameChg>
      </pc:sldChg>
    </pc:docChg>
  </pc:docChgLst>
  <pc:docChgLst>
    <pc:chgData name="Phillips, Cory" userId="6c597cff-5f3b-4912-8764-37cc172c8644" providerId="ADAL" clId="{FDD4F6A1-B596-4A91-B84C-FED937518E12}"/>
    <pc:docChg chg="custSel modSld">
      <pc:chgData name="Phillips, Cory" userId="6c597cff-5f3b-4912-8764-37cc172c8644" providerId="ADAL" clId="{FDD4F6A1-B596-4A91-B84C-FED937518E12}" dt="2023-01-13T22:16:46.814" v="268" actId="20577"/>
      <pc:docMkLst>
        <pc:docMk/>
      </pc:docMkLst>
      <pc:sldChg chg="modSp mod">
        <pc:chgData name="Phillips, Cory" userId="6c597cff-5f3b-4912-8764-37cc172c8644" providerId="ADAL" clId="{FDD4F6A1-B596-4A91-B84C-FED937518E12}" dt="2023-01-13T22:06:29.336" v="21" actId="20577"/>
        <pc:sldMkLst>
          <pc:docMk/>
          <pc:sldMk cId="3190927396" sldId="267"/>
        </pc:sldMkLst>
        <pc:spChg chg="mod">
          <ac:chgData name="Phillips, Cory" userId="6c597cff-5f3b-4912-8764-37cc172c8644" providerId="ADAL" clId="{FDD4F6A1-B596-4A91-B84C-FED937518E12}" dt="2023-01-13T22:06:29.336" v="21" actId="20577"/>
          <ac:spMkLst>
            <pc:docMk/>
            <pc:sldMk cId="3190927396" sldId="267"/>
            <ac:spMk id="5" creationId="{00000000-0000-0000-0000-000000000000}"/>
          </ac:spMkLst>
        </pc:spChg>
      </pc:sldChg>
      <pc:sldChg chg="modSp mod">
        <pc:chgData name="Phillips, Cory" userId="6c597cff-5f3b-4912-8764-37cc172c8644" providerId="ADAL" clId="{FDD4F6A1-B596-4A91-B84C-FED937518E12}" dt="2023-01-13T22:16:46.814" v="268" actId="20577"/>
        <pc:sldMkLst>
          <pc:docMk/>
          <pc:sldMk cId="2216050230" sldId="268"/>
        </pc:sldMkLst>
        <pc:spChg chg="mod">
          <ac:chgData name="Phillips, Cory" userId="6c597cff-5f3b-4912-8764-37cc172c8644" providerId="ADAL" clId="{FDD4F6A1-B596-4A91-B84C-FED937518E12}" dt="2023-01-13T22:06:38.161" v="38" actId="20577"/>
          <ac:spMkLst>
            <pc:docMk/>
            <pc:sldMk cId="2216050230" sldId="268"/>
            <ac:spMk id="5" creationId="{00000000-0000-0000-0000-000000000000}"/>
          </ac:spMkLst>
        </pc:spChg>
        <pc:spChg chg="mod">
          <ac:chgData name="Phillips, Cory" userId="6c597cff-5f3b-4912-8764-37cc172c8644" providerId="ADAL" clId="{FDD4F6A1-B596-4A91-B84C-FED937518E12}" dt="2023-01-13T22:16:46.814" v="268" actId="20577"/>
          <ac:spMkLst>
            <pc:docMk/>
            <pc:sldMk cId="2216050230" sldId="268"/>
            <ac:spMk id="6" creationId="{00000000-0000-0000-0000-000000000000}"/>
          </ac:spMkLst>
        </pc:spChg>
      </pc:sldChg>
    </pc:docChg>
  </pc:docChgLst>
  <pc:docChgLst>
    <pc:chgData name="Phillips, Cory" userId="6c597cff-5f3b-4912-8764-37cc172c8644" providerId="ADAL" clId="{28102E25-18FC-413A-9B27-90D78322FE40}"/>
    <pc:docChg chg="undo custSel modSld">
      <pc:chgData name="Phillips, Cory" userId="6c597cff-5f3b-4912-8764-37cc172c8644" providerId="ADAL" clId="{28102E25-18FC-413A-9B27-90D78322FE40}" dt="2022-06-08T14:19:52.937" v="21" actId="113"/>
      <pc:docMkLst>
        <pc:docMk/>
      </pc:docMkLst>
      <pc:sldChg chg="modSp mod">
        <pc:chgData name="Phillips, Cory" userId="6c597cff-5f3b-4912-8764-37cc172c8644" providerId="ADAL" clId="{28102E25-18FC-413A-9B27-90D78322FE40}" dt="2022-06-08T14:19:01.514" v="3" actId="20577"/>
        <pc:sldMkLst>
          <pc:docMk/>
          <pc:sldMk cId="3190927396" sldId="267"/>
        </pc:sldMkLst>
        <pc:spChg chg="mod">
          <ac:chgData name="Phillips, Cory" userId="6c597cff-5f3b-4912-8764-37cc172c8644" providerId="ADAL" clId="{28102E25-18FC-413A-9B27-90D78322FE40}" dt="2022-06-08T14:19:01.514" v="3" actId="20577"/>
          <ac:spMkLst>
            <pc:docMk/>
            <pc:sldMk cId="3190927396" sldId="267"/>
            <ac:spMk id="5" creationId="{00000000-0000-0000-0000-000000000000}"/>
          </ac:spMkLst>
        </pc:spChg>
      </pc:sldChg>
      <pc:sldChg chg="modSp mod">
        <pc:chgData name="Phillips, Cory" userId="6c597cff-5f3b-4912-8764-37cc172c8644" providerId="ADAL" clId="{28102E25-18FC-413A-9B27-90D78322FE40}" dt="2022-06-08T14:19:52.937" v="21" actId="113"/>
        <pc:sldMkLst>
          <pc:docMk/>
          <pc:sldMk cId="2216050230" sldId="268"/>
        </pc:sldMkLst>
        <pc:spChg chg="mod">
          <ac:chgData name="Phillips, Cory" userId="6c597cff-5f3b-4912-8764-37cc172c8644" providerId="ADAL" clId="{28102E25-18FC-413A-9B27-90D78322FE40}" dt="2022-06-08T14:19:05.695" v="7" actId="20577"/>
          <ac:spMkLst>
            <pc:docMk/>
            <pc:sldMk cId="2216050230" sldId="268"/>
            <ac:spMk id="5" creationId="{00000000-0000-0000-0000-000000000000}"/>
          </ac:spMkLst>
        </pc:spChg>
        <pc:spChg chg="mod">
          <ac:chgData name="Phillips, Cory" userId="6c597cff-5f3b-4912-8764-37cc172c8644" providerId="ADAL" clId="{28102E25-18FC-413A-9B27-90D78322FE40}" dt="2022-06-08T14:19:52.937" v="21" actId="113"/>
          <ac:spMkLst>
            <pc:docMk/>
            <pc:sldMk cId="2216050230" sldId="268"/>
            <ac:spMk id="6" creationId="{00000000-0000-0000-0000-000000000000}"/>
          </ac:spMkLst>
        </pc:spChg>
      </pc:sldChg>
    </pc:docChg>
  </pc:docChgLst>
  <pc:docChgLst>
    <pc:chgData name="Phillips, Cory" userId="6c597cff-5f3b-4912-8764-37cc172c8644" providerId="ADAL" clId="{03E88AF0-23B9-4E92-8CDE-37B9B269AEF0}"/>
    <pc:docChg chg="custSel modSld">
      <pc:chgData name="Phillips, Cory" userId="6c597cff-5f3b-4912-8764-37cc172c8644" providerId="ADAL" clId="{03E88AF0-23B9-4E92-8CDE-37B9B269AEF0}" dt="2022-05-09T19:14:37.172" v="304" actId="20577"/>
      <pc:docMkLst>
        <pc:docMk/>
      </pc:docMkLst>
      <pc:sldChg chg="modSp mod">
        <pc:chgData name="Phillips, Cory" userId="6c597cff-5f3b-4912-8764-37cc172c8644" providerId="ADAL" clId="{03E88AF0-23B9-4E92-8CDE-37B9B269AEF0}" dt="2022-05-09T19:09:30.418" v="12" actId="20577"/>
        <pc:sldMkLst>
          <pc:docMk/>
          <pc:sldMk cId="3190927396" sldId="267"/>
        </pc:sldMkLst>
        <pc:spChg chg="mod">
          <ac:chgData name="Phillips, Cory" userId="6c597cff-5f3b-4912-8764-37cc172c8644" providerId="ADAL" clId="{03E88AF0-23B9-4E92-8CDE-37B9B269AEF0}" dt="2022-05-09T19:09:30.418" v="12" actId="20577"/>
          <ac:spMkLst>
            <pc:docMk/>
            <pc:sldMk cId="3190927396" sldId="267"/>
            <ac:spMk id="5" creationId="{00000000-0000-0000-0000-000000000000}"/>
          </ac:spMkLst>
        </pc:spChg>
      </pc:sldChg>
      <pc:sldChg chg="modSp mod">
        <pc:chgData name="Phillips, Cory" userId="6c597cff-5f3b-4912-8764-37cc172c8644" providerId="ADAL" clId="{03E88AF0-23B9-4E92-8CDE-37B9B269AEF0}" dt="2022-05-09T19:14:37.172" v="304" actId="20577"/>
        <pc:sldMkLst>
          <pc:docMk/>
          <pc:sldMk cId="2216050230" sldId="268"/>
        </pc:sldMkLst>
        <pc:spChg chg="mod">
          <ac:chgData name="Phillips, Cory" userId="6c597cff-5f3b-4912-8764-37cc172c8644" providerId="ADAL" clId="{03E88AF0-23B9-4E92-8CDE-37B9B269AEF0}" dt="2022-05-09T19:09:37.890" v="25" actId="20577"/>
          <ac:spMkLst>
            <pc:docMk/>
            <pc:sldMk cId="2216050230" sldId="268"/>
            <ac:spMk id="5" creationId="{00000000-0000-0000-0000-000000000000}"/>
          </ac:spMkLst>
        </pc:spChg>
        <pc:spChg chg="mod">
          <ac:chgData name="Phillips, Cory" userId="6c597cff-5f3b-4912-8764-37cc172c8644" providerId="ADAL" clId="{03E88AF0-23B9-4E92-8CDE-37B9B269AEF0}" dt="2022-05-09T19:14:37.172" v="304" actId="20577"/>
          <ac:spMkLst>
            <pc:docMk/>
            <pc:sldMk cId="2216050230" sldId="268"/>
            <ac:spMk id="6" creationId="{00000000-0000-0000-0000-000000000000}"/>
          </ac:spMkLst>
        </pc:spChg>
      </pc:sldChg>
    </pc:docChg>
  </pc:docChgLst>
  <pc:docChgLst>
    <pc:chgData name="Phillips, Cory" userId="6c597cff-5f3b-4912-8764-37cc172c8644" providerId="ADAL" clId="{14AE204B-216D-4CBD-BC83-29C91158A716}"/>
    <pc:docChg chg="undo redo custSel modSld">
      <pc:chgData name="Phillips, Cory" userId="6c597cff-5f3b-4912-8764-37cc172c8644" providerId="ADAL" clId="{14AE204B-216D-4CBD-BC83-29C91158A716}" dt="2022-09-14T14:45:35.150" v="51" actId="113"/>
      <pc:docMkLst>
        <pc:docMk/>
      </pc:docMkLst>
      <pc:sldChg chg="modSp mod">
        <pc:chgData name="Phillips, Cory" userId="6c597cff-5f3b-4912-8764-37cc172c8644" providerId="ADAL" clId="{14AE204B-216D-4CBD-BC83-29C91158A716}" dt="2022-09-14T13:53:19.629" v="13" actId="20577"/>
        <pc:sldMkLst>
          <pc:docMk/>
          <pc:sldMk cId="3190927396" sldId="267"/>
        </pc:sldMkLst>
        <pc:spChg chg="mod">
          <ac:chgData name="Phillips, Cory" userId="6c597cff-5f3b-4912-8764-37cc172c8644" providerId="ADAL" clId="{14AE204B-216D-4CBD-BC83-29C91158A716}" dt="2022-09-14T13:53:19.629" v="13" actId="20577"/>
          <ac:spMkLst>
            <pc:docMk/>
            <pc:sldMk cId="3190927396" sldId="267"/>
            <ac:spMk id="5" creationId="{00000000-0000-0000-0000-000000000000}"/>
          </ac:spMkLst>
        </pc:spChg>
      </pc:sldChg>
      <pc:sldChg chg="addSp delSp modSp mod">
        <pc:chgData name="Phillips, Cory" userId="6c597cff-5f3b-4912-8764-37cc172c8644" providerId="ADAL" clId="{14AE204B-216D-4CBD-BC83-29C91158A716}" dt="2022-09-14T14:45:35.150" v="51" actId="113"/>
        <pc:sldMkLst>
          <pc:docMk/>
          <pc:sldMk cId="2216050230" sldId="268"/>
        </pc:sldMkLst>
        <pc:spChg chg="mod">
          <ac:chgData name="Phillips, Cory" userId="6c597cff-5f3b-4912-8764-37cc172c8644" providerId="ADAL" clId="{14AE204B-216D-4CBD-BC83-29C91158A716}" dt="2022-09-14T13:53:26.811" v="25" actId="20577"/>
          <ac:spMkLst>
            <pc:docMk/>
            <pc:sldMk cId="2216050230" sldId="268"/>
            <ac:spMk id="5" creationId="{00000000-0000-0000-0000-000000000000}"/>
          </ac:spMkLst>
        </pc:spChg>
        <pc:spChg chg="mod">
          <ac:chgData name="Phillips, Cory" userId="6c597cff-5f3b-4912-8764-37cc172c8644" providerId="ADAL" clId="{14AE204B-216D-4CBD-BC83-29C91158A716}" dt="2022-09-14T14:45:35.150" v="51" actId="113"/>
          <ac:spMkLst>
            <pc:docMk/>
            <pc:sldMk cId="2216050230" sldId="268"/>
            <ac:spMk id="6" creationId="{00000000-0000-0000-0000-000000000000}"/>
          </ac:spMkLst>
        </pc:spChg>
        <pc:graphicFrameChg chg="add del mod">
          <ac:chgData name="Phillips, Cory" userId="6c597cff-5f3b-4912-8764-37cc172c8644" providerId="ADAL" clId="{14AE204B-216D-4CBD-BC83-29C91158A716}" dt="2022-09-14T14:44:58.252" v="36"/>
          <ac:graphicFrameMkLst>
            <pc:docMk/>
            <pc:sldMk cId="2216050230" sldId="268"/>
            <ac:graphicFrameMk id="2" creationId="{31AAFA0D-F0DD-4C42-8F44-FF0D24019EB0}"/>
          </ac:graphicFrameMkLst>
        </pc:graphicFrameChg>
      </pc:sldChg>
    </pc:docChg>
  </pc:docChgLst>
  <pc:docChgLst>
    <pc:chgData name="Phillips, Cory" userId="6c597cff-5f3b-4912-8764-37cc172c8644" providerId="ADAL" clId="{A11A7B20-DA5E-4820-AD0A-0AF152731621}"/>
    <pc:docChg chg="undo custSel modSld">
      <pc:chgData name="Phillips, Cory" userId="6c597cff-5f3b-4912-8764-37cc172c8644" providerId="ADAL" clId="{A11A7B20-DA5E-4820-AD0A-0AF152731621}" dt="2022-07-12T15:33:37.419" v="39" actId="255"/>
      <pc:docMkLst>
        <pc:docMk/>
      </pc:docMkLst>
      <pc:sldChg chg="modSp mod">
        <pc:chgData name="Phillips, Cory" userId="6c597cff-5f3b-4912-8764-37cc172c8644" providerId="ADAL" clId="{A11A7B20-DA5E-4820-AD0A-0AF152731621}" dt="2022-07-12T15:31:35.724" v="6" actId="20577"/>
        <pc:sldMkLst>
          <pc:docMk/>
          <pc:sldMk cId="3190927396" sldId="267"/>
        </pc:sldMkLst>
        <pc:spChg chg="mod">
          <ac:chgData name="Phillips, Cory" userId="6c597cff-5f3b-4912-8764-37cc172c8644" providerId="ADAL" clId="{A11A7B20-DA5E-4820-AD0A-0AF152731621}" dt="2022-07-12T15:31:35.724" v="6" actId="20577"/>
          <ac:spMkLst>
            <pc:docMk/>
            <pc:sldMk cId="3190927396" sldId="267"/>
            <ac:spMk id="5" creationId="{00000000-0000-0000-0000-000000000000}"/>
          </ac:spMkLst>
        </pc:spChg>
      </pc:sldChg>
      <pc:sldChg chg="modSp mod">
        <pc:chgData name="Phillips, Cory" userId="6c597cff-5f3b-4912-8764-37cc172c8644" providerId="ADAL" clId="{A11A7B20-DA5E-4820-AD0A-0AF152731621}" dt="2022-07-12T15:33:37.419" v="39" actId="255"/>
        <pc:sldMkLst>
          <pc:docMk/>
          <pc:sldMk cId="2216050230" sldId="268"/>
        </pc:sldMkLst>
        <pc:spChg chg="mod">
          <ac:chgData name="Phillips, Cory" userId="6c597cff-5f3b-4912-8764-37cc172c8644" providerId="ADAL" clId="{A11A7B20-DA5E-4820-AD0A-0AF152731621}" dt="2022-07-12T15:31:40.277" v="13" actId="20577"/>
          <ac:spMkLst>
            <pc:docMk/>
            <pc:sldMk cId="2216050230" sldId="268"/>
            <ac:spMk id="5" creationId="{00000000-0000-0000-0000-000000000000}"/>
          </ac:spMkLst>
        </pc:spChg>
        <pc:spChg chg="mod">
          <ac:chgData name="Phillips, Cory" userId="6c597cff-5f3b-4912-8764-37cc172c8644" providerId="ADAL" clId="{A11A7B20-DA5E-4820-AD0A-0AF152731621}" dt="2022-07-12T15:33:37.419" v="39" actId="255"/>
          <ac:spMkLst>
            <pc:docMk/>
            <pc:sldMk cId="2216050230" sldId="268"/>
            <ac:spMk id="6" creationId="{00000000-0000-0000-0000-000000000000}"/>
          </ac:spMkLst>
        </pc:spChg>
      </pc:sldChg>
    </pc:docChg>
  </pc:docChgLst>
  <pc:docChgLst>
    <pc:chgData name="Phillips, Cory" userId="6c597cff-5f3b-4912-8764-37cc172c8644" providerId="ADAL" clId="{4A607A0B-8BAB-41F5-ACB2-67CA049C9203}"/>
    <pc:docChg chg="modSld">
      <pc:chgData name="Phillips, Cory" userId="6c597cff-5f3b-4912-8764-37cc172c8644" providerId="ADAL" clId="{4A607A0B-8BAB-41F5-ACB2-67CA049C9203}" dt="2022-12-07T17:01:58.561" v="28" actId="113"/>
      <pc:docMkLst>
        <pc:docMk/>
      </pc:docMkLst>
      <pc:sldChg chg="modSp mod">
        <pc:chgData name="Phillips, Cory" userId="6c597cff-5f3b-4912-8764-37cc172c8644" providerId="ADAL" clId="{4A607A0B-8BAB-41F5-ACB2-67CA049C9203}" dt="2022-12-07T16:42:03.213" v="9" actId="20577"/>
        <pc:sldMkLst>
          <pc:docMk/>
          <pc:sldMk cId="3190927396" sldId="267"/>
        </pc:sldMkLst>
        <pc:spChg chg="mod">
          <ac:chgData name="Phillips, Cory" userId="6c597cff-5f3b-4912-8764-37cc172c8644" providerId="ADAL" clId="{4A607A0B-8BAB-41F5-ACB2-67CA049C9203}" dt="2022-12-07T16:42:03.213" v="9" actId="20577"/>
          <ac:spMkLst>
            <pc:docMk/>
            <pc:sldMk cId="3190927396" sldId="267"/>
            <ac:spMk id="5" creationId="{00000000-0000-0000-0000-000000000000}"/>
          </ac:spMkLst>
        </pc:spChg>
      </pc:sldChg>
      <pc:sldChg chg="addSp delSp modSp mod">
        <pc:chgData name="Phillips, Cory" userId="6c597cff-5f3b-4912-8764-37cc172c8644" providerId="ADAL" clId="{4A607A0B-8BAB-41F5-ACB2-67CA049C9203}" dt="2022-12-07T17:01:58.561" v="28" actId="113"/>
        <pc:sldMkLst>
          <pc:docMk/>
          <pc:sldMk cId="2216050230" sldId="268"/>
        </pc:sldMkLst>
        <pc:spChg chg="mod">
          <ac:chgData name="Phillips, Cory" userId="6c597cff-5f3b-4912-8764-37cc172c8644" providerId="ADAL" clId="{4A607A0B-8BAB-41F5-ACB2-67CA049C9203}" dt="2022-12-07T16:42:10.634" v="19" actId="20577"/>
          <ac:spMkLst>
            <pc:docMk/>
            <pc:sldMk cId="2216050230" sldId="268"/>
            <ac:spMk id="5" creationId="{00000000-0000-0000-0000-000000000000}"/>
          </ac:spMkLst>
        </pc:spChg>
        <pc:spChg chg="mod">
          <ac:chgData name="Phillips, Cory" userId="6c597cff-5f3b-4912-8764-37cc172c8644" providerId="ADAL" clId="{4A607A0B-8BAB-41F5-ACB2-67CA049C9203}" dt="2022-12-07T17:01:58.561" v="28" actId="113"/>
          <ac:spMkLst>
            <pc:docMk/>
            <pc:sldMk cId="2216050230" sldId="268"/>
            <ac:spMk id="6" creationId="{00000000-0000-0000-0000-000000000000}"/>
          </ac:spMkLst>
        </pc:spChg>
        <pc:graphicFrameChg chg="add del mod">
          <ac:chgData name="Phillips, Cory" userId="6c597cff-5f3b-4912-8764-37cc172c8644" providerId="ADAL" clId="{4A607A0B-8BAB-41F5-ACB2-67CA049C9203}" dt="2022-12-07T17:01:49.746" v="23"/>
          <ac:graphicFrameMkLst>
            <pc:docMk/>
            <pc:sldMk cId="2216050230" sldId="268"/>
            <ac:graphicFrameMk id="2" creationId="{1A5774DC-9BE2-454E-8747-57B9EA7E97A2}"/>
          </ac:graphicFrameMkLst>
        </pc:graphicFrameChg>
      </pc:sldChg>
    </pc:docChg>
  </pc:docChgLst>
  <pc:docChgLst>
    <pc:chgData name="Phillips, Cory" userId="6c597cff-5f3b-4912-8764-37cc172c8644" providerId="ADAL" clId="{0BC993F4-FBE1-4B68-B5C8-AFE692CD039A}"/>
    <pc:docChg chg="undo custSel modSld">
      <pc:chgData name="Phillips, Cory" userId="6c597cff-5f3b-4912-8764-37cc172c8644" providerId="ADAL" clId="{0BC993F4-FBE1-4B68-B5C8-AFE692CD039A}" dt="2022-08-10T19:15:45.682" v="67" actId="20577"/>
      <pc:docMkLst>
        <pc:docMk/>
      </pc:docMkLst>
      <pc:sldChg chg="modSp mod">
        <pc:chgData name="Phillips, Cory" userId="6c597cff-5f3b-4912-8764-37cc172c8644" providerId="ADAL" clId="{0BC993F4-FBE1-4B68-B5C8-AFE692CD039A}" dt="2022-08-10T18:13:18.608" v="8" actId="20577"/>
        <pc:sldMkLst>
          <pc:docMk/>
          <pc:sldMk cId="3190927396" sldId="267"/>
        </pc:sldMkLst>
        <pc:spChg chg="mod">
          <ac:chgData name="Phillips, Cory" userId="6c597cff-5f3b-4912-8764-37cc172c8644" providerId="ADAL" clId="{0BC993F4-FBE1-4B68-B5C8-AFE692CD039A}" dt="2022-08-10T18:13:18.608" v="8" actId="20577"/>
          <ac:spMkLst>
            <pc:docMk/>
            <pc:sldMk cId="3190927396" sldId="267"/>
            <ac:spMk id="5" creationId="{00000000-0000-0000-0000-000000000000}"/>
          </ac:spMkLst>
        </pc:spChg>
      </pc:sldChg>
      <pc:sldChg chg="modSp mod">
        <pc:chgData name="Phillips, Cory" userId="6c597cff-5f3b-4912-8764-37cc172c8644" providerId="ADAL" clId="{0BC993F4-FBE1-4B68-B5C8-AFE692CD039A}" dt="2022-08-10T19:15:45.682" v="67" actId="20577"/>
        <pc:sldMkLst>
          <pc:docMk/>
          <pc:sldMk cId="2216050230" sldId="268"/>
        </pc:sldMkLst>
        <pc:spChg chg="mod">
          <ac:chgData name="Phillips, Cory" userId="6c597cff-5f3b-4912-8764-37cc172c8644" providerId="ADAL" clId="{0BC993F4-FBE1-4B68-B5C8-AFE692CD039A}" dt="2022-08-10T18:13:23.366" v="17" actId="20577"/>
          <ac:spMkLst>
            <pc:docMk/>
            <pc:sldMk cId="2216050230" sldId="268"/>
            <ac:spMk id="5" creationId="{00000000-0000-0000-0000-000000000000}"/>
          </ac:spMkLst>
        </pc:spChg>
        <pc:spChg chg="mod">
          <ac:chgData name="Phillips, Cory" userId="6c597cff-5f3b-4912-8764-37cc172c8644" providerId="ADAL" clId="{0BC993F4-FBE1-4B68-B5C8-AFE692CD039A}" dt="2022-08-10T19:15:45.682" v="67" actId="20577"/>
          <ac:spMkLst>
            <pc:docMk/>
            <pc:sldMk cId="2216050230" sldId="268"/>
            <ac:spMk id="6" creationId="{00000000-0000-0000-0000-000000000000}"/>
          </ac:spMkLst>
        </pc:spChg>
      </pc:sldChg>
    </pc:docChg>
  </pc:docChgLst>
  <pc:docChgLst>
    <pc:chgData name="Phillips, Cory" userId="6c597cff-5f3b-4912-8764-37cc172c8644" providerId="ADAL" clId="{E42AB397-C9AA-48DD-8AF2-1D8B1274302D}"/>
    <pc:docChg chg="undo custSel modSld">
      <pc:chgData name="Phillips, Cory" userId="6c597cff-5f3b-4912-8764-37cc172c8644" providerId="ADAL" clId="{E42AB397-C9AA-48DD-8AF2-1D8B1274302D}" dt="2022-11-09T21:24:08.691" v="59" actId="6549"/>
      <pc:docMkLst>
        <pc:docMk/>
      </pc:docMkLst>
      <pc:sldChg chg="modSp mod">
        <pc:chgData name="Phillips, Cory" userId="6c597cff-5f3b-4912-8764-37cc172c8644" providerId="ADAL" clId="{E42AB397-C9AA-48DD-8AF2-1D8B1274302D}" dt="2022-11-09T21:11:32.158" v="17" actId="20577"/>
        <pc:sldMkLst>
          <pc:docMk/>
          <pc:sldMk cId="3190927396" sldId="267"/>
        </pc:sldMkLst>
        <pc:spChg chg="mod">
          <ac:chgData name="Phillips, Cory" userId="6c597cff-5f3b-4912-8764-37cc172c8644" providerId="ADAL" clId="{E42AB397-C9AA-48DD-8AF2-1D8B1274302D}" dt="2022-11-09T21:11:32.158" v="17" actId="20577"/>
          <ac:spMkLst>
            <pc:docMk/>
            <pc:sldMk cId="3190927396" sldId="267"/>
            <ac:spMk id="5" creationId="{00000000-0000-0000-0000-000000000000}"/>
          </ac:spMkLst>
        </pc:spChg>
      </pc:sldChg>
      <pc:sldChg chg="modSp mod">
        <pc:chgData name="Phillips, Cory" userId="6c597cff-5f3b-4912-8764-37cc172c8644" providerId="ADAL" clId="{E42AB397-C9AA-48DD-8AF2-1D8B1274302D}" dt="2022-11-09T21:24:08.691" v="59" actId="6549"/>
        <pc:sldMkLst>
          <pc:docMk/>
          <pc:sldMk cId="2216050230" sldId="268"/>
        </pc:sldMkLst>
        <pc:spChg chg="mod">
          <ac:chgData name="Phillips, Cory" userId="6c597cff-5f3b-4912-8764-37cc172c8644" providerId="ADAL" clId="{E42AB397-C9AA-48DD-8AF2-1D8B1274302D}" dt="2022-11-09T21:11:38.101" v="28" actId="20577"/>
          <ac:spMkLst>
            <pc:docMk/>
            <pc:sldMk cId="2216050230" sldId="268"/>
            <ac:spMk id="5" creationId="{00000000-0000-0000-0000-000000000000}"/>
          </ac:spMkLst>
        </pc:spChg>
        <pc:spChg chg="mod">
          <ac:chgData name="Phillips, Cory" userId="6c597cff-5f3b-4912-8764-37cc172c8644" providerId="ADAL" clId="{E42AB397-C9AA-48DD-8AF2-1D8B1274302D}" dt="2022-11-09T21:24:08.691" v="59"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1/13/2023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1/13/2023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January 17, 2023 -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January 17, 2023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approve the November 11, 2022, and December 8, 2022, PRS Meeting Minutes as presented</a:t>
            </a:r>
          </a:p>
          <a:p>
            <a:pPr lvl="0">
              <a:spcBef>
                <a:spcPts val="600"/>
              </a:spcBef>
              <a:spcAft>
                <a:spcPts val="600"/>
              </a:spcAft>
            </a:pPr>
            <a:r>
              <a:rPr lang="en-US" sz="2400" dirty="0">
                <a:solidFill>
                  <a:schemeClr val="tx1"/>
                </a:solidFill>
              </a:rPr>
              <a:t>To endorse and forward to TAC the 12/8/22 PRS Report and 9/20/22 Impact Analysis for </a:t>
            </a:r>
            <a:r>
              <a:rPr lang="en-US" sz="2400" b="1" dirty="0">
                <a:solidFill>
                  <a:schemeClr val="tx1"/>
                </a:solidFill>
              </a:rPr>
              <a:t>NPRR1149</a:t>
            </a:r>
            <a:r>
              <a:rPr lang="en-US" sz="2400" dirty="0">
                <a:solidFill>
                  <a:schemeClr val="tx1"/>
                </a:solidFill>
              </a:rPr>
              <a:t> with a recommended priority of 2023 and rank of 3780</a:t>
            </a:r>
          </a:p>
          <a:p>
            <a:pPr lvl="0">
              <a:spcBef>
                <a:spcPts val="600"/>
              </a:spcBef>
              <a:spcAft>
                <a:spcPts val="600"/>
              </a:spcAft>
            </a:pPr>
            <a:r>
              <a:rPr lang="en-US" sz="2400" dirty="0">
                <a:solidFill>
                  <a:schemeClr val="tx1"/>
                </a:solidFill>
              </a:rPr>
              <a:t>To endorse and forward to TAC the 12/8/22 PRS Report and 12/13/22 Revised Impact Analysis for </a:t>
            </a:r>
            <a:r>
              <a:rPr lang="en-US" sz="2400" b="1" dirty="0">
                <a:solidFill>
                  <a:schemeClr val="tx1"/>
                </a:solidFill>
              </a:rPr>
              <a:t>NPRR1153</a:t>
            </a:r>
            <a:r>
              <a:rPr lang="en-US" sz="2400" dirty="0">
                <a:solidFill>
                  <a:schemeClr val="tx1"/>
                </a:solidFill>
              </a:rPr>
              <a:t> with a recommended priority </a:t>
            </a:r>
            <a:r>
              <a:rPr lang="en-US" sz="2400">
                <a:solidFill>
                  <a:schemeClr val="tx1"/>
                </a:solidFill>
              </a:rPr>
              <a:t>of 2023 and rank of 3790</a:t>
            </a:r>
            <a:endParaRPr lang="en-US" sz="2400" dirty="0">
              <a:solidFill>
                <a:schemeClr val="tx1"/>
              </a:solidFill>
            </a:endParaRPr>
          </a:p>
          <a:p>
            <a:pPr marL="0" lvl="0" indent="0">
              <a:spcBef>
                <a:spcPts val="600"/>
              </a:spcBef>
              <a:spcAft>
                <a:spcPts val="600"/>
              </a:spcAft>
              <a:buNone/>
            </a:pPr>
            <a:endParaRPr lang="en-US" sz="2400" b="1"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1000</TotalTime>
  <Words>280</Words>
  <Application>Microsoft Office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January 17, 2023 - Proposed Combined Ballot Methodology</vt:lpstr>
      <vt:lpstr>PRS – January 17, 2023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01XX23</cp:lastModifiedBy>
  <cp:revision>120</cp:revision>
  <cp:lastPrinted>2016-01-21T20:53:15Z</cp:lastPrinted>
  <dcterms:created xsi:type="dcterms:W3CDTF">2016-01-21T15:20:31Z</dcterms:created>
  <dcterms:modified xsi:type="dcterms:W3CDTF">2023-01-13T22:16:47Z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