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50" r:id="rId10"/>
    <p:sldId id="703" r:id="rId11"/>
    <p:sldId id="356" r:id="rId12"/>
    <p:sldId id="704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62EBD-FE14-415A-9506-96C21FA5BD24}" v="29" dt="2023-01-13T18:48:00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27" d="100"/>
          <a:sy n="127" d="100"/>
        </p:scale>
        <p:origin x="45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9A762EBD-FE14-415A-9506-96C21FA5BD24}"/>
    <pc:docChg chg="undo custSel addSld delSld modSld modMainMaster">
      <pc:chgData name="Anderson, Troy" userId="04de3903-03dd-44db-8353-3f14e4dd6886" providerId="ADAL" clId="{9A762EBD-FE14-415A-9506-96C21FA5BD24}" dt="2023-01-13T18:53:23.775" v="1412" actId="20577"/>
      <pc:docMkLst>
        <pc:docMk/>
      </pc:docMkLst>
      <pc:sldChg chg="modSp mod">
        <pc:chgData name="Anderson, Troy" userId="04de3903-03dd-44db-8353-3f14e4dd6886" providerId="ADAL" clId="{9A762EBD-FE14-415A-9506-96C21FA5BD24}" dt="2023-01-13T14:22:24.418" v="790" actId="114"/>
        <pc:sldMkLst>
          <pc:docMk/>
          <pc:sldMk cId="530499478" sldId="258"/>
        </pc:sldMkLst>
        <pc:spChg chg="mod">
          <ac:chgData name="Anderson, Troy" userId="04de3903-03dd-44db-8353-3f14e4dd6886" providerId="ADAL" clId="{9A762EBD-FE14-415A-9506-96C21FA5BD24}" dt="2023-01-13T14:22:24.418" v="790" actId="114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9A762EBD-FE14-415A-9506-96C21FA5BD24}" dt="2023-01-13T14:23:07.399" v="797" actId="20577"/>
        <pc:sldMkLst>
          <pc:docMk/>
          <pc:sldMk cId="730603795" sldId="260"/>
        </pc:sldMkLst>
        <pc:spChg chg="mod">
          <ac:chgData name="Anderson, Troy" userId="04de3903-03dd-44db-8353-3f14e4dd6886" providerId="ADAL" clId="{9A762EBD-FE14-415A-9506-96C21FA5BD24}" dt="2023-01-13T14:23:07.399" v="79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9A762EBD-FE14-415A-9506-96C21FA5BD24}" dt="2023-01-12T16:02:36.200" v="665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9A762EBD-FE14-415A-9506-96C21FA5BD24}" dt="2023-01-12T16:02:36.200" v="665" actId="20577"/>
          <ac:spMkLst>
            <pc:docMk/>
            <pc:sldMk cId="3190927396" sldId="267"/>
            <ac:spMk id="6" creationId="{9C7C0899-E457-4E0E-9843-38E0B3739B05}"/>
          </ac:spMkLst>
        </pc:spChg>
      </pc:sldChg>
      <pc:sldChg chg="modSp mod">
        <pc:chgData name="Anderson, Troy" userId="04de3903-03dd-44db-8353-3f14e4dd6886" providerId="ADAL" clId="{9A762EBD-FE14-415A-9506-96C21FA5BD24}" dt="2023-01-13T14:22:58.550" v="796" actId="403"/>
        <pc:sldMkLst>
          <pc:docMk/>
          <pc:sldMk cId="135025254" sldId="294"/>
        </pc:sldMkLst>
        <pc:spChg chg="mod">
          <ac:chgData name="Anderson, Troy" userId="04de3903-03dd-44db-8353-3f14e4dd6886" providerId="ADAL" clId="{9A762EBD-FE14-415A-9506-96C21FA5BD24}" dt="2022-12-08T15:58:27.530" v="1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9A762EBD-FE14-415A-9506-96C21FA5BD24}" dt="2023-01-13T14:22:58.550" v="796" actId="403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9A762EBD-FE14-415A-9506-96C21FA5BD24}" dt="2023-01-13T18:09:26.672" v="1255" actId="403"/>
        <pc:sldMkLst>
          <pc:docMk/>
          <pc:sldMk cId="4064255820" sldId="318"/>
        </pc:sldMkLst>
        <pc:spChg chg="mod">
          <ac:chgData name="Anderson, Troy" userId="04de3903-03dd-44db-8353-3f14e4dd6886" providerId="ADAL" clId="{9A762EBD-FE14-415A-9506-96C21FA5BD24}" dt="2023-01-13T18:09:26.672" v="1255" actId="403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mod">
        <pc:chgData name="Anderson, Troy" userId="04de3903-03dd-44db-8353-3f14e4dd6886" providerId="ADAL" clId="{9A762EBD-FE14-415A-9506-96C21FA5BD24}" dt="2022-12-19T19:47:52.874" v="555" actId="403"/>
        <pc:sldMkLst>
          <pc:docMk/>
          <pc:sldMk cId="3993419778" sldId="350"/>
        </pc:sldMkLst>
        <pc:spChg chg="del">
          <ac:chgData name="Anderson, Troy" userId="04de3903-03dd-44db-8353-3f14e4dd6886" providerId="ADAL" clId="{9A762EBD-FE14-415A-9506-96C21FA5BD24}" dt="2022-12-19T19:47:11.963" v="539" actId="478"/>
          <ac:spMkLst>
            <pc:docMk/>
            <pc:sldMk cId="3993419778" sldId="350"/>
            <ac:spMk id="50" creationId="{0F180DDC-31F0-4FDE-9149-5350629C28EA}"/>
          </ac:spMkLst>
        </pc:spChg>
        <pc:spChg chg="add mod">
          <ac:chgData name="Anderson, Troy" userId="04de3903-03dd-44db-8353-3f14e4dd6886" providerId="ADAL" clId="{9A762EBD-FE14-415A-9506-96C21FA5BD24}" dt="2022-12-19T19:47:52.874" v="555" actId="403"/>
          <ac:spMkLst>
            <pc:docMk/>
            <pc:sldMk cId="3993419778" sldId="350"/>
            <ac:spMk id="60" creationId="{2FFDACC2-5CB8-4DC1-9898-060761164FA9}"/>
          </ac:spMkLst>
        </pc:spChg>
      </pc:sldChg>
      <pc:sldChg chg="delSp modSp mod">
        <pc:chgData name="Anderson, Troy" userId="04de3903-03dd-44db-8353-3f14e4dd6886" providerId="ADAL" clId="{9A762EBD-FE14-415A-9506-96C21FA5BD24}" dt="2023-01-13T18:53:23.775" v="1412" actId="20577"/>
        <pc:sldMkLst>
          <pc:docMk/>
          <pc:sldMk cId="2944727326" sldId="356"/>
        </pc:sldMkLst>
        <pc:spChg chg="mod">
          <ac:chgData name="Anderson, Troy" userId="04de3903-03dd-44db-8353-3f14e4dd6886" providerId="ADAL" clId="{9A762EBD-FE14-415A-9506-96C21FA5BD24}" dt="2023-01-13T18:13:40.980" v="1284" actId="1076"/>
          <ac:spMkLst>
            <pc:docMk/>
            <pc:sldMk cId="2944727326" sldId="356"/>
            <ac:spMk id="6" creationId="{07D12ECD-0303-4E19-9FF9-0FD6F77D1EE6}"/>
          </ac:spMkLst>
        </pc:spChg>
        <pc:spChg chg="del">
          <ac:chgData name="Anderson, Troy" userId="04de3903-03dd-44db-8353-3f14e4dd6886" providerId="ADAL" clId="{9A762EBD-FE14-415A-9506-96C21FA5BD24}" dt="2023-01-13T18:13:38.844" v="1283" actId="478"/>
          <ac:spMkLst>
            <pc:docMk/>
            <pc:sldMk cId="2944727326" sldId="356"/>
            <ac:spMk id="7" creationId="{75F23E56-C460-48EF-A873-BF789D87B300}"/>
          </ac:spMkLst>
        </pc:spChg>
        <pc:spChg chg="mod">
          <ac:chgData name="Anderson, Troy" userId="04de3903-03dd-44db-8353-3f14e4dd6886" providerId="ADAL" clId="{9A762EBD-FE14-415A-9506-96C21FA5BD24}" dt="2023-01-13T18:53:23.775" v="1412" actId="20577"/>
          <ac:spMkLst>
            <pc:docMk/>
            <pc:sldMk cId="2944727326" sldId="356"/>
            <ac:spMk id="8" creationId="{D298DC86-0BFA-4A88-962B-7A06F8E679C1}"/>
          </ac:spMkLst>
        </pc:spChg>
        <pc:graphicFrameChg chg="mod modGraphic">
          <ac:chgData name="Anderson, Troy" userId="04de3903-03dd-44db-8353-3f14e4dd6886" providerId="ADAL" clId="{9A762EBD-FE14-415A-9506-96C21FA5BD24}" dt="2023-01-13T18:46:42.824" v="1396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modSp mod">
        <pc:chgData name="Anderson, Troy" userId="04de3903-03dd-44db-8353-3f14e4dd6886" providerId="ADAL" clId="{9A762EBD-FE14-415A-9506-96C21FA5BD24}" dt="2023-01-13T15:38:06.187" v="1135" actId="14100"/>
        <pc:sldMkLst>
          <pc:docMk/>
          <pc:sldMk cId="1067933821" sldId="703"/>
        </pc:sldMkLst>
        <pc:spChg chg="mod">
          <ac:chgData name="Anderson, Troy" userId="04de3903-03dd-44db-8353-3f14e4dd6886" providerId="ADAL" clId="{9A762EBD-FE14-415A-9506-96C21FA5BD24}" dt="2023-01-13T15:01:15.198" v="894" actId="1035"/>
          <ac:spMkLst>
            <pc:docMk/>
            <pc:sldMk cId="1067933821" sldId="703"/>
            <ac:spMk id="22" creationId="{75FEC4B0-ABBD-4905-A404-5FEF6E948A5E}"/>
          </ac:spMkLst>
        </pc:spChg>
        <pc:spChg chg="mod">
          <ac:chgData name="Anderson, Troy" userId="04de3903-03dd-44db-8353-3f14e4dd6886" providerId="ADAL" clId="{9A762EBD-FE14-415A-9506-96C21FA5BD24}" dt="2023-01-13T15:37:50.594" v="1132" actId="1035"/>
          <ac:spMkLst>
            <pc:docMk/>
            <pc:sldMk cId="1067933821" sldId="703"/>
            <ac:spMk id="23" creationId="{07E8CB83-2693-4C3D-B7E4-0EEF197D773B}"/>
          </ac:spMkLst>
        </pc:spChg>
        <pc:spChg chg="mod">
          <ac:chgData name="Anderson, Troy" userId="04de3903-03dd-44db-8353-3f14e4dd6886" providerId="ADAL" clId="{9A762EBD-FE14-415A-9506-96C21FA5BD24}" dt="2023-01-13T15:37:34.304" v="1125" actId="1035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9A762EBD-FE14-415A-9506-96C21FA5BD24}" dt="2023-01-13T15:01:56.790" v="919" actId="207"/>
          <ac:spMkLst>
            <pc:docMk/>
            <pc:sldMk cId="1067933821" sldId="703"/>
            <ac:spMk id="27" creationId="{91228DEC-7DCD-4F3E-B94B-ED94A1A58744}"/>
          </ac:spMkLst>
        </pc:spChg>
        <pc:spChg chg="mod">
          <ac:chgData name="Anderson, Troy" userId="04de3903-03dd-44db-8353-3f14e4dd6886" providerId="ADAL" clId="{9A762EBD-FE14-415A-9506-96C21FA5BD24}" dt="2023-01-13T15:01:27.989" v="902" actId="1035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9A762EBD-FE14-415A-9506-96C21FA5BD24}" dt="2023-01-13T15:37:29.166" v="1121" actId="1035"/>
          <ac:spMkLst>
            <pc:docMk/>
            <pc:sldMk cId="1067933821" sldId="703"/>
            <ac:spMk id="31" creationId="{D9CD49C3-880F-4D05-9386-00DA2CF3F820}"/>
          </ac:spMkLst>
        </pc:spChg>
        <pc:spChg chg="add mod">
          <ac:chgData name="Anderson, Troy" userId="04de3903-03dd-44db-8353-3f14e4dd6886" providerId="ADAL" clId="{9A762EBD-FE14-415A-9506-96C21FA5BD24}" dt="2023-01-13T15:37:14.663" v="1103" actId="1035"/>
          <ac:spMkLst>
            <pc:docMk/>
            <pc:sldMk cId="1067933821" sldId="703"/>
            <ac:spMk id="34" creationId="{6A0ADDBF-EB41-4850-814F-88AF8881525B}"/>
          </ac:spMkLst>
        </pc:spChg>
        <pc:spChg chg="mod">
          <ac:chgData name="Anderson, Troy" userId="04de3903-03dd-44db-8353-3f14e4dd6886" providerId="ADAL" clId="{9A762EBD-FE14-415A-9506-96C21FA5BD24}" dt="2023-01-13T15:37:09.089" v="1098" actId="1035"/>
          <ac:spMkLst>
            <pc:docMk/>
            <pc:sldMk cId="1067933821" sldId="703"/>
            <ac:spMk id="50" creationId="{0F180DDC-31F0-4FDE-9149-5350629C28EA}"/>
          </ac:spMkLst>
        </pc:spChg>
        <pc:spChg chg="mod">
          <ac:chgData name="Anderson, Troy" userId="04de3903-03dd-44db-8353-3f14e4dd6886" providerId="ADAL" clId="{9A762EBD-FE14-415A-9506-96C21FA5BD24}" dt="2023-01-13T15:37:20.065" v="1112" actId="1035"/>
          <ac:spMkLst>
            <pc:docMk/>
            <pc:sldMk cId="1067933821" sldId="703"/>
            <ac:spMk id="66" creationId="{43FABC49-64BA-4341-9620-8FAE27F64974}"/>
          </ac:spMkLst>
        </pc:spChg>
        <pc:spChg chg="mod">
          <ac:chgData name="Anderson, Troy" userId="04de3903-03dd-44db-8353-3f14e4dd6886" providerId="ADAL" clId="{9A762EBD-FE14-415A-9506-96C21FA5BD24}" dt="2023-01-13T15:37:50.594" v="1132" actId="1035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9A762EBD-FE14-415A-9506-96C21FA5BD24}" dt="2023-01-13T15:02:12.425" v="921" actId="2057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graphicFrameChg chg="add mod modGraphic">
          <ac:chgData name="Anderson, Troy" userId="04de3903-03dd-44db-8353-3f14e4dd6886" providerId="ADAL" clId="{9A762EBD-FE14-415A-9506-96C21FA5BD24}" dt="2023-01-13T15:36:50.056" v="1090" actId="207"/>
          <ac:graphicFrameMkLst>
            <pc:docMk/>
            <pc:sldMk cId="1067933821" sldId="703"/>
            <ac:graphicFrameMk id="36" creationId="{A2604982-92C2-4310-8CF1-44F767DDB7C1}"/>
          </ac:graphicFrameMkLst>
        </pc:graphicFrameChg>
        <pc:cxnChg chg="add mod">
          <ac:chgData name="Anderson, Troy" userId="04de3903-03dd-44db-8353-3f14e4dd6886" providerId="ADAL" clId="{9A762EBD-FE14-415A-9506-96C21FA5BD24}" dt="2023-01-13T15:38:06.187" v="1135" actId="14100"/>
          <ac:cxnSpMkLst>
            <pc:docMk/>
            <pc:sldMk cId="1067933821" sldId="703"/>
            <ac:cxnSpMk id="5" creationId="{9F91DB0D-2E75-4D27-8306-4DA175154D30}"/>
          </ac:cxnSpMkLst>
        </pc:cxnChg>
        <pc:cxnChg chg="add mod">
          <ac:chgData name="Anderson, Troy" userId="04de3903-03dd-44db-8353-3f14e4dd6886" providerId="ADAL" clId="{9A762EBD-FE14-415A-9506-96C21FA5BD24}" dt="2023-01-13T15:37:58.903" v="1134" actId="1036"/>
          <ac:cxnSpMkLst>
            <pc:docMk/>
            <pc:sldMk cId="1067933821" sldId="703"/>
            <ac:cxnSpMk id="35" creationId="{0CB75C43-BBE5-4C7F-8EA2-CA00394482E0}"/>
          </ac:cxnSpMkLst>
        </pc:cxnChg>
      </pc:sldChg>
      <pc:sldChg chg="delSp modSp mod">
        <pc:chgData name="Anderson, Troy" userId="04de3903-03dd-44db-8353-3f14e4dd6886" providerId="ADAL" clId="{9A762EBD-FE14-415A-9506-96C21FA5BD24}" dt="2023-01-13T18:53:18.871" v="1411" actId="20577"/>
        <pc:sldMkLst>
          <pc:docMk/>
          <pc:sldMk cId="3860210434" sldId="704"/>
        </pc:sldMkLst>
        <pc:spChg chg="del">
          <ac:chgData name="Anderson, Troy" userId="04de3903-03dd-44db-8353-3f14e4dd6886" providerId="ADAL" clId="{9A762EBD-FE14-415A-9506-96C21FA5BD24}" dt="2023-01-13T18:13:51.873" v="1286" actId="478"/>
          <ac:spMkLst>
            <pc:docMk/>
            <pc:sldMk cId="3860210434" sldId="704"/>
            <ac:spMk id="7" creationId="{75F23E56-C460-48EF-A873-BF789D87B300}"/>
          </ac:spMkLst>
        </pc:spChg>
        <pc:spChg chg="mod">
          <ac:chgData name="Anderson, Troy" userId="04de3903-03dd-44db-8353-3f14e4dd6886" providerId="ADAL" clId="{9A762EBD-FE14-415A-9506-96C21FA5BD24}" dt="2023-01-13T18:53:18.871" v="1411" actId="20577"/>
          <ac:spMkLst>
            <pc:docMk/>
            <pc:sldMk cId="3860210434" sldId="704"/>
            <ac:spMk id="8" creationId="{D298DC86-0BFA-4A88-962B-7A06F8E679C1}"/>
          </ac:spMkLst>
        </pc:spChg>
        <pc:graphicFrameChg chg="mod modGraphic">
          <ac:chgData name="Anderson, Troy" userId="04de3903-03dd-44db-8353-3f14e4dd6886" providerId="ADAL" clId="{9A762EBD-FE14-415A-9506-96C21FA5BD24}" dt="2023-01-13T18:35:21.153" v="1294" actId="14734"/>
          <ac:graphicFrameMkLst>
            <pc:docMk/>
            <pc:sldMk cId="3860210434" sldId="704"/>
            <ac:graphicFrameMk id="3" creationId="{00000000-0000-0000-0000-000000000000}"/>
          </ac:graphicFrameMkLst>
        </pc:graphicFrameChg>
        <pc:picChg chg="mod">
          <ac:chgData name="Anderson, Troy" userId="04de3903-03dd-44db-8353-3f14e4dd6886" providerId="ADAL" clId="{9A762EBD-FE14-415A-9506-96C21FA5BD24}" dt="2023-01-13T18:10:28.254" v="1259" actId="1076"/>
          <ac:picMkLst>
            <pc:docMk/>
            <pc:sldMk cId="3860210434" sldId="704"/>
            <ac:picMk id="9" creationId="{681574CF-9DD2-48CF-8E51-2D1EE57F9ED3}"/>
          </ac:picMkLst>
        </pc:picChg>
      </pc:sldChg>
      <pc:sldChg chg="modSp add del mod">
        <pc:chgData name="Anderson, Troy" userId="04de3903-03dd-44db-8353-3f14e4dd6886" providerId="ADAL" clId="{9A762EBD-FE14-415A-9506-96C21FA5BD24}" dt="2023-01-13T18:53:11.457" v="1409" actId="47"/>
        <pc:sldMkLst>
          <pc:docMk/>
          <pc:sldMk cId="3657051479" sldId="705"/>
        </pc:sldMkLst>
        <pc:spChg chg="mod">
          <ac:chgData name="Anderson, Troy" userId="04de3903-03dd-44db-8353-3f14e4dd6886" providerId="ADAL" clId="{9A762EBD-FE14-415A-9506-96C21FA5BD24}" dt="2023-01-13T18:44:56.655" v="1314" actId="20577"/>
          <ac:spMkLst>
            <pc:docMk/>
            <pc:sldMk cId="3657051479" sldId="705"/>
            <ac:spMk id="8" creationId="{D298DC86-0BFA-4A88-962B-7A06F8E679C1}"/>
          </ac:spMkLst>
        </pc:spChg>
        <pc:graphicFrameChg chg="mod modGraphic">
          <ac:chgData name="Anderson, Troy" userId="04de3903-03dd-44db-8353-3f14e4dd6886" providerId="ADAL" clId="{9A762EBD-FE14-415A-9506-96C21FA5BD24}" dt="2023-01-13T18:51:06.469" v="1408" actId="2165"/>
          <ac:graphicFrameMkLst>
            <pc:docMk/>
            <pc:sldMk cId="3657051479" sldId="705"/>
            <ac:graphicFrameMk id="3" creationId="{00000000-0000-0000-0000-000000000000}"/>
          </ac:graphicFrameMkLst>
        </pc:graphicFrameChg>
      </pc:sldChg>
      <pc:sldMasterChg chg="modSldLayout">
        <pc:chgData name="Anderson, Troy" userId="04de3903-03dd-44db-8353-3f14e4dd6886" providerId="ADAL" clId="{9A762EBD-FE14-415A-9506-96C21FA5BD24}" dt="2022-12-08T15:58:59.077" v="13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9A762EBD-FE14-415A-9506-96C21FA5BD24}" dt="2022-12-08T15:58:59.077" v="13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9A762EBD-FE14-415A-9506-96C21FA5BD24}" dt="2022-12-08T15:58:59.077" v="13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January 17,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NPRR1149	</a:t>
            </a:r>
            <a:r>
              <a:rPr lang="en-US" sz="1400" dirty="0"/>
              <a:t>– </a:t>
            </a:r>
            <a:r>
              <a:rPr lang="en-US" sz="1400" b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Implementation of Systematic AS Failed Quantity Charges</a:t>
            </a:r>
            <a:endParaRPr lang="en-US" sz="1400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NPRR1153	</a:t>
            </a:r>
            <a:r>
              <a:rPr lang="en-US" sz="1400" dirty="0"/>
              <a:t>– </a:t>
            </a:r>
            <a:r>
              <a:rPr lang="en-US" sz="1400" b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ERCOT Fee Schedule Changes</a:t>
            </a:r>
            <a:endParaRPr lang="en-US" sz="1400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TBD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4196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</a:t>
            </a:r>
            <a:r>
              <a:rPr lang="en-US" sz="1600" b="1" dirty="0"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12/6/2022-12/8/2022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NPRR1084	</a:t>
            </a:r>
            <a:r>
              <a:rPr lang="en-US" sz="1400" kern="0" dirty="0"/>
              <a:t>– </a:t>
            </a:r>
            <a:r>
              <a:rPr lang="en-US" sz="1300" kern="0" dirty="0"/>
              <a:t>Improvements to Reporting of Resource Outages, Derates, &amp; Startup Loading Failures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NPRR1096(a)	</a:t>
            </a:r>
            <a:r>
              <a:rPr lang="en-US" sz="1400" kern="0" dirty="0"/>
              <a:t>– Require Sustained </a:t>
            </a:r>
            <a:r>
              <a:rPr lang="en-US" sz="1400" dirty="0"/>
              <a:t>Four-Hour Capability for Non-Spin portion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NPRR1097	– Create Resource Forced Outage Report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SCR812	– Create Intermittent Renewable Generation Integration Report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12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12/9/2022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RIOO  (“Create”, SODG, Load Resources functionality)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12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February Release – </a:t>
            </a:r>
            <a:r>
              <a:rPr lang="en-US" sz="1600" b="1" dirty="0">
                <a:latin typeface="Arial" panose="020B0604020202020204" pitchFamily="34" charset="0"/>
              </a:rPr>
              <a:t>R1</a:t>
            </a:r>
            <a:r>
              <a:rPr lang="en-US" sz="1600" dirty="0">
                <a:latin typeface="Arial" panose="020B0604020202020204" pitchFamily="34" charset="0"/>
              </a:rPr>
              <a:t> – 1/31/2023-2/2/2023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NPRR1020(a)	</a:t>
            </a:r>
            <a:r>
              <a:rPr lang="en-US" sz="1400" kern="0" dirty="0"/>
              <a:t>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Allow Some Integrated Energy Storage Designs to Calculate Internal Loads</a:t>
            </a:r>
            <a:endParaRPr lang="en-US" sz="13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300" kern="0" dirty="0"/>
              <a:t>EPS Metering portion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787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009090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(“Create”, SODG, Load Resources)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1430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7146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17526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480" y="386112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2" name="TextBox 12">
            <a:extLst>
              <a:ext uri="{FF2B5EF4-FFF2-40B4-BE49-F238E27FC236}">
                <a16:creationId xmlns:a16="http://schemas.microsoft.com/office/drawing/2014/main" id="{98AF0D27-623B-45BD-884A-A2217AD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98726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FFDACC2-5CB8-4DC1-9898-060761164FA9}"/>
              </a:ext>
            </a:extLst>
          </p:cNvPr>
          <p:cNvSpPr txBox="1"/>
          <p:nvPr/>
        </p:nvSpPr>
        <p:spPr>
          <a:xfrm>
            <a:off x="8679444" y="1363013"/>
            <a:ext cx="370549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i="1" kern="0" noProof="0" dirty="0">
                <a:solidFill>
                  <a:srgbClr val="000000"/>
                </a:solidFill>
                <a:latin typeface="Wingdings" panose="05000000000000000000" pitchFamily="2" charset="2"/>
              </a:rPr>
              <a:t> </a:t>
            </a:r>
            <a:endParaRPr lang="en-US" sz="8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447545"/>
              </p:ext>
            </p:extLst>
          </p:nvPr>
        </p:nvGraphicFramePr>
        <p:xfrm>
          <a:off x="160280" y="798447"/>
          <a:ext cx="8839200" cy="3449945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SCR789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780" y="3360747"/>
            <a:ext cx="4648199" cy="754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May 2023 – Jan. 2024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b="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Closed Loop Testing – 9/18/2023-11/15/2023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070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/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65855" y="130676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75FEC4B0-ABBD-4905-A404-5FEF6E948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254955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3/10</a:t>
            </a:r>
            <a:endParaRPr lang="en-US" sz="1200" kern="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E8CB83-2693-4C3D-B7E4-0EEF197D773B}"/>
              </a:ext>
            </a:extLst>
          </p:cNvPr>
          <p:cNvSpPr txBox="1"/>
          <p:nvPr/>
        </p:nvSpPr>
        <p:spPr>
          <a:xfrm>
            <a:off x="7162800" y="1304621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708877" y="1631339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52" y="25908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CD49C3-880F-4D05-9386-00DA2CF3F820}"/>
              </a:ext>
            </a:extLst>
          </p:cNvPr>
          <p:cNvSpPr txBox="1"/>
          <p:nvPr/>
        </p:nvSpPr>
        <p:spPr>
          <a:xfrm>
            <a:off x="7184841" y="1299234"/>
            <a:ext cx="370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8371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91DB0D-2E75-4D27-8306-4DA175154D30}"/>
              </a:ext>
            </a:extLst>
          </p:cNvPr>
          <p:cNvCxnSpPr>
            <a:cxnSpLocks/>
          </p:cNvCxnSpPr>
          <p:nvPr/>
        </p:nvCxnSpPr>
        <p:spPr>
          <a:xfrm flipV="1">
            <a:off x="1344249" y="1481356"/>
            <a:ext cx="577529" cy="149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CB75C43-BBE5-4C7F-8EA2-CA00394482E0}"/>
              </a:ext>
            </a:extLst>
          </p:cNvPr>
          <p:cNvCxnSpPr>
            <a:cxnSpLocks/>
          </p:cNvCxnSpPr>
          <p:nvPr/>
        </p:nvCxnSpPr>
        <p:spPr>
          <a:xfrm>
            <a:off x="5620526" y="1537750"/>
            <a:ext cx="747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A2604982-92C2-4310-8CF1-44F767DDB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08887"/>
              </p:ext>
            </p:extLst>
          </p:nvPr>
        </p:nvGraphicFramePr>
        <p:xfrm>
          <a:off x="172470" y="4583430"/>
          <a:ext cx="8799059" cy="293370"/>
        </p:xfrm>
        <a:graphic>
          <a:graphicData uri="http://schemas.openxmlformats.org/drawingml/2006/table">
            <a:tbl>
              <a:tblPr firstRow="1" bandRow="1"/>
              <a:tblGrid>
                <a:gridCol w="203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1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Coming in February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Additional context showing major ERCOT projects in-flight that are consuming critical resources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16544"/>
              </p:ext>
            </p:extLst>
          </p:nvPr>
        </p:nvGraphicFramePr>
        <p:xfrm>
          <a:off x="152400" y="784283"/>
          <a:ext cx="8839200" cy="5262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4283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portion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Q2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6961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</a:t>
                      </a:r>
                      <a:r>
                        <a:rPr lang="en-US" sz="1200" b="0" i="0" u="none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Q2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0732786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ERS Winter Storm Uri Lessons Learned Changes and Other ERS Items</a:t>
                      </a:r>
                      <a:endParaRPr lang="en-US" sz="10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for a 2023 start after ECRS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90674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441889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Elimination of Unsecured Credit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8158261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 a Posting Requirement to the Exceptional Fuel Cost Submission Process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202386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24155"/>
              </p:ext>
            </p:extLst>
          </p:nvPr>
        </p:nvGraphicFramePr>
        <p:xfrm>
          <a:off x="152400" y="892914"/>
          <a:ext cx="8839200" cy="4987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7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for a Q2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63559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Q1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65493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PGRR076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to Generation Resource Interconnection or Change Request (GINR) Process</a:t>
                      </a:r>
                      <a:endParaRPr lang="en-US" sz="10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665421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0"/>
            <a:ext cx="4519078" cy="13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910545"/>
              </p:ext>
            </p:extLst>
          </p:nvPr>
        </p:nvGraphicFramePr>
        <p:xfrm>
          <a:off x="89933" y="1208166"/>
          <a:ext cx="8955921" cy="2351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of Systematic Ancillary Service Failed Quantity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$120k-$160k, 6-8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S&amp;B, MMS, Data Analytics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72907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$20k-$30k, 3-5 months 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(Phase 2)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RIOO,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See Comments in the IA for the breakdown of Phase 1 and Phase 2 of this NPRR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09589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83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will be in January or February 2023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444298</TotalTime>
  <Words>1310</Words>
  <Application>Microsoft Office PowerPoint</Application>
  <PresentationFormat>On-screen Show (4:3)</PresentationFormat>
  <Paragraphs>592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Approved NPRRs / SCRs / xGRRs 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3106</cp:revision>
  <cp:lastPrinted>2022-08-13T23:36:00Z</cp:lastPrinted>
  <dcterms:created xsi:type="dcterms:W3CDTF">2016-01-21T15:20:31Z</dcterms:created>
  <dcterms:modified xsi:type="dcterms:W3CDTF">2023-01-13T18:53:29Z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