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7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1/17/23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NPRR956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NPRR1067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Market Entry Qualifications, Continued Participation Requirements, and Credit Risk Assessment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NPRR1070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NPRR1143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Provide ERCOT Flexibility to Determine When ESRs May Charge During an EEA Level 3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NPRR1145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Use of State Estimator-Calculated ERCOT-Wide TLFs in Lieu of Seasonal Base Case ERCOT-Wide TLFs for Settlement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NPRR1146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Credit Changes to Appropriately Reflect TAO Exposure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NPRR1149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Implementation of Systematic Ancillary Service Failed Quantity Charges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NPRR1150</a:t>
            </a: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Related to NOGRR230, WAN Participant Security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137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1/17/23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148</cp:revision>
  <dcterms:created xsi:type="dcterms:W3CDTF">2012-06-21T12:05:52Z</dcterms:created>
  <dcterms:modified xsi:type="dcterms:W3CDTF">2023-01-13T22:37:38Z</dcterms:modified>
</cp:coreProperties>
</file>