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F41A5-4C00-47BE-BDB8-E728BE9CFEC3}" v="22" dt="2023-01-09T20:27:13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December 2022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December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When Resources did not successfully opt out, there were 10 effective Resource-hours for which the Resource was dispatched above its LDL.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1.0 of these Resource-hours, the LMP for the RUC-instructed Resource was above the RUC offer floor.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9.0 of these Resource-hours, the LMP for the RUC-instructed Resource was below the RUC offer floor.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 in December 2022.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December 2022 had a total of 86.67 RTORDPA hours with an average value of $0.95/MWh.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2" y="3581400"/>
            <a:ext cx="5946355" cy="2675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6" y="911314"/>
            <a:ext cx="5933519" cy="26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822280"/>
            <a:ext cx="8229594" cy="534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December 2022</a:t>
            </a:r>
            <a:br>
              <a:rPr lang="en-US" sz="2400" dirty="0"/>
            </a:br>
            <a:r>
              <a:rPr lang="en-US" sz="1400" dirty="0"/>
              <a:t>OD 12/25 had the highest daily time-weighted average RTORDPA: $4.74/MWh.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Capacity Short Charges, and Shortfall</a:t>
            </a:r>
            <a:br>
              <a:rPr lang="en-US" sz="2400" dirty="0"/>
            </a:br>
            <a:r>
              <a:rPr lang="en-US" sz="1400" dirty="0"/>
              <a:t>For December 2022,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$0.148M.  The total Make-Whole payment was $1.479M,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58" y="1022058"/>
            <a:ext cx="7413166" cy="5189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1936812" y="6211950"/>
            <a:ext cx="73024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December 2022, $1.479M in Make-Whole was paid out. There was a total amount of $2.33 uplifted to load this month. 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97070"/>
              </p:ext>
            </p:extLst>
          </p:nvPr>
        </p:nvGraphicFramePr>
        <p:xfrm>
          <a:off x="1280160" y="1418551"/>
          <a:ext cx="658368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December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428.0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20.0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408.0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600" b="0" i="0" u="none" strike="noStrike" baseline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Count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399.9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18.6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381.3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88.3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52.9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90.1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92.7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87.6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92.9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94.6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2"/>
                          </a:solidFill>
                          <a:effectLst/>
                        </a:rPr>
                        <a:t>101.9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94.3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284.4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293.5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effectLst/>
                        </a:rPr>
                        <a:t>284.0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December 2022 were primarily driven by system-wide capacity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5" y="1219200"/>
            <a:ext cx="7479503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December 2022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1800" b="0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399.9</a:t>
            </a:r>
            <a:r>
              <a:rPr lang="en-US" sz="1800" dirty="0">
                <a:solidFill>
                  <a:schemeClr val="tx2"/>
                </a:solidFill>
              </a:rPr>
              <a:t>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399.9 hours (100%) for capacity concerns.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2339688"/>
            <a:ext cx="8347926" cy="37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5" y="1001865"/>
            <a:ext cx="7516524" cy="52622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December 2022 had a total of 381.3 non-opt-out effective Resource-hours (95.35%) and 18.6 opt-out effective Resource-hours (4.65%).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Non-opt-out and Opt-out Totals: December 2022</a:t>
            </a:r>
            <a:br>
              <a:rPr lang="en-US" sz="2000" dirty="0"/>
            </a:br>
            <a:br>
              <a:rPr lang="en-US" sz="2000" dirty="0"/>
            </a:b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8" y="762000"/>
            <a:ext cx="7618796" cy="53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RUC Lead Time Margin: December 2022</a:t>
            </a: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6" cy="3456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020" y="1478087"/>
            <a:ext cx="5756691" cy="34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</a:t>
            </a:r>
            <a:br>
              <a:rPr lang="en-US" sz="3600" dirty="0"/>
            </a:br>
            <a:r>
              <a:rPr lang="en-US" sz="1400" dirty="0"/>
              <a:t>In December 2022, the mean age of RUC-committed Resources was 51.4 years for Non-Opt-Out Resource-hours, 53.8 years for Opt-Out Resource-hours without DAM Commitments and 18.7 years for Opt-Out Resource-hours with DAM Commitments .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2" y="1318763"/>
            <a:ext cx="7390872" cy="45681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776" y="3524928"/>
            <a:ext cx="6035345" cy="2716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7" y="874582"/>
            <a:ext cx="6035345" cy="271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</a:t>
            </a:r>
            <a:br>
              <a:rPr lang="en-US" sz="2400" dirty="0"/>
            </a:br>
            <a:r>
              <a:rPr lang="en-US" sz="1400" dirty="0"/>
              <a:t>Most RUC-Committed Resources in December 2022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366134" y="108378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259307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DPT - Market Analysis (Supv) Members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3C397-C6EF-47B4-9B90-C957B7685D2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603</Words>
  <Application>Microsoft Office PowerPoint</Application>
  <PresentationFormat>On-screen Show (4:3)</PresentationFormat>
  <Paragraphs>97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1_Custom Design</vt:lpstr>
      <vt:lpstr>Office Theme</vt:lpstr>
      <vt:lpstr>PowerPoint Presentation</vt:lpstr>
      <vt:lpstr>RUC Resource-Hours</vt:lpstr>
      <vt:lpstr>RUC Instruction Reasons: Last 13 Months RUCs in December 2022 were primarily driven by system-wide capacity concerns. </vt:lpstr>
      <vt:lpstr>RUC Instruction Reasons</vt:lpstr>
      <vt:lpstr>Non-opt-out and Opt-out Totals: Last 13 Months December 2022 had a total of 381.3 non-opt-out effective Resource-hours (95.35%) and 18.6 opt-out effective Resource-hours (4.65%). </vt:lpstr>
      <vt:lpstr>Non-opt-out and Opt-out Totals: December 2022   </vt:lpstr>
      <vt:lpstr>RUC Lead Time Margin: December 2022 </vt:lpstr>
      <vt:lpstr>Average Resource Age In December 2022, the mean age of RUC-committed Resources was 51.4 years for Non-Opt-Out Resource-hours, 53.8 years for Opt-Out Resource-hours without DAM Commitments and 18.7 years for Opt-Out Resource-hours with DAM Commitments .</vt:lpstr>
      <vt:lpstr>Age Category Most RUC-Committed Resources in December 2022 were older than 40 years.</vt:lpstr>
      <vt:lpstr>RUC-Instructed Resource Dispatch above LDL</vt:lpstr>
      <vt:lpstr>Reliability Deployment Price Adder: Last 13 Months December 2022 had a total of 86.67 RTORDPA hours with an average value of $0.95/MWh. </vt:lpstr>
      <vt:lpstr>Reliability Deployment Price Adder: December 2022 OD 12/25 had the highest daily time-weighted average RTORDPA: $4.74/MWh.</vt:lpstr>
      <vt:lpstr>RUC Clawback, Capacity Short Charges, and Shortfall For December 2022, the total Clawback charge was $0.148M.  The total Make-Whole payment was $1.479M, which was almost entirely covered through capacity-short charges.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Yousefian, Mahnoush</cp:lastModifiedBy>
  <cp:revision>2</cp:revision>
  <cp:lastPrinted>2016-01-21T20:53:15Z</cp:lastPrinted>
  <dcterms:created xsi:type="dcterms:W3CDTF">2016-01-21T15:20:31Z</dcterms:created>
  <dcterms:modified xsi:type="dcterms:W3CDTF">2023-01-09T20:44:22Z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