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13200-89B9-4E69-9C45-EF2954B449DC}" v="3" dt="2023-01-09T20:33:47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December2022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69217"/>
              </p:ext>
            </p:extLst>
          </p:nvPr>
        </p:nvGraphicFramePr>
        <p:xfrm>
          <a:off x="381000" y="1159032"/>
          <a:ext cx="8018357" cy="282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583459">
                  <a:extLst>
                    <a:ext uri="{9D8B030D-6E8A-4147-A177-3AD203B41FA5}">
                      <a16:colId xmlns:a16="http://schemas.microsoft.com/office/drawing/2014/main" val="1452846565"/>
                    </a:ext>
                  </a:extLst>
                </a:gridCol>
                <a:gridCol w="717973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293495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836718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233912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12/23/2022 11:44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12/23 HE14-24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495.0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495.0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313.13 - 1,500.00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12/23/2022 16:45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12/23 HE19-24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2.40 - 999.00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468033809"/>
                  </a:ext>
                </a:extLst>
              </a:tr>
              <a:tr h="473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12/23/2022 19:50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12/23 HE23-24, 12/24 HE1-6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392.8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392.8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1,078.00 - 1,500.00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1707970008"/>
                  </a:ext>
                </a:extLst>
              </a:tr>
              <a:tr h="473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12/24/2022 8:35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12/24 HE11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46.2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46.2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499.00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126526873"/>
                  </a:ext>
                </a:extLst>
              </a:tr>
              <a:tr h="473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12/24/2022 15:35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12/24 HE18-21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184.8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184.8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400.00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278159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DPT - Market Analysis (Supv) Members</DisplayName>
        <AccountId>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2" ma:contentTypeDescription="Create a new document." ma:contentTypeScope="" ma:versionID="f429c8e6c85da55f2bff7742715dc377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9c2884a27dee6606bc8a0d144ecf647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8FF8E0-0CA6-43CE-9F3C-3001508CB0E8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116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Yousefian, Mahnoush</cp:lastModifiedBy>
  <cp:revision>1</cp:revision>
  <cp:lastPrinted>2016-01-21T20:53:15Z</cp:lastPrinted>
  <dcterms:created xsi:type="dcterms:W3CDTF">2016-01-21T15:20:31Z</dcterms:created>
  <dcterms:modified xsi:type="dcterms:W3CDTF">2023-01-10T22:55:39Z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</Properties>
</file>